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12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10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00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61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15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28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09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07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41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51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F350-AE22-41C1-A4F3-D87AF0960C8C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EEAC-4C9F-48E7-9FC0-AD25FCC34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7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/>
              <a:t>WELCOME</a:t>
            </a:r>
            <a:endParaRPr lang="en-US" sz="7200" i="1" dirty="0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524000"/>
            <a:ext cx="5029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7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Some prepositions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on, through, behind, for,  beneath, against,  beside,   over,   during, without,  abroad, across, among, against, around ,at the end, at the bottom, between, behind, below, by , inside , corner, into,  via,  after , to ,  about ,in, on, at, since ,while, under, over, right, left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79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Kinds of prepositions</a:t>
            </a:r>
            <a:endParaRPr lang="en-US" sz="4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 Simple prepositions: </a:t>
            </a:r>
            <a:r>
              <a:rPr lang="en-US" sz="4000" dirty="0" smtClean="0"/>
              <a:t>Prepositions which consists only one word.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/>
              <a:t>    e.g. in, on, at, with, against etc..,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Compound prepositions: </a:t>
            </a:r>
            <a:r>
              <a:rPr lang="en-US" sz="4000" dirty="0" smtClean="0"/>
              <a:t>Prepositions which consists of two or more words.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/>
              <a:t>    e.g. instead of, in the middle of, by the side of etc..,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92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1999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HOMEWORK</a:t>
            </a:r>
            <a:endParaRPr lang="en-US" sz="40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830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Fill in the gaps with prepositions given in the below</a:t>
            </a:r>
          </a:p>
          <a:p>
            <a:r>
              <a:rPr lang="en-US" sz="2800" dirty="0" smtClean="0">
                <a:sym typeface="Wingdings"/>
              </a:rPr>
              <a:t>The sun shines ------- the sky</a:t>
            </a:r>
          </a:p>
          <a:p>
            <a:r>
              <a:rPr lang="en-US" sz="2800" dirty="0" smtClean="0">
                <a:sym typeface="Wingdings"/>
              </a:rPr>
              <a:t> The fox jumped  ------- the well</a:t>
            </a:r>
          </a:p>
          <a:p>
            <a:r>
              <a:rPr lang="en-US" sz="2800" dirty="0" smtClean="0">
                <a:sym typeface="Wingdings"/>
              </a:rPr>
              <a:t>My brother --------- came me</a:t>
            </a:r>
          </a:p>
          <a:p>
            <a:r>
              <a:rPr lang="en-US" sz="2800" dirty="0" smtClean="0">
                <a:sym typeface="Wingdings"/>
              </a:rPr>
              <a:t>The book is --------- the table</a:t>
            </a:r>
          </a:p>
          <a:p>
            <a:r>
              <a:rPr lang="en-US" sz="2800" dirty="0" smtClean="0">
                <a:sym typeface="Wingdings"/>
              </a:rPr>
              <a:t>He sat down ---- the sofa</a:t>
            </a:r>
          </a:p>
          <a:p>
            <a:r>
              <a:rPr lang="en-US" sz="2800" dirty="0" smtClean="0">
                <a:sym typeface="Wingdings"/>
              </a:rPr>
              <a:t>Don’t go out ---- the sun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762000"/>
            <a:ext cx="2667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45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/>
              <a:t>THANKS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981200"/>
            <a:ext cx="4200524" cy="34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21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/>
              <a:t>TEACHER IDENTITY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Md</a:t>
            </a:r>
            <a:r>
              <a:rPr lang="en-US" sz="2400" b="1" i="1" dirty="0"/>
              <a:t>: </a:t>
            </a:r>
            <a:r>
              <a:rPr lang="en-US" sz="2400" b="1" i="1" dirty="0" err="1" smtClean="0"/>
              <a:t>Moniruzzaman</a:t>
            </a:r>
            <a:r>
              <a:rPr lang="en-US" sz="2400" b="1" i="1" dirty="0" smtClean="0"/>
              <a:t>  Chow.  </a:t>
            </a:r>
            <a:r>
              <a:rPr lang="en-US" sz="2400" b="1" dirty="0" err="1" smtClean="0"/>
              <a:t>Assst</a:t>
            </a:r>
            <a:r>
              <a:rPr lang="en-US" sz="2400" b="1" dirty="0" smtClean="0"/>
              <a:t>.  Teacher.</a:t>
            </a:r>
            <a:endParaRPr lang="en-US" sz="2400" b="1" dirty="0"/>
          </a:p>
          <a:p>
            <a:r>
              <a:rPr lang="en-US" sz="2400" b="1" dirty="0" err="1" smtClean="0"/>
              <a:t>Dr.Abdul</a:t>
            </a:r>
            <a:r>
              <a:rPr lang="en-US" sz="2400" b="1" dirty="0" smtClean="0"/>
              <a:t> Aziz High </a:t>
            </a:r>
            <a:r>
              <a:rPr lang="en-US" sz="2400" b="1" dirty="0"/>
              <a:t>School</a:t>
            </a:r>
          </a:p>
          <a:p>
            <a:r>
              <a:rPr lang="en-US" sz="2400" b="1" dirty="0" err="1" smtClean="0"/>
              <a:t>Nawabganj,Dinajpur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r>
              <a:rPr lang="en-US" sz="2400" b="1" dirty="0"/>
              <a:t>E-mail: </a:t>
            </a:r>
            <a:r>
              <a:rPr lang="en-US" sz="2400" b="1" dirty="0" smtClean="0"/>
              <a:t>mdmnzc@gmail.com</a:t>
            </a:r>
            <a:endParaRPr lang="en-US" sz="2400" b="1" dirty="0"/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896004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bn-BD" sz="2400" b="1" dirty="0">
                <a:latin typeface="Times New Roman" pitchFamily="18" charset="0"/>
                <a:cs typeface="Times New Roman" pitchFamily="18" charset="0"/>
              </a:rPr>
              <a:t>/Chapter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2400" b="1" dirty="0">
                <a:latin typeface="Times New Roman" pitchFamily="18" charset="0"/>
                <a:cs typeface="Times New Roman" pitchFamily="18" charset="0"/>
              </a:rPr>
              <a:t>05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Lesson:</a:t>
            </a:r>
            <a:r>
              <a:rPr lang="bn-BD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E,F,T :Eight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(Grammar)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Topic  :</a:t>
            </a:r>
            <a:r>
              <a:rPr lang="en-US" sz="2400" b="1" dirty="0"/>
              <a:t>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Prepositions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Time :45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:14/10/2020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33401"/>
            <a:ext cx="1828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7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16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outcomes:</a:t>
            </a:r>
            <a:r>
              <a:rPr lang="en-US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After finishing the class student will able to learn about  –</a:t>
            </a:r>
            <a: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/>
            </a:r>
            <a:b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</a:br>
            <a: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The 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definition of Preposition</a:t>
            </a:r>
            <a: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/>
            </a:r>
            <a:b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</a:br>
            <a: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 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The classification of Preposition</a:t>
            </a:r>
            <a: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/>
            </a:r>
            <a:b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</a:br>
            <a:r>
              <a:rPr lang="en-US" sz="36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 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The reorganization of deferent kinds of   Preposition.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216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Tell about the pictures</a:t>
            </a:r>
          </a:p>
          <a:p>
            <a:endParaRPr lang="en-US" dirty="0"/>
          </a:p>
        </p:txBody>
      </p:sp>
      <p:pic>
        <p:nvPicPr>
          <p:cNvPr id="23" name="Picture 22" descr="DSC02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52525" y="3504811"/>
            <a:ext cx="2057400" cy="1543050"/>
          </a:xfrm>
          <a:prstGeom prst="rect">
            <a:avLst/>
          </a:prstGeom>
        </p:spPr>
      </p:pic>
      <p:pic>
        <p:nvPicPr>
          <p:cNvPr id="24" name="Picture 23" descr="DSC02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1495036"/>
            <a:ext cx="1905000" cy="1428750"/>
          </a:xfrm>
          <a:prstGeom prst="rect">
            <a:avLst/>
          </a:prstGeom>
        </p:spPr>
      </p:pic>
      <p:pic>
        <p:nvPicPr>
          <p:cNvPr id="25" name="Picture 24" descr="DSC02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300" y="1495036"/>
            <a:ext cx="2057400" cy="1543050"/>
          </a:xfrm>
          <a:prstGeom prst="rect">
            <a:avLst/>
          </a:prstGeom>
        </p:spPr>
      </p:pic>
      <p:pic>
        <p:nvPicPr>
          <p:cNvPr id="26" name="Picture 25" descr="DSC02251.JPG"/>
          <p:cNvPicPr>
            <a:picLocks noChangeAspect="1"/>
          </p:cNvPicPr>
          <p:nvPr/>
        </p:nvPicPr>
        <p:blipFill>
          <a:blip r:embed="rId5" cstate="print"/>
          <a:srcRect l="29787" t="6383" r="4255" b="5674"/>
          <a:stretch>
            <a:fillRect/>
          </a:stretch>
        </p:blipFill>
        <p:spPr>
          <a:xfrm>
            <a:off x="3771900" y="1418836"/>
            <a:ext cx="1676400" cy="1676400"/>
          </a:xfrm>
          <a:prstGeom prst="rect">
            <a:avLst/>
          </a:prstGeom>
        </p:spPr>
      </p:pic>
      <p:pic>
        <p:nvPicPr>
          <p:cNvPr id="27" name="Picture 26" descr="DSC02254.JPG"/>
          <p:cNvPicPr>
            <a:picLocks noChangeAspect="1"/>
          </p:cNvPicPr>
          <p:nvPr/>
        </p:nvPicPr>
        <p:blipFill>
          <a:blip r:embed="rId6" cstate="print"/>
          <a:srcRect r="8772"/>
          <a:stretch>
            <a:fillRect/>
          </a:stretch>
        </p:blipFill>
        <p:spPr>
          <a:xfrm rot="5400000">
            <a:off x="3590535" y="3581401"/>
            <a:ext cx="2039129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3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u="sng" dirty="0" smtClean="0"/>
              <a:t>Use of Preposition</a:t>
            </a:r>
            <a:endParaRPr lang="en-US" sz="4800" i="1" u="sng" dirty="0"/>
          </a:p>
        </p:txBody>
      </p:sp>
      <p:sp>
        <p:nvSpPr>
          <p:cNvPr id="3" name="Oval 2"/>
          <p:cNvSpPr/>
          <p:nvPr/>
        </p:nvSpPr>
        <p:spPr>
          <a:xfrm>
            <a:off x="3124200" y="2590800"/>
            <a:ext cx="2590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0800" y="1866900"/>
            <a:ext cx="3962400" cy="3124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" y="4038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16764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1371600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34000" y="13716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76400" y="327660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4495800"/>
            <a:ext cx="21336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0" y="2971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through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into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769443" y="456101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out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1828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9000" y="12205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3998" y="983626"/>
            <a:ext cx="208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above</a:t>
            </a:r>
            <a:endParaRPr lang="en-US" sz="3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29100" y="4991100"/>
            <a:ext cx="381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52800" y="5867400"/>
            <a:ext cx="302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1749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smtClean="0"/>
              <a:t>Definition</a:t>
            </a:r>
          </a:p>
          <a:p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  <a:cs typeface="+mn-cs"/>
              </a:rPr>
              <a:t>Preposition is a word, which is used before a noun, a noun phrase or a pronoun , connecting it to another word.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02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ahoma" pitchFamily="34" charset="0"/>
              </a:rPr>
              <a:t>A </a:t>
            </a:r>
            <a:r>
              <a:rPr lang="en-US" sz="3600" b="1" i="1" dirty="0" smtClean="0">
                <a:latin typeface="Tahoma" pitchFamily="34" charset="0"/>
              </a:rPr>
              <a:t>preposition</a:t>
            </a:r>
            <a:r>
              <a:rPr lang="en-US" sz="3600" i="1" dirty="0" smtClean="0">
                <a:latin typeface="Tahoma" pitchFamily="34" charset="0"/>
              </a:rPr>
              <a:t> is a word that relates a noun or a pronoun to another word in a sentence.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</a:t>
            </a:r>
          </a:p>
          <a:p>
            <a:r>
              <a:rPr lang="en-US" sz="2400" dirty="0" smtClean="0"/>
              <a:t>The boy is </a:t>
            </a:r>
            <a:r>
              <a:rPr lang="en-US" sz="2400" b="1" dirty="0" smtClean="0"/>
              <a:t>under </a:t>
            </a:r>
            <a:r>
              <a:rPr lang="en-US" sz="2400" dirty="0" smtClean="0"/>
              <a:t>the desk.</a:t>
            </a:r>
          </a:p>
          <a:p>
            <a:r>
              <a:rPr lang="en-US" sz="2400" dirty="0" smtClean="0"/>
              <a:t>The boy is </a:t>
            </a:r>
            <a:r>
              <a:rPr lang="en-US" sz="2400" b="1" dirty="0" smtClean="0"/>
              <a:t>beside </a:t>
            </a:r>
            <a:r>
              <a:rPr lang="en-US" sz="2400" dirty="0" smtClean="0"/>
              <a:t>the desk</a:t>
            </a:r>
          </a:p>
          <a:p>
            <a:r>
              <a:rPr lang="en-US" sz="2400" dirty="0" smtClean="0"/>
              <a:t>The boy is </a:t>
            </a:r>
            <a:r>
              <a:rPr lang="en-US" sz="2400" b="1" dirty="0" smtClean="0"/>
              <a:t>on </a:t>
            </a:r>
            <a:r>
              <a:rPr lang="en-US" sz="2400" dirty="0" smtClean="0"/>
              <a:t>the desk</a:t>
            </a:r>
          </a:p>
          <a:p>
            <a:r>
              <a:rPr lang="en-US" sz="2400" dirty="0" smtClean="0"/>
              <a:t>The boy is </a:t>
            </a:r>
            <a:r>
              <a:rPr lang="en-US" sz="2400" b="1" dirty="0" smtClean="0"/>
              <a:t>against</a:t>
            </a:r>
            <a:r>
              <a:rPr lang="en-US" sz="2400" dirty="0" smtClean="0"/>
              <a:t> the desk.</a:t>
            </a:r>
          </a:p>
          <a:p>
            <a:endParaRPr lang="en-US" sz="2400" dirty="0" smtClean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438400"/>
            <a:ext cx="426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prepositions here are in </a:t>
            </a:r>
            <a:r>
              <a:rPr lang="en-US" sz="2800" b="1" dirty="0" smtClean="0"/>
              <a:t>boldface</a:t>
            </a:r>
            <a:r>
              <a:rPr lang="en-US" sz="2800" dirty="0" smtClean="0"/>
              <a:t>.  Notice how these words express a different relationship between the boy and the desk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:\New Folder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4672072"/>
            <a:ext cx="15748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952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Find the preposition in each sentence.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458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The flowers along the fence were pretty.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Just wait until tomorrow.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Sam left the house without his jacket.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Have you read the letter from your cousin?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During the past month, I have read ten books.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Sally ran across the street.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The chemist knows the answer to the question.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Drive down the road.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40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Answers to the question's bellow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The flowers </a:t>
            </a:r>
            <a:r>
              <a:rPr lang="en-US" sz="2800" u="sng" dirty="0" smtClean="0"/>
              <a:t>along</a:t>
            </a:r>
            <a:r>
              <a:rPr lang="en-US" sz="2800" dirty="0" smtClean="0"/>
              <a:t> the fence were pretty.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Just wait </a:t>
            </a:r>
            <a:r>
              <a:rPr lang="en-US" sz="2800" u="sng" dirty="0" smtClean="0"/>
              <a:t>until</a:t>
            </a:r>
            <a:r>
              <a:rPr lang="en-US" sz="2800" dirty="0" smtClean="0"/>
              <a:t> tomorrow.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Sam left the house </a:t>
            </a:r>
            <a:r>
              <a:rPr lang="en-US" sz="2800" u="sng" dirty="0" smtClean="0"/>
              <a:t>without</a:t>
            </a:r>
            <a:r>
              <a:rPr lang="en-US" sz="2800" dirty="0" smtClean="0"/>
              <a:t> his jacket.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Have you read the letter </a:t>
            </a:r>
            <a:r>
              <a:rPr lang="en-US" sz="2800" u="sng" dirty="0" smtClean="0"/>
              <a:t>from</a:t>
            </a:r>
            <a:r>
              <a:rPr lang="en-US" sz="2800" dirty="0" smtClean="0"/>
              <a:t> your cousin?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 dirty="0" smtClean="0"/>
              <a:t>During</a:t>
            </a:r>
            <a:r>
              <a:rPr lang="en-US" sz="2800" dirty="0" smtClean="0"/>
              <a:t> the past month, I have read ten books.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Sally ran </a:t>
            </a:r>
            <a:r>
              <a:rPr lang="en-US" sz="2800" u="sng" dirty="0" smtClean="0"/>
              <a:t>across</a:t>
            </a:r>
            <a:r>
              <a:rPr lang="en-US" sz="2800" dirty="0" smtClean="0"/>
              <a:t> the street.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The chemist knows the answer </a:t>
            </a:r>
            <a:r>
              <a:rPr lang="en-US" sz="2800" u="sng" dirty="0" smtClean="0"/>
              <a:t>to</a:t>
            </a:r>
            <a:r>
              <a:rPr lang="en-US" sz="2800" dirty="0" smtClean="0"/>
              <a:t> the question.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Drive </a:t>
            </a:r>
            <a:r>
              <a:rPr lang="en-US" sz="2800" u="sng" dirty="0" smtClean="0"/>
              <a:t>down</a:t>
            </a:r>
            <a:r>
              <a:rPr lang="en-US" sz="2800" dirty="0" smtClean="0"/>
              <a:t> the road.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92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486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MOTHIN</dc:creator>
  <cp:lastModifiedBy>M Z C</cp:lastModifiedBy>
  <cp:revision>57</cp:revision>
  <dcterms:created xsi:type="dcterms:W3CDTF">2020-10-06T03:20:37Z</dcterms:created>
  <dcterms:modified xsi:type="dcterms:W3CDTF">2020-10-14T08:16:23Z</dcterms:modified>
</cp:coreProperties>
</file>