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915" r:id="rId2"/>
  </p:sldMasterIdLst>
  <p:notesMasterIdLst>
    <p:notesMasterId r:id="rId18"/>
  </p:notesMasterIdLst>
  <p:sldIdLst>
    <p:sldId id="267" r:id="rId3"/>
    <p:sldId id="273" r:id="rId4"/>
    <p:sldId id="258" r:id="rId5"/>
    <p:sldId id="275" r:id="rId6"/>
    <p:sldId id="282" r:id="rId7"/>
    <p:sldId id="277" r:id="rId8"/>
    <p:sldId id="265" r:id="rId9"/>
    <p:sldId id="263" r:id="rId10"/>
    <p:sldId id="279" r:id="rId11"/>
    <p:sldId id="283" r:id="rId12"/>
    <p:sldId id="284" r:id="rId13"/>
    <p:sldId id="280" r:id="rId14"/>
    <p:sldId id="269" r:id="rId15"/>
    <p:sldId id="27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94660"/>
  </p:normalViewPr>
  <p:slideViewPr>
    <p:cSldViewPr snapToGrid="0">
      <p:cViewPr varScale="1">
        <p:scale>
          <a:sx n="41" d="100"/>
          <a:sy n="41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9010-B51F-482E-9DD7-54869D659AFE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5A93-F22A-42C6-B91A-675A84B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0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45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96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848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815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3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80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0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8F1E22-9F27-40CF-9FDA-87C34B39F84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AF972F-F2C4-41D4-818A-09F0F15AAD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ummer-garden-yellow-petals-5999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p_K-94MdA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8" y="817418"/>
            <a:ext cx="7301346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35563" y="120681"/>
            <a:ext cx="10542495" cy="237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u="sng" dirty="0"/>
              <a:t> </a:t>
            </a:r>
            <a:r>
              <a:rPr lang="en-US" sz="4000" i="1" u="sng" dirty="0" err="1"/>
              <a:t>সবাইকে</a:t>
            </a:r>
            <a:r>
              <a:rPr lang="en-US" sz="4000" i="1" u="sng" dirty="0"/>
              <a:t> </a:t>
            </a:r>
            <a:r>
              <a:rPr lang="en-US" sz="4000" i="1" u="sng" dirty="0" err="1"/>
              <a:t>স্বাগতম</a:t>
            </a:r>
            <a:r>
              <a:rPr lang="en-US" sz="4000" i="1" u="sng" dirty="0"/>
              <a:t> </a:t>
            </a:r>
            <a:endParaRPr lang="en-US" sz="40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 descr="Images Gratuites : fleur, pétale, amour, rouge, romantiqu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3" y="2491664"/>
            <a:ext cx="9883588" cy="4254373"/>
          </a:xfrm>
        </p:spPr>
      </p:pic>
    </p:spTree>
    <p:extLst>
      <p:ext uri="{BB962C8B-B14F-4D97-AF65-F5344CB8AC3E}">
        <p14:creationId xmlns:p14="http://schemas.microsoft.com/office/powerpoint/2010/main" val="1417884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7FCF08-7213-433F-86A8-DD7DFDCE07A0}"/>
              </a:ext>
            </a:extLst>
          </p:cNvPr>
          <p:cNvSpPr/>
          <p:nvPr/>
        </p:nvSpPr>
        <p:spPr>
          <a:xfrm>
            <a:off x="1364105" y="839449"/>
            <a:ext cx="10283251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56775D-6CF4-47C8-B35A-02F0443D3861}"/>
              </a:ext>
            </a:extLst>
          </p:cNvPr>
          <p:cNvSpPr/>
          <p:nvPr/>
        </p:nvSpPr>
        <p:spPr>
          <a:xfrm>
            <a:off x="1364105" y="3429000"/>
            <a:ext cx="10283252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এয়ারকন্ডিশনিং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30F28F-DCE4-470C-80AD-381030519CDD}"/>
              </a:ext>
            </a:extLst>
          </p:cNvPr>
          <p:cNvSpPr/>
          <p:nvPr/>
        </p:nvSpPr>
        <p:spPr>
          <a:xfrm>
            <a:off x="839449" y="494676"/>
            <a:ext cx="10822899" cy="158895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5FF16-1DC8-4E28-B9CA-D622B6E345A0}"/>
              </a:ext>
            </a:extLst>
          </p:cNvPr>
          <p:cNvSpPr/>
          <p:nvPr/>
        </p:nvSpPr>
        <p:spPr>
          <a:xfrm>
            <a:off x="839449" y="4377128"/>
            <a:ext cx="10822899" cy="17988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এসির নাম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63E5F-B192-4018-B0BA-223030F7C07D}"/>
              </a:ext>
            </a:extLst>
          </p:cNvPr>
          <p:cNvSpPr/>
          <p:nvPr/>
        </p:nvSpPr>
        <p:spPr>
          <a:xfrm>
            <a:off x="2113613" y="510414"/>
            <a:ext cx="7120328" cy="1439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এয়ারকন্ডিশনিং এর প্রকারভেদ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80344-807F-4C48-8FCB-B2783E5AB6CC}"/>
              </a:ext>
            </a:extLst>
          </p:cNvPr>
          <p:cNvSpPr/>
          <p:nvPr/>
        </p:nvSpPr>
        <p:spPr>
          <a:xfrm>
            <a:off x="2098623" y="281815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A187E-064B-49C6-B52D-FE7678D4ECF2}"/>
              </a:ext>
            </a:extLst>
          </p:cNvPr>
          <p:cNvSpPr/>
          <p:nvPr/>
        </p:nvSpPr>
        <p:spPr>
          <a:xfrm>
            <a:off x="157398" y="2428407"/>
            <a:ext cx="11877204" cy="13041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/>
              <a:t>ব্যবহারের প্রধান উদ্দেশ্যের দিক থেকে ২ প্রকার।যথা-</a:t>
            </a:r>
          </a:p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9172E4C-CEEC-4582-AAF4-EAE8891D8C61}"/>
              </a:ext>
            </a:extLst>
          </p:cNvPr>
          <p:cNvSpPr/>
          <p:nvPr/>
        </p:nvSpPr>
        <p:spPr>
          <a:xfrm>
            <a:off x="4819338" y="3811249"/>
            <a:ext cx="1708878" cy="10643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94D22-D43D-490E-A60A-C30D0B2E8F23}"/>
              </a:ext>
            </a:extLst>
          </p:cNvPr>
          <p:cNvSpPr/>
          <p:nvPr/>
        </p:nvSpPr>
        <p:spPr>
          <a:xfrm>
            <a:off x="157398" y="4875550"/>
            <a:ext cx="5201586" cy="794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কমফোর্ট এয়ায়কন্ডিশনিং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34322-F3C9-4444-80B9-DCC6E9996C96}"/>
              </a:ext>
            </a:extLst>
          </p:cNvPr>
          <p:cNvSpPr/>
          <p:nvPr/>
        </p:nvSpPr>
        <p:spPr>
          <a:xfrm>
            <a:off x="6096000" y="4954249"/>
            <a:ext cx="5753723" cy="794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ইন্ডাস্ট্রিয়াল এয়ারকন্ডিশনিং বলে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7207"/>
            <a:ext cx="12192000" cy="260079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১।এয়ারকন্ডিশনিং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২।এয়ারকন্ডিশনিং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৩।এয়ারকন্ডিশনিং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35D41-B88A-4A2C-A151-AAD6D83F8A9D}"/>
              </a:ext>
            </a:extLst>
          </p:cNvPr>
          <p:cNvSpPr/>
          <p:nvPr/>
        </p:nvSpPr>
        <p:spPr>
          <a:xfrm>
            <a:off x="0" y="1"/>
            <a:ext cx="12192000" cy="1454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577E16-1CFD-4E55-B490-0C8B7A7F380F}"/>
              </a:ext>
            </a:extLst>
          </p:cNvPr>
          <p:cNvSpPr/>
          <p:nvPr/>
        </p:nvSpPr>
        <p:spPr>
          <a:xfrm>
            <a:off x="2863121" y="0"/>
            <a:ext cx="5966086" cy="14540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88" y="794478"/>
            <a:ext cx="10867869" cy="166390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ড়ীর কাজ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*এয়ারকন্ডিশনিং এ বায়ুর অক্সিজেনের গুরুত্ব লেখ।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638D315-F534-4993-9FBA-1E1B3374A310}"/>
              </a:ext>
            </a:extLst>
          </p:cNvPr>
          <p:cNvSpPr/>
          <p:nvPr/>
        </p:nvSpPr>
        <p:spPr>
          <a:xfrm>
            <a:off x="1" y="1"/>
            <a:ext cx="11992130" cy="13341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DFCC4-EDAD-4E64-A5C3-DCDA37F753BA}"/>
              </a:ext>
            </a:extLst>
          </p:cNvPr>
          <p:cNvSpPr/>
          <p:nvPr/>
        </p:nvSpPr>
        <p:spPr>
          <a:xfrm>
            <a:off x="383045" y="224739"/>
            <a:ext cx="3244575" cy="3050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CF9816-CD29-4D58-8783-F6B2854C2DDB}"/>
              </a:ext>
            </a:extLst>
          </p:cNvPr>
          <p:cNvSpPr/>
          <p:nvPr/>
        </p:nvSpPr>
        <p:spPr>
          <a:xfrm>
            <a:off x="383045" y="3429000"/>
            <a:ext cx="3244575" cy="2953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এয়ারকন্ডিশনিং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মেমোরিয়্যাল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টেকনোলজি,বুড়িচং,কুমিল্লা</a:t>
            </a:r>
            <a:r>
              <a:rPr lang="en-US" dirty="0"/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AF7FDC-C677-478C-AB55-20C320A55494}"/>
              </a:ext>
            </a:extLst>
          </p:cNvPr>
          <p:cNvSpPr/>
          <p:nvPr/>
        </p:nvSpPr>
        <p:spPr>
          <a:xfrm>
            <a:off x="4751882" y="350282"/>
            <a:ext cx="2473377" cy="615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</a:rPr>
              <a:t>পরিচিতি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C3E14-9590-447C-847D-336CB370B7DC}"/>
              </a:ext>
            </a:extLst>
          </p:cNvPr>
          <p:cNvSpPr/>
          <p:nvPr/>
        </p:nvSpPr>
        <p:spPr>
          <a:xfrm>
            <a:off x="8349521" y="224739"/>
            <a:ext cx="3244574" cy="61574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934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শ্রেনীঃদশম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রেফিজারেশন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এয়ারকন্ডিশনিং-২(২য়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৪৫মিনিট।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743D-6133-401D-A354-63B7C6AE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6" y="636782"/>
            <a:ext cx="9720072" cy="1499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19E254-E402-41FA-8331-B89346BD4318}"/>
              </a:ext>
            </a:extLst>
          </p:cNvPr>
          <p:cNvSpPr/>
          <p:nvPr/>
        </p:nvSpPr>
        <p:spPr>
          <a:xfrm>
            <a:off x="689446" y="636782"/>
            <a:ext cx="10972800" cy="15595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F493C-78D5-455D-9029-4DFBF1BCB44F}"/>
              </a:ext>
            </a:extLst>
          </p:cNvPr>
          <p:cNvSpPr/>
          <p:nvPr/>
        </p:nvSpPr>
        <p:spPr>
          <a:xfrm>
            <a:off x="759198" y="5088861"/>
            <a:ext cx="10903048" cy="152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দেখতে পেলে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EF873-52C2-4966-AC44-3C28565CFD97}"/>
              </a:ext>
            </a:extLst>
          </p:cNvPr>
          <p:cNvSpPr txBox="1"/>
          <p:nvPr/>
        </p:nvSpPr>
        <p:spPr>
          <a:xfrm>
            <a:off x="1364105" y="2938072"/>
            <a:ext cx="85443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Char char=" "/>
              <a:tabLst>
                <a:tab pos="457200" algn="l"/>
              </a:tabLst>
            </a:pPr>
            <a:r>
              <a:rPr lang="en-US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  <a:hlinkClick r:id="rId2"/>
              </a:rPr>
              <a:t>https://www.youtube.com/watch?v=Kop_K-94MdA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E6A0-327E-4A06-BCC2-C8A8D814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056271"/>
            <a:ext cx="9720072" cy="14996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AB233-AB99-48B6-9379-8F4E1DC3B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1" y="2885159"/>
            <a:ext cx="2908178" cy="21665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AB69BF-23D2-4A0D-8DAB-11BA0B01249A}"/>
              </a:ext>
            </a:extLst>
          </p:cNvPr>
          <p:cNvSpPr/>
          <p:nvPr/>
        </p:nvSpPr>
        <p:spPr>
          <a:xfrm>
            <a:off x="4027145" y="2885159"/>
            <a:ext cx="2493988" cy="22714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5ACAD-00A9-4B06-8C48-4EEED43BD778}"/>
              </a:ext>
            </a:extLst>
          </p:cNvPr>
          <p:cNvSpPr/>
          <p:nvPr/>
        </p:nvSpPr>
        <p:spPr>
          <a:xfrm>
            <a:off x="6995610" y="2885159"/>
            <a:ext cx="2234740" cy="227145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27814-6CC3-4359-A558-05A33507B5CB}"/>
              </a:ext>
            </a:extLst>
          </p:cNvPr>
          <p:cNvSpPr/>
          <p:nvPr/>
        </p:nvSpPr>
        <p:spPr>
          <a:xfrm>
            <a:off x="9425066" y="2885161"/>
            <a:ext cx="2122444" cy="22714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7F38C-E3B0-47E2-B373-D9103E03FF4D}"/>
              </a:ext>
            </a:extLst>
          </p:cNvPr>
          <p:cNvSpPr/>
          <p:nvPr/>
        </p:nvSpPr>
        <p:spPr>
          <a:xfrm>
            <a:off x="644577" y="1056269"/>
            <a:ext cx="10912839" cy="149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2E29B-0470-46BA-99D3-EDCC7F1128C8}"/>
              </a:ext>
            </a:extLst>
          </p:cNvPr>
          <p:cNvSpPr/>
          <p:nvPr/>
        </p:nvSpPr>
        <p:spPr>
          <a:xfrm>
            <a:off x="644491" y="5643283"/>
            <a:ext cx="10912925" cy="1214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A78A0F-6D53-4507-946A-023074620C60}"/>
              </a:ext>
            </a:extLst>
          </p:cNvPr>
          <p:cNvSpPr/>
          <p:nvPr/>
        </p:nvSpPr>
        <p:spPr>
          <a:xfrm>
            <a:off x="114924" y="0"/>
            <a:ext cx="12017114" cy="2728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/>
              <a:t>পাঠের শিরোনাম </a:t>
            </a:r>
          </a:p>
          <a:p>
            <a:r>
              <a:rPr lang="bn-IN" sz="3600" dirty="0"/>
              <a:t>এয়ারকন্ডিশনিং পদ্ধতি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5FB2B-0795-4F2D-9559-00179A93CE7B}"/>
              </a:ext>
            </a:extLst>
          </p:cNvPr>
          <p:cNvSpPr/>
          <p:nvPr/>
        </p:nvSpPr>
        <p:spPr>
          <a:xfrm>
            <a:off x="114925" y="2728210"/>
            <a:ext cx="12017114" cy="43771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3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2698229"/>
            <a:ext cx="11692327" cy="3462727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১।এয়ারকন্ডিশনিং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২।এয়ারকন্ডিশনিং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৩।এয়ারকন্ডিশনিং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06690-0A4F-425C-A56F-A6B3CB9D2296}"/>
              </a:ext>
            </a:extLst>
          </p:cNvPr>
          <p:cNvSpPr/>
          <p:nvPr/>
        </p:nvSpPr>
        <p:spPr>
          <a:xfrm>
            <a:off x="2623278" y="472190"/>
            <a:ext cx="6730584" cy="19487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651" y="269823"/>
            <a:ext cx="5182670" cy="302801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tabLst>
                <a:tab pos="3883025" algn="l"/>
              </a:tabLst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3" y="629588"/>
            <a:ext cx="4926767" cy="3028013"/>
          </a:xfrm>
          <a:solidFill>
            <a:srgbClr val="00B05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06D230-46E4-4312-A828-12CA3AE005EC}"/>
              </a:ext>
            </a:extLst>
          </p:cNvPr>
          <p:cNvSpPr/>
          <p:nvPr/>
        </p:nvSpPr>
        <p:spPr>
          <a:xfrm>
            <a:off x="852477" y="4167267"/>
            <a:ext cx="4819873" cy="4197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স্প্লিট টাইপ এসি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38B74-E5ED-4E8B-B484-0BDD8F1D0B80}"/>
              </a:ext>
            </a:extLst>
          </p:cNvPr>
          <p:cNvSpPr/>
          <p:nvPr/>
        </p:nvSpPr>
        <p:spPr>
          <a:xfrm>
            <a:off x="6519651" y="4167267"/>
            <a:ext cx="5182670" cy="4197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উইন্ডো টাইপ এসি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2DB49-675F-42D6-B02A-0CF264535AAF}"/>
              </a:ext>
            </a:extLst>
          </p:cNvPr>
          <p:cNvSpPr/>
          <p:nvPr/>
        </p:nvSpPr>
        <p:spPr>
          <a:xfrm>
            <a:off x="745583" y="4826833"/>
            <a:ext cx="10956738" cy="176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এয়ারকন্ডিশনিং শব্দের অর্থ হলো শীতাতপ নিয়ন্ত্রন।মানুষ বা প্রানীর আরাম আয়েশের জন্য এবং শিল্প কারখানায় উৎপাদিত পণ্যের গুনগত মান সংরক্ষণ ও পণ্যের উৎপাদন  বৃদ্ধি করে কোন আবদ্ধ স্থানের বাতাসের তাপমাত্রা,আদ্রর্তা,গতি,বিশুদ্ধুতা,ইত্যাদি নিয়ন্ত্রন করার প্রক্রিয়াকে এয়ারকন্ডিশনিং বলে।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2BCF-3EE9-442C-88B9-B4FA7E13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2A02-E2CD-413A-AAAA-5E4A8B519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E52616-50CA-4BFD-8A13-627ACF5F87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390792"/>
            <a:ext cx="5089459" cy="2696582"/>
          </a:xfrm>
          <a:solidFill>
            <a:srgbClr val="92D050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3DD01-DB17-4558-86C4-A33C4CB5F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AA2DF6-4977-48FD-A43A-3A96A3FAF0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6" y="375502"/>
            <a:ext cx="5723445" cy="272716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0D5A77-CFFE-49B0-83A4-D3DF8BF8F00D}"/>
              </a:ext>
            </a:extLst>
          </p:cNvPr>
          <p:cNvSpPr/>
          <p:nvPr/>
        </p:nvSpPr>
        <p:spPr>
          <a:xfrm>
            <a:off x="509665" y="3429000"/>
            <a:ext cx="5089459" cy="3007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কমর্মোদ্দীপনা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বৃদ্ধি,চিকি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,গবেষণা ইত্যাদি উদ্দেশে ব্যবহৃত হয় সেগুলোকে কমফোর্ট এয়ায়কন্ডিশনিং বলে।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25FF8-A3A5-4E8E-AFF8-4A9810583706}"/>
              </a:ext>
            </a:extLst>
          </p:cNvPr>
          <p:cNvSpPr/>
          <p:nvPr/>
        </p:nvSpPr>
        <p:spPr>
          <a:xfrm>
            <a:off x="5779006" y="3429000"/>
            <a:ext cx="5723445" cy="3007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প্রতিষ্ঠানের উৎপাদিত পণ্যের গুণগত মান সংরক্ষণ ও উৎপাদিত বৃদ্ধি করার জন্য যে এয়ারকন্ডিশনিং করা হয় তাকে ইন্ডাস্ট্রিয়াল এয়ারকন্ডিশনিং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499</TotalTime>
  <Words>277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Century Gothic</vt:lpstr>
      <vt:lpstr>NikoshBAN</vt:lpstr>
      <vt:lpstr>Times New Roman</vt:lpstr>
      <vt:lpstr>Tw Cen MT</vt:lpstr>
      <vt:lpstr>Tw Cen MT Condensed</vt:lpstr>
      <vt:lpstr>Wingdings 3</vt:lpstr>
      <vt:lpstr>Slice</vt:lpstr>
      <vt:lpstr>Integral</vt:lpstr>
      <vt:lpstr>PowerPoint Presentation</vt:lpstr>
      <vt:lpstr>PowerPoint Presentation</vt:lpstr>
      <vt:lpstr>শ্রেনীঃদশম । বিষয়ঃ রেফিজারেশন এন্ড এয়ারকন্ডিশনিং-২(২য় পত্র)। অধ্যায়ঃ২য়। সময়ঃ  ৪৫মিনিট।  </vt:lpstr>
      <vt:lpstr>PowerPoint Presentation</vt:lpstr>
      <vt:lpstr>PowerPoint Presentation</vt:lpstr>
      <vt:lpstr>PowerPoint Presentation</vt:lpstr>
      <vt:lpstr>এই পাঠ শেষে শিক্ষার্থীরা  ১।এয়ারকন্ডিশনিং কি বলতে পারবে। ২।এয়ারকন্ডিশনিং এর শ্রেনিবিভাগ বলতে পারবে। ৩।এয়ারকন্ডিশনিং এর তাপমাত্রা নিয়ন্ত্রণ কি বলতে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১।এয়ারকন্ডিশনিং কি ২।এয়ারকন্ডিশনিং কত প্রকার কি কি? ৩।এয়ারকন্ডিশনিং এর তাপমাত্রা কি? </vt:lpstr>
      <vt:lpstr>বাড়ীর কাজ *এয়ারকন্ডিশনিং এ বায়ুর অক্সিজেনের গুরুত্ব লেখ।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অধ্যায় ৬ষত</dc:title>
  <dc:creator>USER</dc:creator>
  <cp:lastModifiedBy>USER</cp:lastModifiedBy>
  <cp:revision>121</cp:revision>
  <dcterms:created xsi:type="dcterms:W3CDTF">2089-03-17T18:44:28Z</dcterms:created>
  <dcterms:modified xsi:type="dcterms:W3CDTF">2020-10-15T06:36:12Z</dcterms:modified>
</cp:coreProperties>
</file>