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76" r:id="rId2"/>
    <p:sldId id="267" r:id="rId3"/>
    <p:sldId id="257" r:id="rId4"/>
    <p:sldId id="260" r:id="rId5"/>
    <p:sldId id="262" r:id="rId6"/>
    <p:sldId id="265" r:id="rId7"/>
    <p:sldId id="258" r:id="rId8"/>
    <p:sldId id="283" r:id="rId9"/>
    <p:sldId id="259" r:id="rId10"/>
    <p:sldId id="266" r:id="rId11"/>
    <p:sldId id="268" r:id="rId12"/>
    <p:sldId id="278" r:id="rId13"/>
    <p:sldId id="279" r:id="rId14"/>
    <p:sldId id="280" r:id="rId15"/>
    <p:sldId id="281" r:id="rId16"/>
    <p:sldId id="282" r:id="rId17"/>
    <p:sldId id="271" r:id="rId18"/>
    <p:sldId id="277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B3967D-AB86-4280-BBBA-52D167252B29}">
          <p14:sldIdLst>
            <p14:sldId id="276"/>
            <p14:sldId id="267"/>
            <p14:sldId id="257"/>
            <p14:sldId id="260"/>
            <p14:sldId id="262"/>
            <p14:sldId id="265"/>
            <p14:sldId id="258"/>
            <p14:sldId id="283"/>
            <p14:sldId id="259"/>
          </p14:sldIdLst>
        </p14:section>
        <p14:section name="Untitled Section" id="{14FC4896-0B3C-4D7B-8A13-D3BFAFC684A1}">
          <p14:sldIdLst>
            <p14:sldId id="266"/>
            <p14:sldId id="268"/>
            <p14:sldId id="278"/>
            <p14:sldId id="279"/>
            <p14:sldId id="280"/>
            <p14:sldId id="281"/>
            <p14:sldId id="282"/>
            <p14:sldId id="271"/>
            <p14:sldId id="277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22"/>
    <a:srgbClr val="00FF00"/>
    <a:srgbClr val="0033CC"/>
    <a:srgbClr val="0000CC"/>
    <a:srgbClr val="003399"/>
    <a:srgbClr val="336699"/>
    <a:srgbClr val="FF9900"/>
    <a:srgbClr val="000099"/>
    <a:srgbClr val="FF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246" autoAdjust="0"/>
  </p:normalViewPr>
  <p:slideViewPr>
    <p:cSldViewPr>
      <p:cViewPr varScale="1">
        <p:scale>
          <a:sx n="35" d="100"/>
          <a:sy n="35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D6ACA-7B64-4DB4-9074-59737D671E27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5CC5-B119-4E49-BB08-8A70CFF15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5CC5-B119-4E49-BB08-8A70CFF15F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3/3/2014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595" y="667849"/>
            <a:ext cx="4865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17801" cy="40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9023" y="751920"/>
            <a:ext cx="5105400" cy="6632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খেলার আইন কানুন গুলো-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20" y="1600199"/>
            <a:ext cx="5802207" cy="2497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8183" y="4097579"/>
            <a:ext cx="5947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খেলার আইনের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প্রথমটি হলো মাঠ।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8600" y="4724400"/>
            <a:ext cx="8686800" cy="182880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পর্যায়ে মাঠের মাপ হবে - (ক) দৈর্ঘ্য-১২০ গজ, প্রস্থ-৮০ গজ।</a:t>
            </a:r>
          </a:p>
          <a:p>
            <a:pPr algn="ctr"/>
            <a:r>
              <a:rPr lang="bn-BD" sz="24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(খ) দৈর্ঘ্য-১১৫ গজ, প্রস্থ-৭৫ গজ।</a:t>
            </a:r>
          </a:p>
          <a:p>
            <a:pPr algn="ctr"/>
            <a:r>
              <a:rPr lang="bn-BD" sz="24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(গ) দৈর্ঘ্য-১১০ গজ, প্রস্থ-৭০ গজ।</a:t>
            </a:r>
          </a:p>
          <a:p>
            <a:pPr algn="ctr"/>
            <a:r>
              <a:rPr lang="bn-BD" sz="24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তিনটি মাপের মাঠের যেকোনো একটি মাঠ আন্তর্জাতিক, জাতীয় প্রতিযোগিতার জন্য প্রযোজ্য।তবে স্কুলে ছোট ছেলেদের জন্য দৈর্ঘ্য-১০০ গজ ও প্রস্থ-৫০ গজ নেওয়া যেতে পারে। </a:t>
            </a:r>
            <a:endParaRPr lang="en-US" sz="2400" dirty="0">
              <a:solidFill>
                <a:srgbClr val="0013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335280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ফুটবল খেলার আইনের </a:t>
            </a:r>
            <a:r>
              <a:rPr lang="bn-BD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দ্বিতীয়টি হলো </a:t>
            </a:r>
            <a:r>
              <a:rPr lang="bn-BD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বল। </a:t>
            </a:r>
            <a:endParaRPr lang="en-US" sz="32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762000"/>
            <a:ext cx="3742508" cy="2298032"/>
          </a:xfrm>
          <a:prstGeom prst="rect">
            <a:avLst/>
          </a:prstGeom>
        </p:spPr>
      </p:pic>
      <p:sp>
        <p:nvSpPr>
          <p:cNvPr id="2" name="Double Wave 1"/>
          <p:cNvSpPr/>
          <p:nvPr/>
        </p:nvSpPr>
        <p:spPr>
          <a:xfrm>
            <a:off x="609600" y="4233165"/>
            <a:ext cx="8001000" cy="1600200"/>
          </a:xfrm>
          <a:prstGeom prst="doubleWave">
            <a:avLst/>
          </a:prstGeom>
          <a:solidFill>
            <a:schemeClr val="accent1">
              <a:alpha val="1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হবে গোলাকার। চামড়া বা ঐ জাতীয় বস্তু দ্বারা তৈরি হবে। হাওয়া দ্বারা পরিপূর্ণ থাকবে। 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533400"/>
            <a:ext cx="7315200" cy="2840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3111" y="3566223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ফুটবল খেলার </a:t>
            </a:r>
            <a:r>
              <a:rPr lang="bn-BD" sz="32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আইনের তৃতীয়টি হলো খেলোয়াড়ের সংখ্যা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111" y="4343400"/>
            <a:ext cx="7315200" cy="192982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001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দল ১৮ জন খেলোয়াড়ের সমন্বয়ে গঠিত হবে। ১১ জন মাঠে খেলবে বাকি ৭ জন অতিরিক্ত খেলোয়াড় হিসেবে মাঠের বাইরে থাকবে। তবে আঞ্চলিক ও আন্তঃস্কুল প্রতিযোগিতায় দলের খেলোয়াড়ের সংখ্যা কমানো যেতে পারে । </a:t>
            </a:r>
            <a:endParaRPr lang="en-US" sz="2800" dirty="0">
              <a:solidFill>
                <a:srgbClr val="0013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5" y="609600"/>
            <a:ext cx="3048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2973475" cy="213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3048000"/>
            <a:ext cx="7924799" cy="7619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খেলার আইনের চতুর্থটি হলো খেলোয়াড়দের সরঞ্জাম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609600" y="4267200"/>
            <a:ext cx="7924799" cy="1828800"/>
          </a:xfrm>
          <a:prstGeom prst="doubleWave">
            <a:avLst>
              <a:gd name="adj1" fmla="val 6250"/>
              <a:gd name="adj2" fmla="val 57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খেলোয়াড়ের বাধ্যতামূলক পোশাক হচ্ছে শার্ট বা জার্সি,শর্টস বা হাফ প্যান্ট, মোজা, শিনগার্ড ও বুট। অন্য খেলোয়াড়ের জন্য বিপদজ্জনক হতে পারে এমন কোনো বস্তু বা পোশাক পরা যাবে না । </a:t>
            </a:r>
            <a:endParaRPr lang="en-US" sz="2800" dirty="0">
              <a:solidFill>
                <a:srgbClr val="0013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283354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4267200"/>
            <a:ext cx="5867401" cy="571500"/>
          </a:xfrm>
          <a:prstGeom prst="rect">
            <a:avLst/>
          </a:prstGeom>
          <a:solidFill>
            <a:schemeClr val="accent1">
              <a:alpha val="3000"/>
            </a:schemeClr>
          </a:solidFill>
          <a:ln w="28575" cap="sq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পঞ্চমটি</a:t>
            </a:r>
            <a:r>
              <a:rPr lang="en-US" sz="32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রেফারি</a:t>
            </a:r>
            <a:r>
              <a:rPr lang="en-US" sz="32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13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2998" y="5105400"/>
            <a:ext cx="7086600" cy="914400"/>
          </a:xfrm>
          <a:prstGeom prst="round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 পরিচালনার জন্য একজন রেফারি থাকেন।   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1148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ফুটবল খেলার আইনের </a:t>
            </a:r>
            <a:r>
              <a:rPr lang="bn-BD" sz="32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ষষ্টটি হলো ডেপুটি রেফারি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41413"/>
            <a:ext cx="2743200" cy="31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686193" cy="315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3400" y="4666918"/>
            <a:ext cx="8229600" cy="1472625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রেফারিকে সাহায্য করার জন্য ২ জন ডেপুটি রেফারি থাকেন। এছাড়াও মাঠের বাইরে একজন চতুর্থ রেফারি থাকেন। তিনিও খেলা পরিচালনার ব্যাপারে রেফারিকে সাহায্য করেন।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761999"/>
            <a:ext cx="4714875" cy="30103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2137" y="4089679"/>
            <a:ext cx="5562600" cy="6858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সপ্তমটি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953000"/>
            <a:ext cx="8148636" cy="10668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ও জাতীয় পর্যায়ের খেলার সময় প্রতি অর্ধে ৪৫মিনিট, মাঝে বিরতি ১৫ মিনিট</a:t>
            </a:r>
            <a:endParaRPr lang="en-US" sz="32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048000" y="914400"/>
            <a:ext cx="3200400" cy="685799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1828800"/>
            <a:ext cx="7772400" cy="403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 </a:t>
            </a:r>
            <a:r>
              <a:rPr lang="bn-BD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ফুটবল খেলার খেলোয়াড়দের সরঞ্জামগুলো কি কি লেখ</a:t>
            </a:r>
            <a:r>
              <a:rPr lang="bn-BD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143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71800" y="1556266"/>
            <a:ext cx="2819400" cy="990600"/>
          </a:xfrm>
          <a:prstGeom prst="roundRect">
            <a:avLst/>
          </a:prstGeom>
          <a:solidFill>
            <a:srgbClr val="00FF00">
              <a:alpha val="35686"/>
            </a:srgbClr>
          </a:solidFill>
          <a:ln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276600"/>
            <a:ext cx="6781800" cy="2133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ফুটবল খেলার আইন গুলো লিখ। </a:t>
            </a:r>
          </a:p>
          <a:p>
            <a:pPr algn="ctr"/>
            <a:r>
              <a:rPr lang="bn-BD" sz="36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ফুটবল খেলার সময় কাল কতক্ষণ লিখ।</a:t>
            </a:r>
          </a:p>
          <a:p>
            <a:pPr algn="ctr"/>
            <a:r>
              <a:rPr lang="bn-BD" sz="36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একটি ফুটবল খেলার মাঠের দৈর্ঘ্য-প্রস্থ লিখ।  </a:t>
            </a:r>
            <a:endParaRPr lang="en-US" sz="3600" dirty="0">
              <a:solidFill>
                <a:srgbClr val="0013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819400" y="1143000"/>
            <a:ext cx="3505200" cy="1371600"/>
          </a:xfrm>
          <a:prstGeom prst="wave">
            <a:avLst>
              <a:gd name="adj1" fmla="val 12500"/>
              <a:gd name="adj2" fmla="val 2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2667000"/>
            <a:ext cx="6934200" cy="1752600"/>
          </a:xfrm>
          <a:prstGeom prst="roundRect">
            <a:avLst/>
          </a:prstGeom>
          <a:solidFill>
            <a:srgbClr val="001322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OMJ" pitchFamily="2" charset="0"/>
                <a:cs typeface="SutonnyOMJ" pitchFamily="2" charset="0"/>
              </a:rPr>
              <a:t>১। গোল পোস্টের উচ্চতা কত?          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OMJ" pitchFamily="2" charset="0"/>
                <a:cs typeface="SutonnyOMJ" pitchFamily="2" charset="0"/>
              </a:rPr>
              <a:t>                 </a:t>
            </a:r>
            <a:r>
              <a:rPr lang="bn-BD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২। দুই গোল পোস্টের মাঝের দূরত্ব কত গজ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?</a:t>
            </a:r>
            <a:r>
              <a:rPr lang="bn-BD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                   </a:t>
            </a:r>
            <a:r>
              <a:rPr lang="bn-BD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OMJ" pitchFamily="2" charset="0"/>
                <a:cs typeface="SutonnyOMJ" pitchFamily="2" charset="0"/>
              </a:rPr>
              <a:t>৩।ফুটবল খেলার আইন কয়টি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4724400"/>
            <a:ext cx="7620000" cy="13716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১। মাটি থেকে ক্রসবারের নিচ পর্যন্ত উচ্চতা ৮ ফুট।</a:t>
            </a:r>
          </a:p>
          <a:p>
            <a:pPr algn="ctr"/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 দুই গোল পোস্টের মাঝের দূরত্ব ৮ গজ।                                    ৩। ফুটবল খেলার আইন ১৭ টি। </a:t>
            </a:r>
            <a:endParaRPr lang="en-US" sz="2800" dirty="0">
              <a:solidFill>
                <a:srgbClr val="0013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4600" y="1066800"/>
            <a:ext cx="3886200" cy="64951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onnyMJ" pitchFamily="2" charset="0"/>
                <a:cs typeface="TonnyMJ" pitchFamily="2" charset="0"/>
              </a:rPr>
              <a:t>wkÿK</a:t>
            </a:r>
            <a:r>
              <a:rPr lang="en-US" sz="4400" dirty="0" smtClean="0">
                <a:solidFill>
                  <a:schemeClr val="tx1"/>
                </a:solidFill>
                <a:latin typeface="TonnyMJ" pitchFamily="2" charset="0"/>
                <a:cs typeface="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onnyMJ" pitchFamily="2" charset="0"/>
                <a:cs typeface="TonnyMJ" pitchFamily="2" charset="0"/>
              </a:rPr>
              <a:t>cwiwPwZ</a:t>
            </a:r>
            <a:endParaRPr lang="en-US" sz="4400" dirty="0" smtClean="0">
              <a:solidFill>
                <a:schemeClr val="tx1"/>
              </a:solidFill>
              <a:latin typeface="TonnyMJ" pitchFamily="2" charset="0"/>
              <a:cs typeface="TonnyMJ" pitchFamily="2" charset="0"/>
            </a:endParaRPr>
          </a:p>
        </p:txBody>
      </p:sp>
      <p:pic>
        <p:nvPicPr>
          <p:cNvPr id="6" name="Picture 5" descr="sanp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05000"/>
            <a:ext cx="175260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2525" y="3276600"/>
            <a:ext cx="69151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14BE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        </a:t>
            </a:r>
            <a:r>
              <a:rPr lang="en-US" sz="4000" dirty="0" smtClean="0">
                <a:solidFill>
                  <a:srgbClr val="14BE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ksKi P›`ª bv_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mnKvwi wkÿK</a:t>
            </a:r>
          </a:p>
          <a:p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1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bn-BD" sz="2800" dirty="0" smtClean="0">
                <a:solidFill>
                  <a:srgbClr val="001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gvkviid †nv‡mb D”P </a:t>
            </a:r>
            <a:r>
              <a:rPr lang="bn-BD" sz="2800" b="1" dirty="0" smtClean="0">
                <a:solidFill>
                  <a:srgbClr val="001322"/>
                </a:solidFill>
                <a:latin typeface="SutonnyMJ" pitchFamily="2" charset="0"/>
                <a:cs typeface="SutonnyMJ" pitchFamily="2" charset="0"/>
              </a:rPr>
              <a:t>we`¨vjq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</a:t>
            </a:r>
            <a:r>
              <a:rPr lang="bn-BD" sz="2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bn-BD" sz="2400" b="1" dirty="0" smtClean="0">
                <a:latin typeface="SutonnyMJ" pitchFamily="2" charset="0"/>
                <a:cs typeface="SutonnyMJ" pitchFamily="2" charset="0"/>
              </a:rPr>
              <a:t>mvbvMvRx, †dbx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।</a:t>
            </a:r>
            <a:endParaRPr lang="as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</a:t>
            </a:r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‡gvevBj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 </a:t>
            </a: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01823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</a:t>
            </a: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132263</a:t>
            </a: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SutonnyMJ" pitchFamily="2" charset="0"/>
              </a:rPr>
              <a:t>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SutonnyMJ" pitchFamily="2" charset="0"/>
              </a:rPr>
              <a:t>Email-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SutonnyMJ" pitchFamily="2" charset="0"/>
              </a:rPr>
              <a:t>shankar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SutonnyMJ" pitchFamily="2" charset="0"/>
              </a:rPr>
              <a:t> 1062333@gmail.com.</a:t>
            </a:r>
          </a:p>
          <a:p>
            <a:endParaRPr lang="en-US" sz="3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cs typeface="SutonnyMJ" pitchFamily="2" charset="0"/>
            </a:endParaRPr>
          </a:p>
          <a:p>
            <a:endParaRPr lang="en-US" sz="3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57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33800" y="990600"/>
            <a:ext cx="3886200" cy="16002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7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7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ড়ী</a:t>
            </a:r>
            <a:r>
              <a:rPr lang="bn-BD" sz="7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 কাজ</a:t>
            </a:r>
            <a:endParaRPr lang="en-US" sz="72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048000"/>
            <a:ext cx="7620000" cy="2362200"/>
          </a:xfrm>
          <a:prstGeom prst="roundRect">
            <a:avLst/>
          </a:prstGeom>
          <a:solidFill>
            <a:srgbClr val="001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CFF66"/>
                </a:solidFill>
                <a:latin typeface="SutonnyOMJ" pitchFamily="2" charset="0"/>
                <a:cs typeface="SutonnyOMJ" pitchFamily="2" charset="0"/>
              </a:rPr>
              <a:t>* </a:t>
            </a:r>
            <a:r>
              <a:rPr lang="bn-BD" sz="4400" dirty="0" smtClean="0">
                <a:solidFill>
                  <a:srgbClr val="CCFF66"/>
                </a:solidFill>
                <a:latin typeface="SutonnyOMJ" pitchFamily="2" charset="0"/>
                <a:cs typeface="SutonnyOMJ" pitchFamily="2" charset="0"/>
              </a:rPr>
              <a:t>বাংলাদেশের ফুটবল খেলার মান উন্নয়নে       কী কী পদক্ষেপ নেওয়া উচিত বলে তুমি মনে কর ? ১০টি বাক্যে তা লিখবে।</a:t>
            </a:r>
            <a:endParaRPr lang="en-US" sz="4400" dirty="0">
              <a:solidFill>
                <a:srgbClr val="CCFF66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3422"/>
            <a:ext cx="2057401" cy="18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895600" y="609600"/>
            <a:ext cx="3581400" cy="1573806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0771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6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838200"/>
            <a:ext cx="8305800" cy="563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6936" y="971490"/>
            <a:ext cx="2743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536" y="2335024"/>
            <a:ext cx="4572000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নবম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দশম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636" y="4123821"/>
            <a:ext cx="7543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শারীরিক শিক্ষা,স্বাস্থ্যবিজ্ঞান ও খেলাধুলা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600" y="5235253"/>
            <a:ext cx="3962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46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6" y="1957439"/>
            <a:ext cx="4030709" cy="20941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152400"/>
            <a:ext cx="8763000" cy="670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658">
            <a:off x="5173622" y="1387674"/>
            <a:ext cx="3550653" cy="323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3" y="4343400"/>
            <a:ext cx="3865797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77" y="4343400"/>
            <a:ext cx="3499045" cy="2101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654" y="1025841"/>
            <a:ext cx="2743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পূর্ব জ্ঞান যাচাই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8680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3800" y="4648200"/>
            <a:ext cx="2438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ফুটবল মাঠ</a:t>
            </a:r>
            <a:endParaRPr lang="en-US" sz="48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326822" y="1025664"/>
            <a:ext cx="4493078" cy="121588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পাঠ শিরোনাম </a:t>
            </a:r>
          </a:p>
        </p:txBody>
      </p:sp>
      <p:sp>
        <p:nvSpPr>
          <p:cNvPr id="4" name="Oval 3"/>
          <p:cNvSpPr/>
          <p:nvPr/>
        </p:nvSpPr>
        <p:spPr>
          <a:xfrm>
            <a:off x="780144" y="2477497"/>
            <a:ext cx="7373256" cy="31613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দলগত খেলা </a:t>
            </a:r>
            <a:r>
              <a:rPr lang="bn-BD" sz="9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ফুটবল </a:t>
            </a:r>
            <a:endParaRPr lang="en-US" sz="9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276600" y="685800"/>
            <a:ext cx="3048000" cy="1230036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শিখন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ফল</a:t>
            </a:r>
            <a:endParaRPr lang="en-US" sz="4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70278" y="2878222"/>
            <a:ext cx="7803443" cy="120831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ফুটবল খেলার সংক্ষিপ্ত ইতিহাস বলতে পারবে।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1" y="4047014"/>
            <a:ext cx="7772399" cy="115699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SutonnyOMJ" pitchFamily="2" charset="0"/>
              </a:rPr>
              <a:t>                                                                                          </a:t>
            </a:r>
            <a:r>
              <a:rPr lang="bn-BD" sz="3200" dirty="0" smtClean="0">
                <a:latin typeface="NikoshBAN" pitchFamily="2" charset="0"/>
                <a:cs typeface="SutonnyOMJ" pitchFamily="2" charset="0"/>
              </a:rPr>
              <a:t>            </a:t>
            </a:r>
            <a:r>
              <a:rPr lang="bn-BD" sz="2800" dirty="0" smtClean="0">
                <a:latin typeface="NikoshBAN" pitchFamily="2" charset="0"/>
                <a:cs typeface="SutonnyOMJ" pitchFamily="2" charset="0"/>
              </a:rPr>
              <a:t>২.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একটি আন্তর্জাতিক মানের ফুটবল মাঠ  অংকন করতে পারবে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54757" y="5181600"/>
            <a:ext cx="7772399" cy="11912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৩। ফুটবল </a:t>
            </a:r>
            <a:r>
              <a:rPr lang="bn-BD" sz="3200" dirty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খেলার আই</a:t>
            </a:r>
            <a:r>
              <a:rPr lang="en-US" sz="3200" dirty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ন </a:t>
            </a:r>
            <a:r>
              <a:rPr lang="en-US" sz="3200" dirty="0" err="1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কানুন</a:t>
            </a:r>
            <a:r>
              <a:rPr lang="en-US" sz="3200" dirty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bn-BD" sz="3200" dirty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ব্যাখ্যা করতে</a:t>
            </a:r>
            <a:r>
              <a:rPr lang="en-US" sz="3200" dirty="0" smtClean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prstClr val="white"/>
                </a:solidFill>
                <a:latin typeface="SutonnyOMJ" pitchFamily="2" charset="0"/>
                <a:cs typeface="SutonnyOMJ" pitchFamily="2" charset="0"/>
              </a:rPr>
              <a:t>পারবে। </a:t>
            </a:r>
            <a:endParaRPr lang="en-US" sz="3200" dirty="0">
              <a:solidFill>
                <a:prstClr val="white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85801" y="2094029"/>
            <a:ext cx="7736540" cy="758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132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শিক্ষার্থীরা----------------------- </a:t>
            </a:r>
            <a:endParaRPr lang="en-US" sz="3600" dirty="0">
              <a:solidFill>
                <a:srgbClr val="00132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01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duotone>
              <a:schemeClr val="bg1">
                <a:tint val="70000"/>
                <a:satMod val="170000"/>
              </a:schemeClr>
              <a:schemeClr val="bg1">
                <a:shade val="70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2209800"/>
            <a:ext cx="8001000" cy="3581400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ফুটবল খেলা অতি প্রাচীন। কালের বিবর্তনে এ খেলা বর্তমানে একটি আধুনিক খেলায় পরিণত হয়েছে। আধুনিক ফুটবল খেলার উৎপত্তি         ইংল্যাণ্ডে। ফুটবল খেলার আইন-কানুন প্রণয়ন হয় ইংল্যাণ্ডেই। এই    খেলা জনপ্রিয় হওয়ার কারণে খুব দ্রুততার সাথে সারা বিশ্বে ছড়িয়ে পড়ে। ফুটবল খেলার আন্তর্জাতিক নিয়ন্ত্রণ সংস্থার নাম ফেডারেশন    ইন্টারন্যাশনাল দ্য ফুটবল  অ্যাসোসিয়েশন বা FIFA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১৯০৪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প্যারিসে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সংগঠনটি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আত্মপ্রকাশ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rgbClr val="0013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0013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219200"/>
            <a:ext cx="5257800" cy="6858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খেলার সংক্ষিপ্ত ইতিহাস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533400"/>
            <a:ext cx="8077200" cy="54388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2" y="2514601"/>
            <a:ext cx="3452768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3620814" cy="1981200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324291"/>
              </p:ext>
            </p:extLst>
          </p:nvPr>
        </p:nvGraphicFramePr>
        <p:xfrm>
          <a:off x="3959716" y="1138237"/>
          <a:ext cx="89716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Packager Shell Object" showAsIcon="1" r:id="rId5" imgW="914400" imgH="771525" progId="Package">
                  <p:embed/>
                </p:oleObj>
              </mc:Choice>
              <mc:Fallback>
                <p:oleObj name="Packager Shell Object" showAsIcon="1" r:id="rId5" imgW="914400" imgH="771525" progId="Package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716" y="1138237"/>
                        <a:ext cx="897168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7311" y="4771935"/>
            <a:ext cx="343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দৈর্ঘ্য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১২০</a:t>
            </a:r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গজ  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প্রস্</a:t>
            </a:r>
            <a:r>
              <a:rPr lang="bn-BD" sz="36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থ  </a:t>
            </a:r>
            <a:r>
              <a:rPr lang="en-US" sz="36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bn-BD" sz="36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6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৮০</a:t>
            </a:r>
            <a:r>
              <a:rPr lang="bn-BD" sz="36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গজ</a:t>
            </a:r>
            <a:endParaRPr lang="en-US" sz="36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2101</TotalTime>
  <Words>581</Words>
  <Application>Microsoft Office PowerPoint</Application>
  <PresentationFormat>On-screen Show (4:3)</PresentationFormat>
  <Paragraphs>57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Algerian</vt:lpstr>
      <vt:lpstr>Arial</vt:lpstr>
      <vt:lpstr>Book Antiqua</vt:lpstr>
      <vt:lpstr>Calibri</vt:lpstr>
      <vt:lpstr>Century Gothic</vt:lpstr>
      <vt:lpstr>NikoshBAN</vt:lpstr>
      <vt:lpstr>Palace Script MT</vt:lpstr>
      <vt:lpstr>Script MT Bold</vt:lpstr>
      <vt:lpstr>SutonnyMJ</vt:lpstr>
      <vt:lpstr>SutonnyOMJ</vt:lpstr>
      <vt:lpstr>TonnyMJ</vt:lpstr>
      <vt:lpstr>Vrinda</vt:lpstr>
      <vt:lpstr>Apothecary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Computer's Village</cp:lastModifiedBy>
  <cp:revision>438</cp:revision>
  <dcterms:created xsi:type="dcterms:W3CDTF">2006-08-16T00:00:00Z</dcterms:created>
  <dcterms:modified xsi:type="dcterms:W3CDTF">2020-09-20T01:05:42Z</dcterms:modified>
</cp:coreProperties>
</file>