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2" r:id="rId6"/>
    <p:sldId id="265" r:id="rId7"/>
    <p:sldId id="264" r:id="rId8"/>
    <p:sldId id="263" r:id="rId9"/>
    <p:sldId id="261" r:id="rId10"/>
    <p:sldId id="275" r:id="rId11"/>
    <p:sldId id="276" r:id="rId12"/>
    <p:sldId id="281" r:id="rId13"/>
    <p:sldId id="266" r:id="rId14"/>
    <p:sldId id="270" r:id="rId15"/>
    <p:sldId id="277" r:id="rId16"/>
    <p:sldId id="272" r:id="rId17"/>
    <p:sldId id="271" r:id="rId18"/>
    <p:sldId id="273" r:id="rId19"/>
    <p:sldId id="278" r:id="rId20"/>
    <p:sldId id="280" r:id="rId21"/>
    <p:sldId id="268" r:id="rId22"/>
    <p:sldId id="274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52944-B8B4-475D-8005-EC9B5D1400B6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2167E-EB19-4559-99A8-1A45EF05B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167E-EB19-4559-99A8-1A45EF05BF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3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167E-EB19-4559-99A8-1A45EF05BF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8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7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083AA-A172-4E51-B2BF-8F0FFBFA5F12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2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9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98" y="3944120"/>
            <a:ext cx="1551820" cy="3033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9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7493" y="4047562"/>
            <a:ext cx="1551820" cy="3033102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23780" y="1182209"/>
            <a:ext cx="4731657" cy="854934"/>
            <a:chOff x="3454400" y="319314"/>
            <a:chExt cx="4731657" cy="854934"/>
          </a:xfrm>
        </p:grpSpPr>
        <p:sp>
          <p:nvSpPr>
            <p:cNvPr id="11" name="Rounded Rectangle 10"/>
            <p:cNvSpPr/>
            <p:nvPr/>
          </p:nvSpPr>
          <p:spPr>
            <a:xfrm>
              <a:off x="3454400" y="319314"/>
              <a:ext cx="4731657" cy="8549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39770" y="391885"/>
              <a:ext cx="2960915" cy="709791"/>
            </a:xfrm>
            <a:prstGeom prst="ellipse">
              <a:avLst/>
            </a:prstGeom>
            <a:solidFill>
              <a:srgbClr val="66FFC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rgbClr val="FF0000"/>
                  </a:solidFill>
                </a:rPr>
                <a:t>স্বাগত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39903" y="2082094"/>
            <a:ext cx="3699412" cy="854934"/>
            <a:chOff x="3454400" y="319314"/>
            <a:chExt cx="4731657" cy="854934"/>
          </a:xfrm>
        </p:grpSpPr>
        <p:sp>
          <p:nvSpPr>
            <p:cNvPr id="15" name="Rounded Rectangle 14"/>
            <p:cNvSpPr/>
            <p:nvPr/>
          </p:nvSpPr>
          <p:spPr>
            <a:xfrm>
              <a:off x="3454400" y="319314"/>
              <a:ext cx="4731657" cy="8549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339770" y="391885"/>
              <a:ext cx="2960915" cy="70979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09152" y="2981979"/>
            <a:ext cx="2960914" cy="854934"/>
            <a:chOff x="3454400" y="319314"/>
            <a:chExt cx="4731657" cy="854934"/>
          </a:xfrm>
        </p:grpSpPr>
        <p:sp>
          <p:nvSpPr>
            <p:cNvPr id="18" name="Rounded Rectangle 17"/>
            <p:cNvSpPr/>
            <p:nvPr/>
          </p:nvSpPr>
          <p:spPr>
            <a:xfrm>
              <a:off x="3454400" y="319314"/>
              <a:ext cx="4731657" cy="8549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339770" y="391885"/>
              <a:ext cx="2960915" cy="7097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স</a:t>
              </a:r>
              <a:endParaRPr lang="en-US" sz="4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32124" y="3879318"/>
            <a:ext cx="2314970" cy="854934"/>
            <a:chOff x="3454400" y="304800"/>
            <a:chExt cx="4731657" cy="854934"/>
          </a:xfrm>
        </p:grpSpPr>
        <p:sp>
          <p:nvSpPr>
            <p:cNvPr id="21" name="Rounded Rectangle 20"/>
            <p:cNvSpPr/>
            <p:nvPr/>
          </p:nvSpPr>
          <p:spPr>
            <a:xfrm>
              <a:off x="3454400" y="304800"/>
              <a:ext cx="4731657" cy="8549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339770" y="391885"/>
              <a:ext cx="2960915" cy="7097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বা</a:t>
              </a:r>
              <a:endParaRPr lang="en-US" sz="4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63189" y="4781751"/>
            <a:ext cx="1852840" cy="854934"/>
            <a:chOff x="3454400" y="319314"/>
            <a:chExt cx="4731657" cy="854934"/>
          </a:xfrm>
        </p:grpSpPr>
        <p:sp>
          <p:nvSpPr>
            <p:cNvPr id="27" name="Rounded Rectangle 26"/>
            <p:cNvSpPr/>
            <p:nvPr/>
          </p:nvSpPr>
          <p:spPr>
            <a:xfrm>
              <a:off x="3454400" y="319314"/>
              <a:ext cx="4731657" cy="8549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339770" y="391885"/>
              <a:ext cx="2960915" cy="7097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ই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65293" y="5679090"/>
            <a:ext cx="1448632" cy="854934"/>
            <a:chOff x="3454400" y="304800"/>
            <a:chExt cx="4731657" cy="854934"/>
          </a:xfrm>
        </p:grpSpPr>
        <p:sp>
          <p:nvSpPr>
            <p:cNvPr id="30" name="Rounded Rectangle 29"/>
            <p:cNvSpPr/>
            <p:nvPr/>
          </p:nvSpPr>
          <p:spPr>
            <a:xfrm>
              <a:off x="3454400" y="304800"/>
              <a:ext cx="4731657" cy="8549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339770" y="391885"/>
              <a:ext cx="2960915" cy="7097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কে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25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90286" y="163937"/>
            <a:ext cx="11611430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758" y="5919537"/>
            <a:ext cx="2478505" cy="577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৬</a:t>
            </a:r>
            <a:r>
              <a:rPr lang="en-US" sz="3200" dirty="0" smtClean="0"/>
              <a:t>নং </a:t>
            </a:r>
            <a:r>
              <a:rPr lang="en-US" sz="3200" dirty="0" err="1" smtClean="0"/>
              <a:t>ছবি</a:t>
            </a:r>
            <a:endParaRPr lang="en-US" sz="3200" dirty="0"/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1" y="946800"/>
            <a:ext cx="9608458" cy="48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90286" y="163937"/>
            <a:ext cx="11611430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758" y="5919537"/>
            <a:ext cx="2478505" cy="577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৭নং </a:t>
            </a:r>
            <a:r>
              <a:rPr lang="en-US" sz="3200" dirty="0" err="1" smtClean="0"/>
              <a:t>ছবি</a:t>
            </a:r>
            <a:endParaRPr lang="en-US" sz="3200" dirty="0"/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46800"/>
            <a:ext cx="9753600" cy="481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4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90286" y="163937"/>
            <a:ext cx="11611430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1487" y="5963080"/>
            <a:ext cx="10189028" cy="577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আগের</a:t>
            </a:r>
            <a:r>
              <a:rPr lang="en-US" sz="3200" dirty="0" smtClean="0"/>
              <a:t> ৭টি </a:t>
            </a:r>
            <a:r>
              <a:rPr lang="en-US" sz="3200" dirty="0" err="1" smtClean="0"/>
              <a:t>ছবিতে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মিল</a:t>
            </a:r>
            <a:r>
              <a:rPr lang="en-US" sz="3200" dirty="0" smtClean="0"/>
              <a:t> </a:t>
            </a:r>
            <a:r>
              <a:rPr lang="en-US" sz="3200" dirty="0" err="1" smtClean="0"/>
              <a:t>পেয়েছি</a:t>
            </a:r>
            <a:endParaRPr lang="en-US" sz="3200" dirty="0"/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43" y="1037773"/>
            <a:ext cx="7024914" cy="4637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81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75771" y="163939"/>
            <a:ext cx="11668168" cy="561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4657767" y="1421817"/>
            <a:ext cx="2904176" cy="2014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2400" dirty="0" smtClean="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 জন্য পানি</a:t>
            </a:r>
          </a:p>
          <a:p>
            <a:pPr algn="ctr"/>
            <a:r>
              <a:rPr lang="en-US" sz="2400" dirty="0" err="1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</a:t>
            </a:r>
            <a:endParaRPr lang="en-US" sz="2400" dirty="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২২-২৩</a:t>
            </a:r>
            <a:endParaRPr lang="en-US" sz="2400" dirty="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2" y="889653"/>
            <a:ext cx="4238172" cy="542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66" y="889653"/>
            <a:ext cx="4184607" cy="553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1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03199" y="163939"/>
            <a:ext cx="11813312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03199" y="1252510"/>
            <a:ext cx="11800115" cy="6189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03199" y="2664147"/>
            <a:ext cx="11800115" cy="27932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ঝরণা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খালবিল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03199" y="163939"/>
            <a:ext cx="11813312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03199" y="1252510"/>
            <a:ext cx="11800115" cy="6189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03199" y="2664147"/>
            <a:ext cx="11800115" cy="27932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6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59080" y="163939"/>
            <a:ext cx="11701550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824" y="946804"/>
            <a:ext cx="6852062" cy="542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5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61257" y="163939"/>
            <a:ext cx="11697196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7256"/>
          <a:stretch/>
        </p:blipFill>
        <p:spPr>
          <a:xfrm>
            <a:off x="2683824" y="946804"/>
            <a:ext cx="6852062" cy="5429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9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32229" y="163939"/>
            <a:ext cx="11755252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32229" y="946804"/>
            <a:ext cx="11771085" cy="6189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32229" y="5751032"/>
            <a:ext cx="11771085" cy="6189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75458"/>
          <a:stretch/>
        </p:blipFill>
        <p:spPr>
          <a:xfrm>
            <a:off x="217716" y="1790724"/>
            <a:ext cx="11755252" cy="359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0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75771" y="163939"/>
            <a:ext cx="11668168" cy="561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1959"/>
          <a:stretch/>
        </p:blipFill>
        <p:spPr>
          <a:xfrm>
            <a:off x="1595253" y="1451429"/>
            <a:ext cx="9029204" cy="5065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75771" y="725714"/>
            <a:ext cx="11668168" cy="561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3426CF-8CF2-450E-8758-18951297D4C8}"/>
              </a:ext>
            </a:extLst>
          </p:cNvPr>
          <p:cNvSpPr/>
          <p:nvPr/>
        </p:nvSpPr>
        <p:spPr>
          <a:xfrm>
            <a:off x="232229" y="159657"/>
            <a:ext cx="11727542" cy="6244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3309256" y="4934856"/>
            <a:ext cx="5573488" cy="1702067"/>
          </a:xfrm>
          <a:prstGeom prst="snip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খোনকারখিল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1987" y="1045348"/>
            <a:ext cx="3141880" cy="365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reeform 5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75771" y="163939"/>
            <a:ext cx="11668168" cy="561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75771" y="725714"/>
            <a:ext cx="11668168" cy="561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4326"/>
          <a:stretch/>
        </p:blipFill>
        <p:spPr>
          <a:xfrm>
            <a:off x="1682997" y="1501769"/>
            <a:ext cx="8839860" cy="5044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8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326241" y="1258609"/>
            <a:ext cx="11553372" cy="34163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00B050"/>
                </a:solidFill>
                <a:latin typeface="NikoshBAN"/>
              </a:rPr>
              <a:t>নিচের</a:t>
            </a:r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/>
              </a:rPr>
              <a:t>প্রশ্নগুলোর</a:t>
            </a:r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/>
              </a:rPr>
              <a:t>উত্তর</a:t>
            </a:r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/>
              </a:rPr>
              <a:t>দাও</a:t>
            </a:r>
            <a:r>
              <a:rPr lang="en-US" sz="3600" dirty="0" smtClean="0">
                <a:solidFill>
                  <a:srgbClr val="00B050"/>
                </a:solidFill>
                <a:latin typeface="NikoshBAN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১)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পানির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উৎসকে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ভাগে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ভাগ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২)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পানির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প্রাকৃতিক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উৎসের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৩টি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উদাহরণ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৩)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পানির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মানুষের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তৈরী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উৎসের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৩টি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উদাহরণ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?</a:t>
            </a:r>
            <a:endParaRPr lang="en-US" sz="36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048602" name="TextBox 8"/>
          <p:cNvSpPr txBox="1"/>
          <p:nvPr/>
        </p:nvSpPr>
        <p:spPr>
          <a:xfrm>
            <a:off x="326240" y="188027"/>
            <a:ext cx="11546445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b="0" dirty="0" err="1" smtClean="0">
                <a:solidFill>
                  <a:srgbClr val="002060"/>
                </a:solidFill>
              </a:rPr>
              <a:t>মূল্যায়ন</a:t>
            </a:r>
            <a:endParaRPr lang="en-US" sz="3200" b="0" dirty="0">
              <a:solidFill>
                <a:srgbClr val="00206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486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326241" y="3638359"/>
            <a:ext cx="11553372" cy="23083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নিচের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প্রশ্নগুলোর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উত্তর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দাও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/>
              </a:rPr>
              <a:t>১) </a:t>
            </a:r>
            <a:r>
              <a:rPr lang="en-US" sz="3200" dirty="0" err="1" smtClean="0">
                <a:latin typeface="NikoshBAN"/>
              </a:rPr>
              <a:t>তোমার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চারপাশে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দেখা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যায়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এমন</a:t>
            </a:r>
            <a:r>
              <a:rPr lang="en-US" sz="3200" dirty="0" smtClean="0">
                <a:latin typeface="NikoshBAN"/>
              </a:rPr>
              <a:t> ৫টি </a:t>
            </a:r>
            <a:r>
              <a:rPr lang="en-US" sz="3200" dirty="0" err="1" smtClean="0">
                <a:latin typeface="NikoshBAN"/>
              </a:rPr>
              <a:t>পানির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উৎসের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নাম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লিখ</a:t>
            </a:r>
            <a:r>
              <a:rPr lang="en-US" sz="3200" dirty="0" smtClean="0">
                <a:latin typeface="NikoshBAN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/>
              </a:rPr>
              <a:t>২) </a:t>
            </a:r>
            <a:r>
              <a:rPr lang="en-US" sz="3200" dirty="0" err="1" smtClean="0">
                <a:latin typeface="NikoshBAN"/>
              </a:rPr>
              <a:t>পানির</a:t>
            </a:r>
            <a:r>
              <a:rPr lang="en-US" sz="3200" dirty="0" smtClean="0">
                <a:latin typeface="NikoshBAN"/>
              </a:rPr>
              <a:t> ২টি </a:t>
            </a:r>
            <a:r>
              <a:rPr lang="en-US" sz="3200" dirty="0" err="1" smtClean="0">
                <a:latin typeface="NikoshBAN"/>
              </a:rPr>
              <a:t>ব্যবহার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লিখ</a:t>
            </a:r>
            <a:r>
              <a:rPr lang="en-US" sz="3200" dirty="0" smtClean="0">
                <a:latin typeface="NikoshBAN"/>
              </a:rPr>
              <a:t>।</a:t>
            </a:r>
            <a:endParaRPr lang="en-US" sz="3200" dirty="0">
              <a:latin typeface="NikoshBAN"/>
            </a:endParaRPr>
          </a:p>
        </p:txBody>
      </p:sp>
      <p:sp>
        <p:nvSpPr>
          <p:cNvPr id="1048602" name="TextBox 8"/>
          <p:cNvSpPr txBox="1"/>
          <p:nvPr/>
        </p:nvSpPr>
        <p:spPr>
          <a:xfrm>
            <a:off x="319314" y="21639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b="0" dirty="0">
                <a:solidFill>
                  <a:srgbClr val="00B050"/>
                </a:solidFill>
              </a:rPr>
              <a:t>পরিকল্পিত </a:t>
            </a:r>
            <a:r>
              <a:rPr lang="en-US" sz="3200" b="0" dirty="0" smtClean="0">
                <a:solidFill>
                  <a:srgbClr val="00B050"/>
                </a:solidFill>
              </a:rPr>
              <a:t>কাজ</a:t>
            </a:r>
            <a:endParaRPr lang="en-US" sz="3200" b="0" dirty="0">
              <a:solidFill>
                <a:srgbClr val="00B05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18" y="995313"/>
            <a:ext cx="3414818" cy="254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Box 5"/>
          <p:cNvSpPr txBox="1"/>
          <p:nvPr/>
        </p:nvSpPr>
        <p:spPr>
          <a:xfrm>
            <a:off x="2304024" y="5783760"/>
            <a:ext cx="7375922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accent1"/>
                </a:solidFill>
              </a:rPr>
              <a:t>দেখা হবে পরবর্তী ক্লাসে</a:t>
            </a:r>
            <a:endParaRPr lang="en-US" sz="4400" dirty="0">
              <a:ln w="0"/>
              <a:solidFill>
                <a:schemeClr val="accent1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58DB027-B25B-994B-B850-E140BAEA5265}"/>
              </a:ext>
            </a:extLst>
          </p:cNvPr>
          <p:cNvSpPr txBox="1"/>
          <p:nvPr/>
        </p:nvSpPr>
        <p:spPr>
          <a:xfrm>
            <a:off x="3091543" y="562428"/>
            <a:ext cx="5800884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FFC000"/>
                </a:solidFill>
              </a:rPr>
              <a:t>সবাইকে অনেক ধন্যবাদ</a:t>
            </a:r>
            <a:endParaRPr lang="en-US" sz="4400" dirty="0">
              <a:ln w="0"/>
              <a:solidFill>
                <a:srgbClr val="FFC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57400"/>
            <a:ext cx="4876800" cy="27432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7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630F2A-4D41-4BCA-A275-EE13DBF88E2D}"/>
              </a:ext>
            </a:extLst>
          </p:cNvPr>
          <p:cNvSpPr/>
          <p:nvPr/>
        </p:nvSpPr>
        <p:spPr>
          <a:xfrm>
            <a:off x="246744" y="158336"/>
            <a:ext cx="11698512" cy="6295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3207657" y="4294906"/>
            <a:ext cx="5790540" cy="2399596"/>
          </a:xfrm>
          <a:prstGeom prst="snip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  <a:endParaRPr lang="bn-BD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্ঞা</a:t>
            </a:r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 জন্য পানি</a:t>
            </a:r>
          </a:p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উৎস</a:t>
            </a:r>
          </a:p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২২-২৩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িট</a:t>
            </a:r>
            <a:endParaRPr lang="bn-BD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8384" r="3311" b="17171"/>
          <a:stretch/>
        </p:blipFill>
        <p:spPr>
          <a:xfrm>
            <a:off x="4770251" y="902716"/>
            <a:ext cx="2659404" cy="3277397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190499" y="163937"/>
            <a:ext cx="11811004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190499" y="1323474"/>
            <a:ext cx="11811000" cy="51222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</a:t>
            </a:r>
            <a:r>
              <a:rPr lang="bn-IN" sz="3600" dirty="0" smtClean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শিখবে-</a:t>
            </a:r>
            <a:endParaRPr lang="en-US" sz="3600" dirty="0" smtClean="0">
              <a:ln w="0"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 চিহ্নিত করতে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32229" y="178451"/>
            <a:ext cx="11727544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758" y="5919537"/>
            <a:ext cx="2478505" cy="577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১নং </a:t>
            </a:r>
            <a:r>
              <a:rPr lang="en-US" sz="3200" dirty="0" err="1" smtClean="0"/>
              <a:t>ছবি</a:t>
            </a:r>
            <a:endParaRPr lang="en-US" sz="3200" dirty="0"/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14" y="1046812"/>
            <a:ext cx="5254172" cy="47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75771" y="163937"/>
            <a:ext cx="11640460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758" y="5919537"/>
            <a:ext cx="2478505" cy="577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২নং </a:t>
            </a:r>
            <a:r>
              <a:rPr lang="en-US" sz="3200" dirty="0" err="1" smtClean="0"/>
              <a:t>ছবি</a:t>
            </a:r>
            <a:endParaRPr lang="en-US" sz="3200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90" y="870857"/>
            <a:ext cx="9173024" cy="490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46743" y="163937"/>
            <a:ext cx="11698516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758" y="5919537"/>
            <a:ext cx="2478505" cy="577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৩</a:t>
            </a:r>
            <a:r>
              <a:rPr lang="en-US" sz="3200" dirty="0" smtClean="0"/>
              <a:t>নং </a:t>
            </a:r>
            <a:r>
              <a:rPr lang="en-US" sz="3200" dirty="0" err="1" smtClean="0"/>
              <a:t>ছবি</a:t>
            </a:r>
            <a:endParaRPr lang="en-US" sz="3200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41" y="847031"/>
            <a:ext cx="9114972" cy="50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29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46743" y="163937"/>
            <a:ext cx="11698516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758" y="5919537"/>
            <a:ext cx="2478505" cy="577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৪</a:t>
            </a:r>
            <a:r>
              <a:rPr lang="en-US" sz="3200" dirty="0" smtClean="0"/>
              <a:t>নং </a:t>
            </a:r>
            <a:r>
              <a:rPr lang="en-US" sz="3200" dirty="0" err="1" smtClean="0"/>
              <a:t>ছবি</a:t>
            </a:r>
            <a:endParaRPr lang="en-US" sz="3200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7" y="882565"/>
            <a:ext cx="8621486" cy="49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90286" y="163937"/>
            <a:ext cx="11611430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758" y="5919537"/>
            <a:ext cx="2478505" cy="577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৫নং </a:t>
            </a:r>
            <a:r>
              <a:rPr lang="en-US" sz="3200" dirty="0" err="1" smtClean="0"/>
              <a:t>ছবি</a:t>
            </a:r>
            <a:endParaRPr lang="en-US" sz="3200" dirty="0"/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57" y="874230"/>
            <a:ext cx="9027886" cy="497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4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390</Words>
  <Application>Microsoft Office PowerPoint</Application>
  <PresentationFormat>Widescreen</PresentationFormat>
  <Paragraphs>74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MRH</cp:lastModifiedBy>
  <cp:revision>62</cp:revision>
  <dcterms:created xsi:type="dcterms:W3CDTF">2020-09-11T09:03:51Z</dcterms:created>
  <dcterms:modified xsi:type="dcterms:W3CDTF">2020-10-14T20:12:36Z</dcterms:modified>
</cp:coreProperties>
</file>