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57" r:id="rId7"/>
    <p:sldId id="265" r:id="rId8"/>
    <p:sldId id="266" r:id="rId9"/>
    <p:sldId id="267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382D-7D63-47B3-A445-6D98F913D77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2E42-016B-43B7-A727-40E286A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u-RirUw5s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878" y="147484"/>
            <a:ext cx="393782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donovan | Goochland County Schools Blogs | P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261738"/>
            <a:ext cx="10102645" cy="534554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15476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5">
            <a:extLst>
              <a:ext uri="{FF2B5EF4-FFF2-40B4-BE49-F238E27FC236}">
                <a16:creationId xmlns:a16="http://schemas.microsoft.com/office/drawing/2014/main" id="{878960BE-A6B2-451A-B9A5-C38068A882C5}"/>
              </a:ext>
            </a:extLst>
          </p:cNvPr>
          <p:cNvSpPr/>
          <p:nvPr/>
        </p:nvSpPr>
        <p:spPr>
          <a:xfrm>
            <a:off x="2255446" y="-33275"/>
            <a:ext cx="6372225" cy="1622926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&lt;strong&gt;Teacher&lt;/strong&gt;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14" y="1772530"/>
            <a:ext cx="4991100" cy="46057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772530"/>
            <a:ext cx="6504547" cy="471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2098" y="328058"/>
            <a:ext cx="410776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2504" y="1700656"/>
            <a:ext cx="6986955" cy="37856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Olympic Games was held in Greece almost 3,000 years ago. The modern Olympic games started in 1896, there have been 31 Olympic competitions since then.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ile:&lt;strong&gt;Olympics&lt;/strong&gt;.gif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1" y="1700656"/>
            <a:ext cx="4727632" cy="4049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948" y="323557"/>
            <a:ext cx="3432518" cy="64633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page-68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16" y="163509"/>
            <a:ext cx="414431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419F2-DA6D-4193-8CF5-23F39768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 r="7264" b="38430"/>
          <a:stretch/>
        </p:blipFill>
        <p:spPr>
          <a:xfrm>
            <a:off x="1420837" y="809840"/>
            <a:ext cx="9228406" cy="627334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730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605" y="55488"/>
            <a:ext cx="6372665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658" y="1294228"/>
            <a:ext cx="9369083" cy="39703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What is the biggest sports competitions of the world?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How many countries compete in the Olympics?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How often are the Olympics held?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How many sports are there in the Olympics?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 smtClean="0"/>
              <a:t>When did the modern </a:t>
            </a:r>
            <a:r>
              <a:rPr lang="en-US" sz="3600" dirty="0" err="1" smtClean="0"/>
              <a:t>Olypic</a:t>
            </a:r>
            <a:r>
              <a:rPr lang="en-US" sz="3600" dirty="0" smtClean="0"/>
              <a:t> Games begin?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64546"/>
            <a:ext cx="12039600" cy="17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3031" y="156039"/>
            <a:ext cx="3710761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do pair work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391" y="91384"/>
            <a:ext cx="3877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WH questions:</a:t>
            </a:r>
            <a:endParaRPr lang="en-US" sz="3200" b="1" u="sng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91" y="1026942"/>
            <a:ext cx="736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Olympics are held every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years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098" y="2060860"/>
            <a:ext cx="6916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How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 are the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Olympics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held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098" y="2996418"/>
            <a:ext cx="796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modern Olympic Games started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1896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14391" y="3931976"/>
            <a:ext cx="8706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When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the modern Olympic Games begin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8" y="4965894"/>
            <a:ext cx="8261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3.The first Olympic Games were held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Greece.</a:t>
            </a:r>
            <a:endParaRPr 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098" y="5711593"/>
            <a:ext cx="7061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Ans:Where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the first Olympics held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280" y="1026942"/>
            <a:ext cx="8706807" cy="5514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501" y="355401"/>
            <a:ext cx="361539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9" y="1786598"/>
            <a:ext cx="7272998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asses the pair work by looking around the students.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037"/>
            <a:ext cx="2783113" cy="38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64546"/>
            <a:ext cx="12039600" cy="17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434905" y="2093799"/>
            <a:ext cx="883451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sport.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37428" y="377484"/>
            <a:ext cx="3629464" cy="112775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Task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036"/>
            <a:ext cx="12111399" cy="25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aglie olimpiadi Rio &lt;strong&gt;2016&lt;/strong&gt;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758462"/>
            <a:ext cx="11479237" cy="4874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2874" y="351692"/>
            <a:ext cx="33903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70556" y="206476"/>
            <a:ext cx="4306529" cy="16075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&amp; Lesson Identity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7497" y="1991398"/>
            <a:ext cx="488171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Class:- v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5-6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Page: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18.10.2020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48" y="1991398"/>
            <a:ext cx="438027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Khadiza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Nasrin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Baluakandi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govt.Praimary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Raipura,Narsingdi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&lt;strong&gt;Little&lt;/strong&gt; &lt;strong&gt;Flower&lt;/strong&gt; Blue Background · Free &lt;strong&gt;image&lt;/strong&gt;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20" y="1991398"/>
            <a:ext cx="2035277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350711" y="154744"/>
            <a:ext cx="5677166" cy="29964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1016" y="2011680"/>
            <a:ext cx="5701500" cy="484632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81899" y="3334044"/>
            <a:ext cx="6010101" cy="352395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016" y="337624"/>
            <a:ext cx="5970883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we see in this pictures?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2995" y="2591191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www.youtube.com/watch?v=9u-RirUw5sc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0862" y="217715"/>
            <a:ext cx="6618514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Dear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student’s,let’s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see a video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B5912E14-9527-45D6-8F81-1C5FDF237917}"/>
              </a:ext>
            </a:extLst>
          </p:cNvPr>
          <p:cNvSpPr txBox="1"/>
          <p:nvPr/>
        </p:nvSpPr>
        <p:spPr>
          <a:xfrm>
            <a:off x="0" y="2959924"/>
            <a:ext cx="5657473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 dirty="0">
                <a:solidFill>
                  <a:srgbClr val="7030A0"/>
                </a:solidFill>
                <a:latin typeface="Elephant" panose="02020904090505020303" pitchFamily="18" charset="0"/>
              </a:rPr>
              <a:t>Olympic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C0A08-B4BF-4182-AE4B-E5E5D2275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73" y="85532"/>
            <a:ext cx="5519092" cy="3611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2BB8208F-D11E-4781-95EC-4F2ACB118DA4}"/>
              </a:ext>
            </a:extLst>
          </p:cNvPr>
          <p:cNvSpPr/>
          <p:nvPr/>
        </p:nvSpPr>
        <p:spPr>
          <a:xfrm>
            <a:off x="121669" y="157580"/>
            <a:ext cx="6298947" cy="1409963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Today’s lesson is-</a:t>
            </a:r>
          </a:p>
        </p:txBody>
      </p:sp>
      <p:sp>
        <p:nvSpPr>
          <p:cNvPr id="6" name="Oval 5"/>
          <p:cNvSpPr/>
          <p:nvPr/>
        </p:nvSpPr>
        <p:spPr>
          <a:xfrm>
            <a:off x="388354" y="1746248"/>
            <a:ext cx="2882788" cy="98598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endParaRPr lang="en-US" sz="4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519" y="4326312"/>
            <a:ext cx="7942846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Games is the biggest sports competition in the world.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871D7-CE63-48CE-AF2F-FFADDC153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4" y="4077878"/>
            <a:ext cx="3556000" cy="27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186" y="2278222"/>
            <a:ext cx="10559845" cy="390876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 in the text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proper pronunciation, stress and intonation.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3.3.1understand questions about  objects around them.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and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-Roman"/>
              </a:rPr>
              <a:t> 8.1.1 make sentences using words and phrases</a:t>
            </a:r>
          </a:p>
          <a:p>
            <a:r>
              <a:rPr lang="en-US" sz="2800" b="1" dirty="0">
                <a:latin typeface="Times-Roman"/>
              </a:rPr>
              <a:t>given in the textbook</a:t>
            </a:r>
            <a:r>
              <a:rPr lang="en-US" sz="2800" dirty="0">
                <a:latin typeface="Times-Roman"/>
              </a:rPr>
              <a:t>.</a:t>
            </a:r>
            <a:endParaRPr lang="en-US" sz="2800" dirty="0"/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5.1.1read silently understanding the paragraph.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552" y="1312697"/>
            <a:ext cx="4479111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Students will be able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to-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553" y="224062"/>
            <a:ext cx="5002561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3464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75913" y="478302"/>
            <a:ext cx="7582485" cy="2363372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student’s, what did we learn from the pictures and lessons above?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ew Can Do: Go For The Gold: Make A Plush &lt;strong&gt;Olympic&lt;/strong&gt; Tor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0" y="3221501"/>
            <a:ext cx="7568418" cy="3179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BA3A0-47D5-4E03-B71F-031CEE7D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3" y="187442"/>
            <a:ext cx="6472237" cy="5347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9994" y="187442"/>
            <a:ext cx="2982350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29" y="1364565"/>
            <a:ext cx="346065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Competition</a:t>
            </a:r>
            <a:endParaRPr lang="en-US" sz="36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955409" y="2126691"/>
            <a:ext cx="731520" cy="829994"/>
          </a:xfrm>
          <a:prstGeom prst="downArrow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5566" y="3088779"/>
            <a:ext cx="5120639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event in which people try to win.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66" y="5050662"/>
            <a:ext cx="6997431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Elephant" panose="02020904090505020303" pitchFamily="18" charset="0"/>
              </a:rPr>
              <a:t>There have been 31 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</a:rPr>
              <a:t>competitions</a:t>
            </a:r>
            <a:r>
              <a:rPr lang="en-US" sz="3600" dirty="0">
                <a:solidFill>
                  <a:srgbClr val="0070C0"/>
                </a:solidFill>
                <a:latin typeface="Elephant" panose="02020904090505020303" pitchFamily="18" charset="0"/>
              </a:rPr>
              <a:t> since then.</a:t>
            </a:r>
            <a:endParaRPr lang="en-US" sz="36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" y="632859"/>
            <a:ext cx="2087326" cy="157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"/>
            <a:ext cx="3035996" cy="2790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15117-D244-4920-A09A-D7947A1F3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14" y="102633"/>
            <a:ext cx="2312477" cy="1767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99519" y="686640"/>
            <a:ext cx="4134327" cy="70788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   Universe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7950" y="1956984"/>
            <a:ext cx="6096000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Games is the biggest sports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9519" y="3475111"/>
            <a:ext cx="4570426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Athlet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sportsman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84864" y="3798277"/>
            <a:ext cx="549774" cy="217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1458" y="949907"/>
            <a:ext cx="286813" cy="181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3046" y="4527481"/>
            <a:ext cx="7830450" cy="1261884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13000 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athletes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compete in the Olympics.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Indian &lt;strong&gt;Athletes&lt;/strong&gt; and &lt;strong&gt;Olympics&lt;/strong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14" y="5056497"/>
            <a:ext cx="3295379" cy="1971675"/>
          </a:xfrm>
          <a:prstGeom prst="rect">
            <a:avLst/>
          </a:prstGeom>
        </p:spPr>
      </p:pic>
      <p:pic>
        <p:nvPicPr>
          <p:cNvPr id="15" name="Picture 14" descr="EmmaGoodEgg: Beijing Olympic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8" y="2208201"/>
            <a:ext cx="3507065" cy="27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352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Elephant</vt:lpstr>
      <vt:lpstr>NikoshBAN</vt:lpstr>
      <vt:lpstr>Times New Roman</vt:lpstr>
      <vt:lpstr>Times-Roman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BALUAKANDI 2</dc:creator>
  <cp:lastModifiedBy>BALUAKANDI 2</cp:lastModifiedBy>
  <cp:revision>81</cp:revision>
  <dcterms:created xsi:type="dcterms:W3CDTF">2020-10-12T03:18:08Z</dcterms:created>
  <dcterms:modified xsi:type="dcterms:W3CDTF">2020-10-14T04:24:34Z</dcterms:modified>
</cp:coreProperties>
</file>