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94" r:id="rId3"/>
    <p:sldId id="305" r:id="rId4"/>
    <p:sldId id="272" r:id="rId5"/>
    <p:sldId id="256" r:id="rId6"/>
    <p:sldId id="257" r:id="rId7"/>
    <p:sldId id="306" r:id="rId8"/>
    <p:sldId id="261" r:id="rId9"/>
    <p:sldId id="308" r:id="rId10"/>
    <p:sldId id="309" r:id="rId11"/>
    <p:sldId id="260" r:id="rId12"/>
    <p:sldId id="270" r:id="rId13"/>
    <p:sldId id="263" r:id="rId14"/>
    <p:sldId id="271" r:id="rId15"/>
    <p:sldId id="310" r:id="rId16"/>
    <p:sldId id="274" r:id="rId17"/>
    <p:sldId id="30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CBB"/>
    <a:srgbClr val="92CE48"/>
    <a:srgbClr val="0175B8"/>
    <a:srgbClr val="9DDC3B"/>
    <a:srgbClr val="C1FFA6"/>
    <a:srgbClr val="EEF3FB"/>
    <a:srgbClr val="D2FF4D"/>
    <a:srgbClr val="0A9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image" Target="../media/image15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image" Target="../media/image15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93E5F-CA06-4DDA-A912-F5D1B6DA8EC3}" type="doc">
      <dgm:prSet loTypeId="urn:microsoft.com/office/officeart/2011/layout/Circle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30053D-C7E6-4BC5-9A66-5FE686598C26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৩</a:t>
          </a:r>
        </a:p>
      </dgm:t>
    </dgm:pt>
    <dgm:pt modelId="{EC18E841-5D98-4721-A3CF-A46FDBD0B171}" type="parTrans" cxnId="{5DFBC963-35CA-47FB-A8C5-855CF361C06E}">
      <dgm:prSet/>
      <dgm:spPr/>
      <dgm:t>
        <a:bodyPr/>
        <a:lstStyle/>
        <a:p>
          <a:endParaRPr lang="en-US"/>
        </a:p>
      </dgm:t>
    </dgm:pt>
    <dgm:pt modelId="{486728C3-5EEA-433C-B746-5FC8EBADC76C}" type="sibTrans" cxnId="{5DFBC963-35CA-47FB-A8C5-855CF361C06E}">
      <dgm:prSet/>
      <dgm:spPr/>
      <dgm:t>
        <a:bodyPr/>
        <a:lstStyle/>
        <a:p>
          <a:endParaRPr lang="en-US"/>
        </a:p>
      </dgm:t>
    </dgm:pt>
    <dgm:pt modelId="{AF08164D-BC7D-43A7-9B78-147D63B04482}">
      <dgm:prSet phldrT="[Text]"/>
      <dgm:spPr>
        <a:solidFill>
          <a:srgbClr val="D2FF4D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৬</a:t>
          </a:r>
        </a:p>
      </dgm:t>
    </dgm:pt>
    <dgm:pt modelId="{83C5F132-F602-4DD4-8C4E-704C7741D6ED}" type="parTrans" cxnId="{2024B7FC-56CB-4646-A2DD-FF762D669292}">
      <dgm:prSet/>
      <dgm:spPr/>
      <dgm:t>
        <a:bodyPr/>
        <a:lstStyle/>
        <a:p>
          <a:endParaRPr lang="en-US"/>
        </a:p>
      </dgm:t>
    </dgm:pt>
    <dgm:pt modelId="{F0D77905-2292-4E48-9D56-A50B6ABC68DF}" type="sibTrans" cxnId="{2024B7FC-56CB-4646-A2DD-FF762D669292}">
      <dgm:prSet/>
      <dgm:spPr/>
      <dgm:t>
        <a:bodyPr/>
        <a:lstStyle/>
        <a:p>
          <a:endParaRPr lang="en-US"/>
        </a:p>
      </dgm:t>
    </dgm:pt>
    <dgm:pt modelId="{D06A3943-E749-4AFC-BF3C-18D4EEC91FCB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৯</a:t>
          </a:r>
        </a:p>
      </dgm:t>
    </dgm:pt>
    <dgm:pt modelId="{F8B72AEF-4C2C-49BD-A177-B18BB95786F7}" type="parTrans" cxnId="{E96BFB5F-072E-4BDF-A73A-C7134AF39AD5}">
      <dgm:prSet/>
      <dgm:spPr/>
      <dgm:t>
        <a:bodyPr/>
        <a:lstStyle/>
        <a:p>
          <a:endParaRPr lang="en-US"/>
        </a:p>
      </dgm:t>
    </dgm:pt>
    <dgm:pt modelId="{97FFDF2D-4798-4758-97CD-BB82585DD14F}" type="sibTrans" cxnId="{E96BFB5F-072E-4BDF-A73A-C7134AF39AD5}">
      <dgm:prSet/>
      <dgm:spPr/>
      <dgm:t>
        <a:bodyPr/>
        <a:lstStyle/>
        <a:p>
          <a:endParaRPr lang="en-US"/>
        </a:p>
      </dgm:t>
    </dgm:pt>
    <dgm:pt modelId="{DEC743D3-B731-4528-AFC4-02A62686EF5F}">
      <dgm:prSet phldrT="[Text]"/>
      <dgm:spPr>
        <a:solidFill>
          <a:srgbClr val="D2FF4D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১২</a:t>
          </a:r>
        </a:p>
      </dgm:t>
    </dgm:pt>
    <dgm:pt modelId="{11D70510-27B3-4FC5-95A1-ACAA2F084A28}" type="parTrans" cxnId="{8ECFAED9-2389-4D13-A935-2272839AF1E5}">
      <dgm:prSet/>
      <dgm:spPr/>
      <dgm:t>
        <a:bodyPr/>
        <a:lstStyle/>
        <a:p>
          <a:endParaRPr lang="en-US"/>
        </a:p>
      </dgm:t>
    </dgm:pt>
    <dgm:pt modelId="{3C55638B-F725-4FF5-800A-E52C4FFC2360}" type="sibTrans" cxnId="{8ECFAED9-2389-4D13-A935-2272839AF1E5}">
      <dgm:prSet/>
      <dgm:spPr/>
      <dgm:t>
        <a:bodyPr/>
        <a:lstStyle/>
        <a:p>
          <a:endParaRPr lang="en-US"/>
        </a:p>
      </dgm:t>
    </dgm:pt>
    <dgm:pt modelId="{E33FB757-B7ED-4661-9E58-08E46F685159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১৫</a:t>
          </a:r>
        </a:p>
      </dgm:t>
    </dgm:pt>
    <dgm:pt modelId="{3FB5DBAD-D2C2-430E-869C-46EE5DBAA96C}" type="parTrans" cxnId="{774374BB-596E-43A9-B367-A5ADD63D1FB3}">
      <dgm:prSet/>
      <dgm:spPr/>
      <dgm:t>
        <a:bodyPr/>
        <a:lstStyle/>
        <a:p>
          <a:endParaRPr lang="en-US"/>
        </a:p>
      </dgm:t>
    </dgm:pt>
    <dgm:pt modelId="{0E05A0EC-4E75-4FAC-A609-CB9A703C17A9}" type="sibTrans" cxnId="{774374BB-596E-43A9-B367-A5ADD63D1FB3}">
      <dgm:prSet/>
      <dgm:spPr/>
      <dgm:t>
        <a:bodyPr/>
        <a:lstStyle/>
        <a:p>
          <a:endParaRPr lang="en-US"/>
        </a:p>
      </dgm:t>
    </dgm:pt>
    <dgm:pt modelId="{1595137D-63C6-406E-846E-74CAC69151E4}">
      <dgm:prSet phldrT="[Text]"/>
      <dgm:spPr>
        <a:solidFill>
          <a:srgbClr val="D2FF4D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১৮</a:t>
          </a:r>
        </a:p>
      </dgm:t>
    </dgm:pt>
    <dgm:pt modelId="{D3B95639-1E26-4E24-89D0-4C7BCC0F2FBC}" type="parTrans" cxnId="{9066BA70-99C4-4D94-9B86-06DDE6850112}">
      <dgm:prSet/>
      <dgm:spPr/>
      <dgm:t>
        <a:bodyPr/>
        <a:lstStyle/>
        <a:p>
          <a:endParaRPr lang="en-US"/>
        </a:p>
      </dgm:t>
    </dgm:pt>
    <dgm:pt modelId="{CE4227F5-13FC-499D-9013-013D9AFAE904}" type="sibTrans" cxnId="{9066BA70-99C4-4D94-9B86-06DDE6850112}">
      <dgm:prSet/>
      <dgm:spPr/>
      <dgm:t>
        <a:bodyPr/>
        <a:lstStyle/>
        <a:p>
          <a:endParaRPr lang="en-US"/>
        </a:p>
      </dgm:t>
    </dgm:pt>
    <dgm:pt modelId="{0C84FE7F-CA4D-4065-8907-3D382BDE7506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২১</a:t>
          </a:r>
        </a:p>
      </dgm:t>
    </dgm:pt>
    <dgm:pt modelId="{B489BDCD-2EF1-402E-B969-0CD4F2C94971}" type="parTrans" cxnId="{76C92323-D764-437C-8B89-5338AE9C0943}">
      <dgm:prSet/>
      <dgm:spPr/>
      <dgm:t>
        <a:bodyPr/>
        <a:lstStyle/>
        <a:p>
          <a:endParaRPr lang="en-US"/>
        </a:p>
      </dgm:t>
    </dgm:pt>
    <dgm:pt modelId="{3C1D0BFA-66D6-4C65-B234-7B1DA1143783}" type="sibTrans" cxnId="{76C92323-D764-437C-8B89-5338AE9C0943}">
      <dgm:prSet/>
      <dgm:spPr/>
      <dgm:t>
        <a:bodyPr/>
        <a:lstStyle/>
        <a:p>
          <a:endParaRPr lang="en-US"/>
        </a:p>
      </dgm:t>
    </dgm:pt>
    <dgm:pt modelId="{A4BDADBB-11D0-47FF-8BA0-2E093BDA4B7B}">
      <dgm:prSet phldrT="[Text]"/>
      <dgm:spPr>
        <a:solidFill>
          <a:srgbClr val="EEF3FB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২৪</a:t>
          </a:r>
        </a:p>
      </dgm:t>
    </dgm:pt>
    <dgm:pt modelId="{87440B4C-FC9F-4F6C-A040-B4FF88D40FAA}" type="parTrans" cxnId="{22E00AE3-E62D-4995-BBA9-BAB1CAFB22C0}">
      <dgm:prSet/>
      <dgm:spPr/>
      <dgm:t>
        <a:bodyPr/>
        <a:lstStyle/>
        <a:p>
          <a:endParaRPr lang="en-US"/>
        </a:p>
      </dgm:t>
    </dgm:pt>
    <dgm:pt modelId="{991C4C15-D350-4CD7-BC0A-C051994F6419}" type="sibTrans" cxnId="{22E00AE3-E62D-4995-BBA9-BAB1CAFB22C0}">
      <dgm:prSet/>
      <dgm:spPr/>
      <dgm:t>
        <a:bodyPr/>
        <a:lstStyle/>
        <a:p>
          <a:endParaRPr lang="en-US"/>
        </a:p>
      </dgm:t>
    </dgm:pt>
    <dgm:pt modelId="{4AD8AC46-3C3C-4073-94FD-E555117C7261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২৭</a:t>
          </a:r>
        </a:p>
      </dgm:t>
    </dgm:pt>
    <dgm:pt modelId="{596E1A1A-89AA-4779-8360-C1CDBDD421DE}" type="parTrans" cxnId="{4478C9CD-E6B6-4159-8472-843D199A3BD5}">
      <dgm:prSet/>
      <dgm:spPr/>
      <dgm:t>
        <a:bodyPr/>
        <a:lstStyle/>
        <a:p>
          <a:endParaRPr lang="en-US"/>
        </a:p>
      </dgm:t>
    </dgm:pt>
    <dgm:pt modelId="{738D96C3-E671-4859-A69E-F7839AD68906}" type="sibTrans" cxnId="{4478C9CD-E6B6-4159-8472-843D199A3BD5}">
      <dgm:prSet/>
      <dgm:spPr/>
      <dgm:t>
        <a:bodyPr/>
        <a:lstStyle/>
        <a:p>
          <a:endParaRPr lang="en-US"/>
        </a:p>
      </dgm:t>
    </dgm:pt>
    <dgm:pt modelId="{D3F9760E-3339-4459-B0B4-741F6040EE45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৩০</a:t>
          </a:r>
        </a:p>
      </dgm:t>
    </dgm:pt>
    <dgm:pt modelId="{2BEDF2DA-34FF-4CA1-AF6E-10CD0820D3B5}" type="parTrans" cxnId="{D3484197-8FBE-4B95-BB77-BEB12E24B58B}">
      <dgm:prSet/>
      <dgm:spPr/>
      <dgm:t>
        <a:bodyPr/>
        <a:lstStyle/>
        <a:p>
          <a:endParaRPr lang="en-US"/>
        </a:p>
      </dgm:t>
    </dgm:pt>
    <dgm:pt modelId="{C10B168E-F645-49A5-AED7-3A97A61BB2FF}" type="sibTrans" cxnId="{D3484197-8FBE-4B95-BB77-BEB12E24B58B}">
      <dgm:prSet/>
      <dgm:spPr/>
      <dgm:t>
        <a:bodyPr/>
        <a:lstStyle/>
        <a:p>
          <a:endParaRPr lang="en-US"/>
        </a:p>
      </dgm:t>
    </dgm:pt>
    <dgm:pt modelId="{1419F18C-6151-4123-9A25-8E610EF42D61}" type="pres">
      <dgm:prSet presAssocID="{6A193E5F-CA06-4DDA-A912-F5D1B6DA8EC3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3CB17D8D-F785-4D6C-865A-CBE2C8895B6B}" type="pres">
      <dgm:prSet presAssocID="{D3F9760E-3339-4459-B0B4-741F6040EE45}" presName="Accent10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2FDD4CB-2FDE-4A48-A5A4-614256AD4424}" type="pres">
      <dgm:prSet presAssocID="{D3F9760E-3339-4459-B0B4-741F6040EE45}" presName="Accent" presStyleLbl="node1" presStyleIdx="0" presStyleCnt="10"/>
      <dgm:spPr>
        <a:scene3d>
          <a:camera prst="orthographicFront"/>
          <a:lightRig rig="threePt" dir="t"/>
        </a:scene3d>
        <a:sp3d>
          <a:bevelT/>
        </a:sp3d>
      </dgm:spPr>
    </dgm:pt>
    <dgm:pt modelId="{7BCC844B-5B5E-4285-A020-6F4441FF2E2E}" type="pres">
      <dgm:prSet presAssocID="{D3F9760E-3339-4459-B0B4-741F6040EE45}" presName="ParentBackground10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B742EEE-8783-4938-9CA7-CDA637A7C0FC}" type="pres">
      <dgm:prSet presAssocID="{D3F9760E-3339-4459-B0B4-741F6040EE45}" presName="ParentBackground" presStyleLbl="fgAcc1" presStyleIdx="0" presStyleCnt="10"/>
      <dgm:spPr/>
    </dgm:pt>
    <dgm:pt modelId="{B2719B34-317E-44F0-900D-C6F8C3956F0B}" type="pres">
      <dgm:prSet presAssocID="{D3F9760E-3339-4459-B0B4-741F6040EE45}" presName="Parent10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D17C964-46B5-494C-A6E1-DCC1EBA0917B}" type="pres">
      <dgm:prSet presAssocID="{4AD8AC46-3C3C-4073-94FD-E555117C7261}" presName="Accent9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9C6F346-C2E4-410F-BBD5-1CDC5A807BC8}" type="pres">
      <dgm:prSet presAssocID="{4AD8AC46-3C3C-4073-94FD-E555117C7261}" presName="Accent" presStyleLbl="node1" presStyleIdx="1" presStyleCnt="10"/>
      <dgm:spPr>
        <a:scene3d>
          <a:camera prst="orthographicFront"/>
          <a:lightRig rig="threePt" dir="t"/>
        </a:scene3d>
        <a:sp3d>
          <a:bevelT/>
        </a:sp3d>
      </dgm:spPr>
    </dgm:pt>
    <dgm:pt modelId="{D823C9BE-4980-47A9-AB6E-F19B0A15DA64}" type="pres">
      <dgm:prSet presAssocID="{4AD8AC46-3C3C-4073-94FD-E555117C7261}" presName="ParentBackground9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37E2EFC-6B75-45EB-9DE3-CE04C47829F4}" type="pres">
      <dgm:prSet presAssocID="{4AD8AC46-3C3C-4073-94FD-E555117C7261}" presName="ParentBackground" presStyleLbl="fgAcc1" presStyleIdx="1" presStyleCnt="10"/>
      <dgm:spPr/>
    </dgm:pt>
    <dgm:pt modelId="{8728CD67-B15E-42E3-AE64-34DE1FE06AAA}" type="pres">
      <dgm:prSet presAssocID="{4AD8AC46-3C3C-4073-94FD-E555117C7261}" presName="Parent9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25554D8-B9A1-41A5-872B-434706A02E9E}" type="pres">
      <dgm:prSet presAssocID="{A4BDADBB-11D0-47FF-8BA0-2E093BDA4B7B}" presName="Accent8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8E98EA2-A703-4647-B7AA-891F384FA7E4}" type="pres">
      <dgm:prSet presAssocID="{A4BDADBB-11D0-47FF-8BA0-2E093BDA4B7B}" presName="Accent" presStyleLbl="node1" presStyleIdx="2" presStyleCnt="10"/>
      <dgm:spPr>
        <a:scene3d>
          <a:camera prst="orthographicFront"/>
          <a:lightRig rig="threePt" dir="t"/>
        </a:scene3d>
        <a:sp3d>
          <a:bevelT/>
        </a:sp3d>
      </dgm:spPr>
    </dgm:pt>
    <dgm:pt modelId="{B8F8290D-1A84-423C-8DAA-9ABBC70E6F0F}" type="pres">
      <dgm:prSet presAssocID="{A4BDADBB-11D0-47FF-8BA0-2E093BDA4B7B}" presName="ParentBackground8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5C1F519-81E4-446A-B39B-78B1D59F7CA9}" type="pres">
      <dgm:prSet presAssocID="{A4BDADBB-11D0-47FF-8BA0-2E093BDA4B7B}" presName="ParentBackground" presStyleLbl="fgAcc1" presStyleIdx="2" presStyleCnt="10"/>
      <dgm:spPr/>
    </dgm:pt>
    <dgm:pt modelId="{AFC3E4F8-085D-46B0-8E70-B1ABEE9E1836}" type="pres">
      <dgm:prSet presAssocID="{A4BDADBB-11D0-47FF-8BA0-2E093BDA4B7B}" presName="Parent8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E2DA697-A4DA-455B-BB4F-9DADEF5B7E0A}" type="pres">
      <dgm:prSet presAssocID="{0C84FE7F-CA4D-4065-8907-3D382BDE7506}" presName="Accent7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4D6DE8A-A91F-4180-9520-A7EE1AE33402}" type="pres">
      <dgm:prSet presAssocID="{0C84FE7F-CA4D-4065-8907-3D382BDE7506}" presName="Accent" presStyleLbl="node1" presStyleIdx="3" presStyleCnt="10"/>
      <dgm:spPr>
        <a:scene3d>
          <a:camera prst="orthographicFront"/>
          <a:lightRig rig="threePt" dir="t"/>
        </a:scene3d>
        <a:sp3d>
          <a:bevelT/>
        </a:sp3d>
      </dgm:spPr>
    </dgm:pt>
    <dgm:pt modelId="{B39AFE50-C619-488A-AFCD-F55635CC5906}" type="pres">
      <dgm:prSet presAssocID="{0C84FE7F-CA4D-4065-8907-3D382BDE7506}" presName="ParentBackground7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AF17B7D-8F5E-4E61-AD55-EFECCCC41DDC}" type="pres">
      <dgm:prSet presAssocID="{0C84FE7F-CA4D-4065-8907-3D382BDE7506}" presName="ParentBackground" presStyleLbl="fgAcc1" presStyleIdx="3" presStyleCnt="10"/>
      <dgm:spPr/>
    </dgm:pt>
    <dgm:pt modelId="{76FE81B7-6580-409A-8298-2AD7CC64DD72}" type="pres">
      <dgm:prSet presAssocID="{0C84FE7F-CA4D-4065-8907-3D382BDE7506}" presName="Parent7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95CCA49-F884-4D9C-8B0A-122549D7B80E}" type="pres">
      <dgm:prSet presAssocID="{1595137D-63C6-406E-846E-74CAC69151E4}" presName="Accent6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78860CF-E431-4E45-ABE4-5F675ACE8834}" type="pres">
      <dgm:prSet presAssocID="{1595137D-63C6-406E-846E-74CAC69151E4}" presName="Accent" presStyleLbl="node1" presStyleIdx="4" presStyleCnt="10"/>
      <dgm:spPr>
        <a:scene3d>
          <a:camera prst="orthographicFront"/>
          <a:lightRig rig="threePt" dir="t"/>
        </a:scene3d>
        <a:sp3d>
          <a:bevelT/>
        </a:sp3d>
      </dgm:spPr>
    </dgm:pt>
    <dgm:pt modelId="{1432179D-60C3-4039-BD6D-B878D55693BC}" type="pres">
      <dgm:prSet presAssocID="{1595137D-63C6-406E-846E-74CAC69151E4}" presName="ParentBackground6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7896AB9-D179-42F0-9055-929C2094BAED}" type="pres">
      <dgm:prSet presAssocID="{1595137D-63C6-406E-846E-74CAC69151E4}" presName="ParentBackground" presStyleLbl="fgAcc1" presStyleIdx="4" presStyleCnt="10"/>
      <dgm:spPr/>
    </dgm:pt>
    <dgm:pt modelId="{8EBEE816-D6EF-4C05-A6C2-65425C2AAA1B}" type="pres">
      <dgm:prSet presAssocID="{1595137D-63C6-406E-846E-74CAC69151E4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8C6137D-6194-414B-B9AB-0016A2A60FED}" type="pres">
      <dgm:prSet presAssocID="{E33FB757-B7ED-4661-9E58-08E46F685159}" presName="Accent5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D6828B3-6073-40CA-AF7B-2CE2D10D4C93}" type="pres">
      <dgm:prSet presAssocID="{E33FB757-B7ED-4661-9E58-08E46F685159}" presName="Accent" presStyleLbl="node1" presStyleIdx="5" presStyleCnt="10"/>
      <dgm:spPr>
        <a:scene3d>
          <a:camera prst="orthographicFront"/>
          <a:lightRig rig="threePt" dir="t"/>
        </a:scene3d>
        <a:sp3d>
          <a:bevelT/>
        </a:sp3d>
      </dgm:spPr>
    </dgm:pt>
    <dgm:pt modelId="{3D99ACD5-AA45-4FEA-8943-7EEAFDEDF4D9}" type="pres">
      <dgm:prSet presAssocID="{E33FB757-B7ED-4661-9E58-08E46F685159}" presName="ParentBackground5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037DBAD-9BB0-4511-93E5-49D5D6D2490D}" type="pres">
      <dgm:prSet presAssocID="{E33FB757-B7ED-4661-9E58-08E46F685159}" presName="ParentBackground" presStyleLbl="fgAcc1" presStyleIdx="5" presStyleCnt="10"/>
      <dgm:spPr/>
    </dgm:pt>
    <dgm:pt modelId="{F721DC47-9C37-4655-BF9F-F49965BD5EE9}" type="pres">
      <dgm:prSet presAssocID="{E33FB757-B7ED-4661-9E58-08E46F685159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6D3EF25-5C99-49BF-ABDE-A0976BBFC6C2}" type="pres">
      <dgm:prSet presAssocID="{DEC743D3-B731-4528-AFC4-02A62686EF5F}" presName="Accent4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1FFB95A-1313-40B6-9569-F0988F1BE5D6}" type="pres">
      <dgm:prSet presAssocID="{DEC743D3-B731-4528-AFC4-02A62686EF5F}" presName="Accent" presStyleLbl="node1" presStyleIdx="6" presStyleCnt="10"/>
      <dgm:spPr>
        <a:scene3d>
          <a:camera prst="orthographicFront"/>
          <a:lightRig rig="threePt" dir="t"/>
        </a:scene3d>
        <a:sp3d>
          <a:bevelT/>
        </a:sp3d>
      </dgm:spPr>
    </dgm:pt>
    <dgm:pt modelId="{F21732C4-7258-45A1-A35D-C403FBDBE4C9}" type="pres">
      <dgm:prSet presAssocID="{DEC743D3-B731-4528-AFC4-02A62686EF5F}" presName="ParentBackground4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204E8BD-6345-42A6-9D7F-C7C3E1A8440A}" type="pres">
      <dgm:prSet presAssocID="{DEC743D3-B731-4528-AFC4-02A62686EF5F}" presName="ParentBackground" presStyleLbl="fgAcc1" presStyleIdx="6" presStyleCnt="10"/>
      <dgm:spPr/>
    </dgm:pt>
    <dgm:pt modelId="{470B4D33-B9B1-4DB0-B65D-BE63689842CD}" type="pres">
      <dgm:prSet presAssocID="{DEC743D3-B731-4528-AFC4-02A62686EF5F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69AB6F4-1B59-46DA-AE32-7A210AC77657}" type="pres">
      <dgm:prSet presAssocID="{D06A3943-E749-4AFC-BF3C-18D4EEC91FCB}" presName="Accent3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154A7D5-E800-491E-9CDE-6099813D2432}" type="pres">
      <dgm:prSet presAssocID="{D06A3943-E749-4AFC-BF3C-18D4EEC91FCB}" presName="Accent" presStyleLbl="node1" presStyleIdx="7" presStyleCnt="10"/>
      <dgm:spPr>
        <a:scene3d>
          <a:camera prst="orthographicFront"/>
          <a:lightRig rig="threePt" dir="t"/>
        </a:scene3d>
        <a:sp3d>
          <a:bevelT/>
        </a:sp3d>
      </dgm:spPr>
    </dgm:pt>
    <dgm:pt modelId="{998646E0-F4E4-4137-A071-E862B96DF061}" type="pres">
      <dgm:prSet presAssocID="{D06A3943-E749-4AFC-BF3C-18D4EEC91FCB}" presName="ParentBackground3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2D6AAC7-2EC6-4DF0-BF24-3B029EFBE7A2}" type="pres">
      <dgm:prSet presAssocID="{D06A3943-E749-4AFC-BF3C-18D4EEC91FCB}" presName="ParentBackground" presStyleLbl="fgAcc1" presStyleIdx="7" presStyleCnt="10"/>
      <dgm:spPr/>
    </dgm:pt>
    <dgm:pt modelId="{4A22B10E-9295-4312-B553-B2B4449E721F}" type="pres">
      <dgm:prSet presAssocID="{D06A3943-E749-4AFC-BF3C-18D4EEC91FC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3BCEF82-56A5-423E-8961-E0763C2AAEE5}" type="pres">
      <dgm:prSet presAssocID="{AF08164D-BC7D-43A7-9B78-147D63B04482}" presName="Accen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A81D52E-58D3-44F8-B407-2811118A0E18}" type="pres">
      <dgm:prSet presAssocID="{AF08164D-BC7D-43A7-9B78-147D63B04482}" presName="Accent" presStyleLbl="node1" presStyleIdx="8" presStyleCnt="10"/>
      <dgm:spPr>
        <a:scene3d>
          <a:camera prst="orthographicFront"/>
          <a:lightRig rig="threePt" dir="t"/>
        </a:scene3d>
        <a:sp3d>
          <a:bevelT/>
        </a:sp3d>
      </dgm:spPr>
    </dgm:pt>
    <dgm:pt modelId="{905BE14E-30A4-48C8-86F6-CAFFD024C736}" type="pres">
      <dgm:prSet presAssocID="{AF08164D-BC7D-43A7-9B78-147D63B04482}" presName="ParentBackground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C4F9ED2-90C0-47BC-9C4C-4DD2369D7BF2}" type="pres">
      <dgm:prSet presAssocID="{AF08164D-BC7D-43A7-9B78-147D63B04482}" presName="ParentBackground" presStyleLbl="fgAcc1" presStyleIdx="8" presStyleCnt="10"/>
      <dgm:spPr/>
    </dgm:pt>
    <dgm:pt modelId="{A6F8A9FA-B6B3-48F7-974A-C22CF24DC9B7}" type="pres">
      <dgm:prSet presAssocID="{AF08164D-BC7D-43A7-9B78-147D63B0448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A24AD8D-69E8-434D-8348-E80064F2FAE1}" type="pres">
      <dgm:prSet presAssocID="{7F30053D-C7E6-4BC5-9A66-5FE686598C26}" presName="Accent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904DADB-45BD-4704-BFD0-5937CDED6B77}" type="pres">
      <dgm:prSet presAssocID="{7F30053D-C7E6-4BC5-9A66-5FE686598C26}" presName="Accent" presStyleLbl="node1" presStyleIdx="9" presStyleCnt="10"/>
      <dgm:spPr>
        <a:scene3d>
          <a:camera prst="orthographicFront"/>
          <a:lightRig rig="threePt" dir="t"/>
        </a:scene3d>
        <a:sp3d>
          <a:bevelT/>
        </a:sp3d>
      </dgm:spPr>
    </dgm:pt>
    <dgm:pt modelId="{765AA506-FC36-4FA3-9B86-406458B734C0}" type="pres">
      <dgm:prSet presAssocID="{7F30053D-C7E6-4BC5-9A66-5FE686598C26}" presName="ParentBackground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5FC557C-C03E-4097-B42B-3CD4C5B145BF}" type="pres">
      <dgm:prSet presAssocID="{7F30053D-C7E6-4BC5-9A66-5FE686598C26}" presName="ParentBackground" presStyleLbl="fgAcc1" presStyleIdx="9" presStyleCnt="10"/>
      <dgm:spPr/>
    </dgm:pt>
    <dgm:pt modelId="{86197E2F-3B0D-4EFB-93B3-44678958D938}" type="pres">
      <dgm:prSet presAssocID="{7F30053D-C7E6-4BC5-9A66-5FE686598C2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E44C440A-1CA2-4DCC-86CC-3C8E300A675E}" type="presOf" srcId="{D3F9760E-3339-4459-B0B4-741F6040EE45}" destId="{4B742EEE-8783-4938-9CA7-CDA637A7C0FC}" srcOrd="0" destOrd="0" presId="urn:microsoft.com/office/officeart/2011/layout/CircleProcess"/>
    <dgm:cxn modelId="{588FAB0A-19C2-45ED-99B3-29A58BD21175}" type="presOf" srcId="{E33FB757-B7ED-4661-9E58-08E46F685159}" destId="{2037DBAD-9BB0-4511-93E5-49D5D6D2490D}" srcOrd="0" destOrd="0" presId="urn:microsoft.com/office/officeart/2011/layout/CircleProcess"/>
    <dgm:cxn modelId="{5643F811-7A5B-447E-A053-002E6D77721A}" type="presOf" srcId="{E33FB757-B7ED-4661-9E58-08E46F685159}" destId="{F721DC47-9C37-4655-BF9F-F49965BD5EE9}" srcOrd="1" destOrd="0" presId="urn:microsoft.com/office/officeart/2011/layout/CircleProcess"/>
    <dgm:cxn modelId="{129EC819-3516-4D64-B8B3-F4C940159ED0}" type="presOf" srcId="{7F30053D-C7E6-4BC5-9A66-5FE686598C26}" destId="{86197E2F-3B0D-4EFB-93B3-44678958D938}" srcOrd="1" destOrd="0" presId="urn:microsoft.com/office/officeart/2011/layout/CircleProcess"/>
    <dgm:cxn modelId="{E81FFD1D-E307-4F0C-AEF0-E977ECB59572}" type="presOf" srcId="{1595137D-63C6-406E-846E-74CAC69151E4}" destId="{17896AB9-D179-42F0-9055-929C2094BAED}" srcOrd="0" destOrd="0" presId="urn:microsoft.com/office/officeart/2011/layout/CircleProcess"/>
    <dgm:cxn modelId="{76C92323-D764-437C-8B89-5338AE9C0943}" srcId="{6A193E5F-CA06-4DDA-A912-F5D1B6DA8EC3}" destId="{0C84FE7F-CA4D-4065-8907-3D382BDE7506}" srcOrd="6" destOrd="0" parTransId="{B489BDCD-2EF1-402E-B969-0CD4F2C94971}" sibTransId="{3C1D0BFA-66D6-4C65-B234-7B1DA1143783}"/>
    <dgm:cxn modelId="{44C26D32-E562-4E1F-8B95-EF9D6935D171}" type="presOf" srcId="{0C84FE7F-CA4D-4065-8907-3D382BDE7506}" destId="{76FE81B7-6580-409A-8298-2AD7CC64DD72}" srcOrd="1" destOrd="0" presId="urn:microsoft.com/office/officeart/2011/layout/CircleProcess"/>
    <dgm:cxn modelId="{D731AE3B-A74F-4CAD-97CF-CF17DC01B789}" type="presOf" srcId="{D06A3943-E749-4AFC-BF3C-18D4EEC91FCB}" destId="{4A22B10E-9295-4312-B553-B2B4449E721F}" srcOrd="1" destOrd="0" presId="urn:microsoft.com/office/officeart/2011/layout/CircleProcess"/>
    <dgm:cxn modelId="{A9CF813E-8E25-4317-BEC5-0FCD36C88B8F}" type="presOf" srcId="{DEC743D3-B731-4528-AFC4-02A62686EF5F}" destId="{2204E8BD-6345-42A6-9D7F-C7C3E1A8440A}" srcOrd="0" destOrd="0" presId="urn:microsoft.com/office/officeart/2011/layout/CircleProcess"/>
    <dgm:cxn modelId="{E96BFB5F-072E-4BDF-A73A-C7134AF39AD5}" srcId="{6A193E5F-CA06-4DDA-A912-F5D1B6DA8EC3}" destId="{D06A3943-E749-4AFC-BF3C-18D4EEC91FCB}" srcOrd="2" destOrd="0" parTransId="{F8B72AEF-4C2C-49BD-A177-B18BB95786F7}" sibTransId="{97FFDF2D-4798-4758-97CD-BB82585DD14F}"/>
    <dgm:cxn modelId="{A3C2BF63-7A89-4D93-A9BD-E2357B4CC71D}" type="presOf" srcId="{0C84FE7F-CA4D-4065-8907-3D382BDE7506}" destId="{3AF17B7D-8F5E-4E61-AD55-EFECCCC41DDC}" srcOrd="0" destOrd="0" presId="urn:microsoft.com/office/officeart/2011/layout/CircleProcess"/>
    <dgm:cxn modelId="{5DFBC963-35CA-47FB-A8C5-855CF361C06E}" srcId="{6A193E5F-CA06-4DDA-A912-F5D1B6DA8EC3}" destId="{7F30053D-C7E6-4BC5-9A66-5FE686598C26}" srcOrd="0" destOrd="0" parTransId="{EC18E841-5D98-4721-A3CF-A46FDBD0B171}" sibTransId="{486728C3-5EEA-433C-B746-5FC8EBADC76C}"/>
    <dgm:cxn modelId="{1A869347-34B0-4512-AA1F-B4AEBE4908CE}" type="presOf" srcId="{4AD8AC46-3C3C-4073-94FD-E555117C7261}" destId="{8728CD67-B15E-42E3-AE64-34DE1FE06AAA}" srcOrd="1" destOrd="0" presId="urn:microsoft.com/office/officeart/2011/layout/CircleProcess"/>
    <dgm:cxn modelId="{9066BA70-99C4-4D94-9B86-06DDE6850112}" srcId="{6A193E5F-CA06-4DDA-A912-F5D1B6DA8EC3}" destId="{1595137D-63C6-406E-846E-74CAC69151E4}" srcOrd="5" destOrd="0" parTransId="{D3B95639-1E26-4E24-89D0-4C7BCC0F2FBC}" sibTransId="{CE4227F5-13FC-499D-9013-013D9AFAE904}"/>
    <dgm:cxn modelId="{E0209073-7F0F-4D71-A73E-768D171B14FD}" type="presOf" srcId="{D06A3943-E749-4AFC-BF3C-18D4EEC91FCB}" destId="{C2D6AAC7-2EC6-4DF0-BF24-3B029EFBE7A2}" srcOrd="0" destOrd="0" presId="urn:microsoft.com/office/officeart/2011/layout/CircleProcess"/>
    <dgm:cxn modelId="{59BB2674-69FC-4DBC-A6BD-E9AC867188AB}" type="presOf" srcId="{D3F9760E-3339-4459-B0B4-741F6040EE45}" destId="{B2719B34-317E-44F0-900D-C6F8C3956F0B}" srcOrd="1" destOrd="0" presId="urn:microsoft.com/office/officeart/2011/layout/CircleProcess"/>
    <dgm:cxn modelId="{430B747C-41D7-4A4C-AF90-81ACF52AA0E5}" type="presOf" srcId="{6A193E5F-CA06-4DDA-A912-F5D1B6DA8EC3}" destId="{1419F18C-6151-4123-9A25-8E610EF42D61}" srcOrd="0" destOrd="0" presId="urn:microsoft.com/office/officeart/2011/layout/CircleProcess"/>
    <dgm:cxn modelId="{8F2EAD86-367D-4813-9FC7-6BE6B7CDC8DE}" type="presOf" srcId="{A4BDADBB-11D0-47FF-8BA0-2E093BDA4B7B}" destId="{AFC3E4F8-085D-46B0-8E70-B1ABEE9E1836}" srcOrd="1" destOrd="0" presId="urn:microsoft.com/office/officeart/2011/layout/CircleProcess"/>
    <dgm:cxn modelId="{2076BC94-7CE0-4E97-9B0B-79D6A79409A3}" type="presOf" srcId="{AF08164D-BC7D-43A7-9B78-147D63B04482}" destId="{A6F8A9FA-B6B3-48F7-974A-C22CF24DC9B7}" srcOrd="1" destOrd="0" presId="urn:microsoft.com/office/officeart/2011/layout/CircleProcess"/>
    <dgm:cxn modelId="{AB878195-2E85-4256-88E8-34B7F83CAC39}" type="presOf" srcId="{AF08164D-BC7D-43A7-9B78-147D63B04482}" destId="{FC4F9ED2-90C0-47BC-9C4C-4DD2369D7BF2}" srcOrd="0" destOrd="0" presId="urn:microsoft.com/office/officeart/2011/layout/CircleProcess"/>
    <dgm:cxn modelId="{D3484197-8FBE-4B95-BB77-BEB12E24B58B}" srcId="{6A193E5F-CA06-4DDA-A912-F5D1B6DA8EC3}" destId="{D3F9760E-3339-4459-B0B4-741F6040EE45}" srcOrd="9" destOrd="0" parTransId="{2BEDF2DA-34FF-4CA1-AF6E-10CD0820D3B5}" sibTransId="{C10B168E-F645-49A5-AED7-3A97A61BB2FF}"/>
    <dgm:cxn modelId="{E264DC98-89F7-4E1D-9E6F-065C74D8CE94}" type="presOf" srcId="{DEC743D3-B731-4528-AFC4-02A62686EF5F}" destId="{470B4D33-B9B1-4DB0-B65D-BE63689842CD}" srcOrd="1" destOrd="0" presId="urn:microsoft.com/office/officeart/2011/layout/CircleProcess"/>
    <dgm:cxn modelId="{7E0E589D-78E6-4F49-BD3B-3F2825275ABC}" type="presOf" srcId="{A4BDADBB-11D0-47FF-8BA0-2E093BDA4B7B}" destId="{B5C1F519-81E4-446A-B39B-78B1D59F7CA9}" srcOrd="0" destOrd="0" presId="urn:microsoft.com/office/officeart/2011/layout/CircleProcess"/>
    <dgm:cxn modelId="{774374BB-596E-43A9-B367-A5ADD63D1FB3}" srcId="{6A193E5F-CA06-4DDA-A912-F5D1B6DA8EC3}" destId="{E33FB757-B7ED-4661-9E58-08E46F685159}" srcOrd="4" destOrd="0" parTransId="{3FB5DBAD-D2C2-430E-869C-46EE5DBAA96C}" sibTransId="{0E05A0EC-4E75-4FAC-A609-CB9A703C17A9}"/>
    <dgm:cxn modelId="{934031C7-DA3D-4BB5-A918-5FEE5F39883F}" type="presOf" srcId="{7F30053D-C7E6-4BC5-9A66-5FE686598C26}" destId="{B5FC557C-C03E-4097-B42B-3CD4C5B145BF}" srcOrd="0" destOrd="0" presId="urn:microsoft.com/office/officeart/2011/layout/CircleProcess"/>
    <dgm:cxn modelId="{4478C9CD-E6B6-4159-8472-843D199A3BD5}" srcId="{6A193E5F-CA06-4DDA-A912-F5D1B6DA8EC3}" destId="{4AD8AC46-3C3C-4073-94FD-E555117C7261}" srcOrd="8" destOrd="0" parTransId="{596E1A1A-89AA-4779-8360-C1CDBDD421DE}" sibTransId="{738D96C3-E671-4859-A69E-F7839AD68906}"/>
    <dgm:cxn modelId="{996B14D4-6AAB-4F78-AF22-D15906359EEB}" type="presOf" srcId="{1595137D-63C6-406E-846E-74CAC69151E4}" destId="{8EBEE816-D6EF-4C05-A6C2-65425C2AAA1B}" srcOrd="1" destOrd="0" presId="urn:microsoft.com/office/officeart/2011/layout/CircleProcess"/>
    <dgm:cxn modelId="{8ECFAED9-2389-4D13-A935-2272839AF1E5}" srcId="{6A193E5F-CA06-4DDA-A912-F5D1B6DA8EC3}" destId="{DEC743D3-B731-4528-AFC4-02A62686EF5F}" srcOrd="3" destOrd="0" parTransId="{11D70510-27B3-4FC5-95A1-ACAA2F084A28}" sibTransId="{3C55638B-F725-4FF5-800A-E52C4FFC2360}"/>
    <dgm:cxn modelId="{81F9E7E2-D311-42C7-AD66-4C536C91621C}" type="presOf" srcId="{4AD8AC46-3C3C-4073-94FD-E555117C7261}" destId="{937E2EFC-6B75-45EB-9DE3-CE04C47829F4}" srcOrd="0" destOrd="0" presId="urn:microsoft.com/office/officeart/2011/layout/CircleProcess"/>
    <dgm:cxn modelId="{22E00AE3-E62D-4995-BBA9-BAB1CAFB22C0}" srcId="{6A193E5F-CA06-4DDA-A912-F5D1B6DA8EC3}" destId="{A4BDADBB-11D0-47FF-8BA0-2E093BDA4B7B}" srcOrd="7" destOrd="0" parTransId="{87440B4C-FC9F-4F6C-A040-B4FF88D40FAA}" sibTransId="{991C4C15-D350-4CD7-BC0A-C051994F6419}"/>
    <dgm:cxn modelId="{2024B7FC-56CB-4646-A2DD-FF762D669292}" srcId="{6A193E5F-CA06-4DDA-A912-F5D1B6DA8EC3}" destId="{AF08164D-BC7D-43A7-9B78-147D63B04482}" srcOrd="1" destOrd="0" parTransId="{83C5F132-F602-4DD4-8C4E-704C7741D6ED}" sibTransId="{F0D77905-2292-4E48-9D56-A50B6ABC68DF}"/>
    <dgm:cxn modelId="{8D5953DB-2AFB-40AB-A5F5-B597E42E6BAE}" type="presParOf" srcId="{1419F18C-6151-4123-9A25-8E610EF42D61}" destId="{3CB17D8D-F785-4D6C-865A-CBE2C8895B6B}" srcOrd="0" destOrd="0" presId="urn:microsoft.com/office/officeart/2011/layout/CircleProcess"/>
    <dgm:cxn modelId="{E5E1EC1E-7662-4E47-A986-A4AA68A4A121}" type="presParOf" srcId="{3CB17D8D-F785-4D6C-865A-CBE2C8895B6B}" destId="{42FDD4CB-2FDE-4A48-A5A4-614256AD4424}" srcOrd="0" destOrd="0" presId="urn:microsoft.com/office/officeart/2011/layout/CircleProcess"/>
    <dgm:cxn modelId="{2C770802-11DC-44D5-B653-E63F9D48A359}" type="presParOf" srcId="{1419F18C-6151-4123-9A25-8E610EF42D61}" destId="{7BCC844B-5B5E-4285-A020-6F4441FF2E2E}" srcOrd="1" destOrd="0" presId="urn:microsoft.com/office/officeart/2011/layout/CircleProcess"/>
    <dgm:cxn modelId="{070A8CD4-AA2F-4777-9DFA-DC1FCB0BB2A2}" type="presParOf" srcId="{7BCC844B-5B5E-4285-A020-6F4441FF2E2E}" destId="{4B742EEE-8783-4938-9CA7-CDA637A7C0FC}" srcOrd="0" destOrd="0" presId="urn:microsoft.com/office/officeart/2011/layout/CircleProcess"/>
    <dgm:cxn modelId="{74BB1EA2-A25B-4F37-BB55-D1C48457F845}" type="presParOf" srcId="{1419F18C-6151-4123-9A25-8E610EF42D61}" destId="{B2719B34-317E-44F0-900D-C6F8C3956F0B}" srcOrd="2" destOrd="0" presId="urn:microsoft.com/office/officeart/2011/layout/CircleProcess"/>
    <dgm:cxn modelId="{54632BCA-31AF-43A1-B4D9-3E903764B843}" type="presParOf" srcId="{1419F18C-6151-4123-9A25-8E610EF42D61}" destId="{7D17C964-46B5-494C-A6E1-DCC1EBA0917B}" srcOrd="3" destOrd="0" presId="urn:microsoft.com/office/officeart/2011/layout/CircleProcess"/>
    <dgm:cxn modelId="{1511EA33-EBB2-4C3B-B474-09DEA4E9DBB6}" type="presParOf" srcId="{7D17C964-46B5-494C-A6E1-DCC1EBA0917B}" destId="{79C6F346-C2E4-410F-BBD5-1CDC5A807BC8}" srcOrd="0" destOrd="0" presId="urn:microsoft.com/office/officeart/2011/layout/CircleProcess"/>
    <dgm:cxn modelId="{27B59D08-1E41-4413-AF39-21E3CD55FE6C}" type="presParOf" srcId="{1419F18C-6151-4123-9A25-8E610EF42D61}" destId="{D823C9BE-4980-47A9-AB6E-F19B0A15DA64}" srcOrd="4" destOrd="0" presId="urn:microsoft.com/office/officeart/2011/layout/CircleProcess"/>
    <dgm:cxn modelId="{016DEF52-A732-4369-922A-5D060A91F428}" type="presParOf" srcId="{D823C9BE-4980-47A9-AB6E-F19B0A15DA64}" destId="{937E2EFC-6B75-45EB-9DE3-CE04C47829F4}" srcOrd="0" destOrd="0" presId="urn:microsoft.com/office/officeart/2011/layout/CircleProcess"/>
    <dgm:cxn modelId="{35EB4B2B-0802-4324-A69B-352F33DF9662}" type="presParOf" srcId="{1419F18C-6151-4123-9A25-8E610EF42D61}" destId="{8728CD67-B15E-42E3-AE64-34DE1FE06AAA}" srcOrd="5" destOrd="0" presId="urn:microsoft.com/office/officeart/2011/layout/CircleProcess"/>
    <dgm:cxn modelId="{F10BDBE9-11F0-463C-8442-6F87FDC40F9A}" type="presParOf" srcId="{1419F18C-6151-4123-9A25-8E610EF42D61}" destId="{625554D8-B9A1-41A5-872B-434706A02E9E}" srcOrd="6" destOrd="0" presId="urn:microsoft.com/office/officeart/2011/layout/CircleProcess"/>
    <dgm:cxn modelId="{392DA9FC-30D7-49D9-8E8F-74D234D8667C}" type="presParOf" srcId="{625554D8-B9A1-41A5-872B-434706A02E9E}" destId="{58E98EA2-A703-4647-B7AA-891F384FA7E4}" srcOrd="0" destOrd="0" presId="urn:microsoft.com/office/officeart/2011/layout/CircleProcess"/>
    <dgm:cxn modelId="{D9EA9D55-6825-4C18-ABE0-A51D40F2D136}" type="presParOf" srcId="{1419F18C-6151-4123-9A25-8E610EF42D61}" destId="{B8F8290D-1A84-423C-8DAA-9ABBC70E6F0F}" srcOrd="7" destOrd="0" presId="urn:microsoft.com/office/officeart/2011/layout/CircleProcess"/>
    <dgm:cxn modelId="{85206ECA-F528-49D2-9F6B-5CF7A9E2F3A1}" type="presParOf" srcId="{B8F8290D-1A84-423C-8DAA-9ABBC70E6F0F}" destId="{B5C1F519-81E4-446A-B39B-78B1D59F7CA9}" srcOrd="0" destOrd="0" presId="urn:microsoft.com/office/officeart/2011/layout/CircleProcess"/>
    <dgm:cxn modelId="{3E179DA8-AC38-4C7A-8A56-D9D9006E7738}" type="presParOf" srcId="{1419F18C-6151-4123-9A25-8E610EF42D61}" destId="{AFC3E4F8-085D-46B0-8E70-B1ABEE9E1836}" srcOrd="8" destOrd="0" presId="urn:microsoft.com/office/officeart/2011/layout/CircleProcess"/>
    <dgm:cxn modelId="{919ADC0A-32CE-4CB6-BBBF-BFCA2515D526}" type="presParOf" srcId="{1419F18C-6151-4123-9A25-8E610EF42D61}" destId="{DE2DA697-A4DA-455B-BB4F-9DADEF5B7E0A}" srcOrd="9" destOrd="0" presId="urn:microsoft.com/office/officeart/2011/layout/CircleProcess"/>
    <dgm:cxn modelId="{CA194B48-85C9-4B10-A552-C5E0A2807D43}" type="presParOf" srcId="{DE2DA697-A4DA-455B-BB4F-9DADEF5B7E0A}" destId="{D4D6DE8A-A91F-4180-9520-A7EE1AE33402}" srcOrd="0" destOrd="0" presId="urn:microsoft.com/office/officeart/2011/layout/CircleProcess"/>
    <dgm:cxn modelId="{06B82813-0BAC-4056-8C7A-89C61C653CCF}" type="presParOf" srcId="{1419F18C-6151-4123-9A25-8E610EF42D61}" destId="{B39AFE50-C619-488A-AFCD-F55635CC5906}" srcOrd="10" destOrd="0" presId="urn:microsoft.com/office/officeart/2011/layout/CircleProcess"/>
    <dgm:cxn modelId="{2AF3848E-C18D-4C00-B747-BA70D19E015A}" type="presParOf" srcId="{B39AFE50-C619-488A-AFCD-F55635CC5906}" destId="{3AF17B7D-8F5E-4E61-AD55-EFECCCC41DDC}" srcOrd="0" destOrd="0" presId="urn:microsoft.com/office/officeart/2011/layout/CircleProcess"/>
    <dgm:cxn modelId="{745819FA-9BAF-4AE9-BCF7-F9D5BA648F9F}" type="presParOf" srcId="{1419F18C-6151-4123-9A25-8E610EF42D61}" destId="{76FE81B7-6580-409A-8298-2AD7CC64DD72}" srcOrd="11" destOrd="0" presId="urn:microsoft.com/office/officeart/2011/layout/CircleProcess"/>
    <dgm:cxn modelId="{E1CDE5CC-6DD0-4D65-9639-495C706BC43D}" type="presParOf" srcId="{1419F18C-6151-4123-9A25-8E610EF42D61}" destId="{895CCA49-F884-4D9C-8B0A-122549D7B80E}" srcOrd="12" destOrd="0" presId="urn:microsoft.com/office/officeart/2011/layout/CircleProcess"/>
    <dgm:cxn modelId="{BFE1F775-DE5A-4AC1-9101-58FD1F3CB6C3}" type="presParOf" srcId="{895CCA49-F884-4D9C-8B0A-122549D7B80E}" destId="{C78860CF-E431-4E45-ABE4-5F675ACE8834}" srcOrd="0" destOrd="0" presId="urn:microsoft.com/office/officeart/2011/layout/CircleProcess"/>
    <dgm:cxn modelId="{400F376A-761D-4F02-ADAC-81AF7E9891AC}" type="presParOf" srcId="{1419F18C-6151-4123-9A25-8E610EF42D61}" destId="{1432179D-60C3-4039-BD6D-B878D55693BC}" srcOrd="13" destOrd="0" presId="urn:microsoft.com/office/officeart/2011/layout/CircleProcess"/>
    <dgm:cxn modelId="{7F27F9DD-B2C8-4B4A-AEAD-BAD430E863B6}" type="presParOf" srcId="{1432179D-60C3-4039-BD6D-B878D55693BC}" destId="{17896AB9-D179-42F0-9055-929C2094BAED}" srcOrd="0" destOrd="0" presId="urn:microsoft.com/office/officeart/2011/layout/CircleProcess"/>
    <dgm:cxn modelId="{427187B9-07D4-48A7-9697-FC1AACFE339C}" type="presParOf" srcId="{1419F18C-6151-4123-9A25-8E610EF42D61}" destId="{8EBEE816-D6EF-4C05-A6C2-65425C2AAA1B}" srcOrd="14" destOrd="0" presId="urn:microsoft.com/office/officeart/2011/layout/CircleProcess"/>
    <dgm:cxn modelId="{6F78139A-915A-4BD4-A988-E64D1DBF020B}" type="presParOf" srcId="{1419F18C-6151-4123-9A25-8E610EF42D61}" destId="{D8C6137D-6194-414B-B9AB-0016A2A60FED}" srcOrd="15" destOrd="0" presId="urn:microsoft.com/office/officeart/2011/layout/CircleProcess"/>
    <dgm:cxn modelId="{6930EDE1-A846-4F8B-BBB2-97B6FEA35A75}" type="presParOf" srcId="{D8C6137D-6194-414B-B9AB-0016A2A60FED}" destId="{1D6828B3-6073-40CA-AF7B-2CE2D10D4C93}" srcOrd="0" destOrd="0" presId="urn:microsoft.com/office/officeart/2011/layout/CircleProcess"/>
    <dgm:cxn modelId="{7686C309-B9DA-4B10-98C6-42E132E4C0A9}" type="presParOf" srcId="{1419F18C-6151-4123-9A25-8E610EF42D61}" destId="{3D99ACD5-AA45-4FEA-8943-7EEAFDEDF4D9}" srcOrd="16" destOrd="0" presId="urn:microsoft.com/office/officeart/2011/layout/CircleProcess"/>
    <dgm:cxn modelId="{15D3A515-669F-482A-860E-2E3D4337B2C5}" type="presParOf" srcId="{3D99ACD5-AA45-4FEA-8943-7EEAFDEDF4D9}" destId="{2037DBAD-9BB0-4511-93E5-49D5D6D2490D}" srcOrd="0" destOrd="0" presId="urn:microsoft.com/office/officeart/2011/layout/CircleProcess"/>
    <dgm:cxn modelId="{1EC9D896-ACFC-4EC1-A1CE-7B8AC68732DE}" type="presParOf" srcId="{1419F18C-6151-4123-9A25-8E610EF42D61}" destId="{F721DC47-9C37-4655-BF9F-F49965BD5EE9}" srcOrd="17" destOrd="0" presId="urn:microsoft.com/office/officeart/2011/layout/CircleProcess"/>
    <dgm:cxn modelId="{52577E3D-E2F0-4844-A47B-E72A12A1351D}" type="presParOf" srcId="{1419F18C-6151-4123-9A25-8E610EF42D61}" destId="{46D3EF25-5C99-49BF-ABDE-A0976BBFC6C2}" srcOrd="18" destOrd="0" presId="urn:microsoft.com/office/officeart/2011/layout/CircleProcess"/>
    <dgm:cxn modelId="{51338B75-748A-4E88-B973-4852B7DAC4CF}" type="presParOf" srcId="{46D3EF25-5C99-49BF-ABDE-A0976BBFC6C2}" destId="{C1FFB95A-1313-40B6-9569-F0988F1BE5D6}" srcOrd="0" destOrd="0" presId="urn:microsoft.com/office/officeart/2011/layout/CircleProcess"/>
    <dgm:cxn modelId="{3EB05105-3FF4-408B-A7DA-EB669BFE4568}" type="presParOf" srcId="{1419F18C-6151-4123-9A25-8E610EF42D61}" destId="{F21732C4-7258-45A1-A35D-C403FBDBE4C9}" srcOrd="19" destOrd="0" presId="urn:microsoft.com/office/officeart/2011/layout/CircleProcess"/>
    <dgm:cxn modelId="{831266D0-A182-4CE9-B4BA-D09C67FB585C}" type="presParOf" srcId="{F21732C4-7258-45A1-A35D-C403FBDBE4C9}" destId="{2204E8BD-6345-42A6-9D7F-C7C3E1A8440A}" srcOrd="0" destOrd="0" presId="urn:microsoft.com/office/officeart/2011/layout/CircleProcess"/>
    <dgm:cxn modelId="{4577F910-9EA1-48E9-B0DF-FA0435E637B8}" type="presParOf" srcId="{1419F18C-6151-4123-9A25-8E610EF42D61}" destId="{470B4D33-B9B1-4DB0-B65D-BE63689842CD}" srcOrd="20" destOrd="0" presId="urn:microsoft.com/office/officeart/2011/layout/CircleProcess"/>
    <dgm:cxn modelId="{7ADB268A-12F0-44BB-9811-C53302460140}" type="presParOf" srcId="{1419F18C-6151-4123-9A25-8E610EF42D61}" destId="{669AB6F4-1B59-46DA-AE32-7A210AC77657}" srcOrd="21" destOrd="0" presId="urn:microsoft.com/office/officeart/2011/layout/CircleProcess"/>
    <dgm:cxn modelId="{BC54031E-3A3B-4B3D-8418-98533635FFD0}" type="presParOf" srcId="{669AB6F4-1B59-46DA-AE32-7A210AC77657}" destId="{2154A7D5-E800-491E-9CDE-6099813D2432}" srcOrd="0" destOrd="0" presId="urn:microsoft.com/office/officeart/2011/layout/CircleProcess"/>
    <dgm:cxn modelId="{632B8197-DD2A-42BF-9ECA-6D9B31D0FCEC}" type="presParOf" srcId="{1419F18C-6151-4123-9A25-8E610EF42D61}" destId="{998646E0-F4E4-4137-A071-E862B96DF061}" srcOrd="22" destOrd="0" presId="urn:microsoft.com/office/officeart/2011/layout/CircleProcess"/>
    <dgm:cxn modelId="{671CC4E3-44CF-4486-8D33-1148D8635C70}" type="presParOf" srcId="{998646E0-F4E4-4137-A071-E862B96DF061}" destId="{C2D6AAC7-2EC6-4DF0-BF24-3B029EFBE7A2}" srcOrd="0" destOrd="0" presId="urn:microsoft.com/office/officeart/2011/layout/CircleProcess"/>
    <dgm:cxn modelId="{96E2B97C-46CF-4A61-9396-2EA768923B7B}" type="presParOf" srcId="{1419F18C-6151-4123-9A25-8E610EF42D61}" destId="{4A22B10E-9295-4312-B553-B2B4449E721F}" srcOrd="23" destOrd="0" presId="urn:microsoft.com/office/officeart/2011/layout/CircleProcess"/>
    <dgm:cxn modelId="{AB75CA5B-1198-4672-8B3F-E454A1FAC663}" type="presParOf" srcId="{1419F18C-6151-4123-9A25-8E610EF42D61}" destId="{E3BCEF82-56A5-423E-8961-E0763C2AAEE5}" srcOrd="24" destOrd="0" presId="urn:microsoft.com/office/officeart/2011/layout/CircleProcess"/>
    <dgm:cxn modelId="{47FB16AB-24F6-40DD-86D0-34274711328A}" type="presParOf" srcId="{E3BCEF82-56A5-423E-8961-E0763C2AAEE5}" destId="{6A81D52E-58D3-44F8-B407-2811118A0E18}" srcOrd="0" destOrd="0" presId="urn:microsoft.com/office/officeart/2011/layout/CircleProcess"/>
    <dgm:cxn modelId="{C157EA2B-D02A-4307-AE6F-58731CA22173}" type="presParOf" srcId="{1419F18C-6151-4123-9A25-8E610EF42D61}" destId="{905BE14E-30A4-48C8-86F6-CAFFD024C736}" srcOrd="25" destOrd="0" presId="urn:microsoft.com/office/officeart/2011/layout/CircleProcess"/>
    <dgm:cxn modelId="{EAAF0472-E9FA-4431-A779-6AA52FE1CB75}" type="presParOf" srcId="{905BE14E-30A4-48C8-86F6-CAFFD024C736}" destId="{FC4F9ED2-90C0-47BC-9C4C-4DD2369D7BF2}" srcOrd="0" destOrd="0" presId="urn:microsoft.com/office/officeart/2011/layout/CircleProcess"/>
    <dgm:cxn modelId="{86423C12-2CA4-4971-90B4-0D4646A77771}" type="presParOf" srcId="{1419F18C-6151-4123-9A25-8E610EF42D61}" destId="{A6F8A9FA-B6B3-48F7-974A-C22CF24DC9B7}" srcOrd="26" destOrd="0" presId="urn:microsoft.com/office/officeart/2011/layout/CircleProcess"/>
    <dgm:cxn modelId="{EE59385F-FA96-4B18-8926-65CE91C2A583}" type="presParOf" srcId="{1419F18C-6151-4123-9A25-8E610EF42D61}" destId="{3A24AD8D-69E8-434D-8348-E80064F2FAE1}" srcOrd="27" destOrd="0" presId="urn:microsoft.com/office/officeart/2011/layout/CircleProcess"/>
    <dgm:cxn modelId="{29BC137F-2A95-497F-BA80-77034A1D33DB}" type="presParOf" srcId="{3A24AD8D-69E8-434D-8348-E80064F2FAE1}" destId="{0904DADB-45BD-4704-BFD0-5937CDED6B77}" srcOrd="0" destOrd="0" presId="urn:microsoft.com/office/officeart/2011/layout/CircleProcess"/>
    <dgm:cxn modelId="{A336F9BF-82E9-4C6A-89AF-38FB9BD204BF}" type="presParOf" srcId="{1419F18C-6151-4123-9A25-8E610EF42D61}" destId="{765AA506-FC36-4FA3-9B86-406458B734C0}" srcOrd="28" destOrd="0" presId="urn:microsoft.com/office/officeart/2011/layout/CircleProcess"/>
    <dgm:cxn modelId="{ACF9AEE7-48FB-423A-BB13-945C2EFB949E}" type="presParOf" srcId="{765AA506-FC36-4FA3-9B86-406458B734C0}" destId="{B5FC557C-C03E-4097-B42B-3CD4C5B145BF}" srcOrd="0" destOrd="0" presId="urn:microsoft.com/office/officeart/2011/layout/CircleProcess"/>
    <dgm:cxn modelId="{CF7DBB62-D759-44BE-8AF9-6B72D649AB04}" type="presParOf" srcId="{1419F18C-6151-4123-9A25-8E610EF42D61}" destId="{86197E2F-3B0D-4EFB-93B3-44678958D938}" srcOrd="29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193E5F-CA06-4DDA-A912-F5D1B6DA8EC3}" type="doc">
      <dgm:prSet loTypeId="urn:microsoft.com/office/officeart/2011/layout/Circle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527D65-A601-47FE-A4E8-3B08A21C3CA3}">
      <dgm:prSet/>
      <dgm:spPr/>
      <dgm:t>
        <a:bodyPr/>
        <a:lstStyle/>
        <a:p>
          <a:r>
            <a:rPr lang="en-US" dirty="0"/>
            <a:t>২</a:t>
          </a:r>
        </a:p>
      </dgm:t>
    </dgm:pt>
    <dgm:pt modelId="{E5B84D14-3DAB-4915-92ED-A706218B6914}" type="parTrans" cxnId="{19DC38C7-339B-488E-8AB3-42348C089C3B}">
      <dgm:prSet/>
      <dgm:spPr/>
      <dgm:t>
        <a:bodyPr/>
        <a:lstStyle/>
        <a:p>
          <a:endParaRPr lang="en-US"/>
        </a:p>
      </dgm:t>
    </dgm:pt>
    <dgm:pt modelId="{05338D67-8F7D-4912-A15E-BE4F5ABC8C76}" type="sibTrans" cxnId="{19DC38C7-339B-488E-8AB3-42348C089C3B}">
      <dgm:prSet/>
      <dgm:spPr/>
      <dgm:t>
        <a:bodyPr/>
        <a:lstStyle/>
        <a:p>
          <a:endParaRPr lang="en-US"/>
        </a:p>
      </dgm:t>
    </dgm:pt>
    <dgm:pt modelId="{6F5A096F-68AB-41B0-9CA0-A9F011C3D67E}">
      <dgm:prSet/>
      <dgm:spPr/>
      <dgm:t>
        <a:bodyPr/>
        <a:lstStyle/>
        <a:p>
          <a:r>
            <a:rPr lang="en-US" dirty="0"/>
            <a:t>৪</a:t>
          </a:r>
        </a:p>
      </dgm:t>
    </dgm:pt>
    <dgm:pt modelId="{55338981-A930-4BAE-8F96-883937153148}" type="parTrans" cxnId="{C4A9E991-138A-4F3E-8814-49BFA0CC4BEF}">
      <dgm:prSet/>
      <dgm:spPr/>
      <dgm:t>
        <a:bodyPr/>
        <a:lstStyle/>
        <a:p>
          <a:endParaRPr lang="en-US"/>
        </a:p>
      </dgm:t>
    </dgm:pt>
    <dgm:pt modelId="{CE39B3BF-89A4-488A-AEFD-FEE406A21F28}" type="sibTrans" cxnId="{C4A9E991-138A-4F3E-8814-49BFA0CC4BEF}">
      <dgm:prSet/>
      <dgm:spPr/>
      <dgm:t>
        <a:bodyPr/>
        <a:lstStyle/>
        <a:p>
          <a:endParaRPr lang="en-US"/>
        </a:p>
      </dgm:t>
    </dgm:pt>
    <dgm:pt modelId="{918BCCA1-31D9-4F95-BE3B-A681F7F755C4}">
      <dgm:prSet/>
      <dgm:spPr>
        <a:solidFill>
          <a:srgbClr val="D2FF4D">
            <a:alpha val="90000"/>
          </a:srgbClr>
        </a:solidFill>
      </dgm:spPr>
      <dgm:t>
        <a:bodyPr/>
        <a:lstStyle/>
        <a:p>
          <a:r>
            <a:rPr lang="en-US" dirty="0"/>
            <a:t>৬</a:t>
          </a:r>
        </a:p>
      </dgm:t>
    </dgm:pt>
    <dgm:pt modelId="{F1A52338-FA31-4A65-882F-85889885E893}" type="parTrans" cxnId="{92122210-9304-490D-9B6D-15E4860DD14D}">
      <dgm:prSet/>
      <dgm:spPr/>
      <dgm:t>
        <a:bodyPr/>
        <a:lstStyle/>
        <a:p>
          <a:endParaRPr lang="en-US"/>
        </a:p>
      </dgm:t>
    </dgm:pt>
    <dgm:pt modelId="{FD39A090-1207-4FFB-8199-96425501359C}" type="sibTrans" cxnId="{92122210-9304-490D-9B6D-15E4860DD14D}">
      <dgm:prSet/>
      <dgm:spPr/>
      <dgm:t>
        <a:bodyPr/>
        <a:lstStyle/>
        <a:p>
          <a:endParaRPr lang="en-US"/>
        </a:p>
      </dgm:t>
    </dgm:pt>
    <dgm:pt modelId="{EBBBC83E-2184-46CC-A360-4351A1ADB102}">
      <dgm:prSet/>
      <dgm:spPr/>
      <dgm:t>
        <a:bodyPr/>
        <a:lstStyle/>
        <a:p>
          <a:r>
            <a:rPr lang="en-US" dirty="0"/>
            <a:t>৮</a:t>
          </a:r>
        </a:p>
      </dgm:t>
    </dgm:pt>
    <dgm:pt modelId="{1584AAE9-528A-477A-B700-6FDFB9AF9EE3}" type="parTrans" cxnId="{3F764054-22BB-4155-90D5-9D3C3F8EDA08}">
      <dgm:prSet/>
      <dgm:spPr/>
      <dgm:t>
        <a:bodyPr/>
        <a:lstStyle/>
        <a:p>
          <a:endParaRPr lang="en-US"/>
        </a:p>
      </dgm:t>
    </dgm:pt>
    <dgm:pt modelId="{131DA5A3-37EE-496B-B970-F9DD6EF8223A}" type="sibTrans" cxnId="{3F764054-22BB-4155-90D5-9D3C3F8EDA08}">
      <dgm:prSet/>
      <dgm:spPr/>
      <dgm:t>
        <a:bodyPr/>
        <a:lstStyle/>
        <a:p>
          <a:endParaRPr lang="en-US"/>
        </a:p>
      </dgm:t>
    </dgm:pt>
    <dgm:pt modelId="{116DFE62-6B50-465A-8037-8B44DB40617F}">
      <dgm:prSet/>
      <dgm:spPr/>
      <dgm:t>
        <a:bodyPr/>
        <a:lstStyle/>
        <a:p>
          <a:r>
            <a:rPr lang="en-US" dirty="0"/>
            <a:t>১০</a:t>
          </a:r>
        </a:p>
      </dgm:t>
    </dgm:pt>
    <dgm:pt modelId="{C07D537F-6C09-4D59-84AB-C08DA970C7A5}" type="parTrans" cxnId="{151FF5D5-9FBD-4AF8-8184-B39623BBF9AD}">
      <dgm:prSet/>
      <dgm:spPr/>
      <dgm:t>
        <a:bodyPr/>
        <a:lstStyle/>
        <a:p>
          <a:endParaRPr lang="en-US"/>
        </a:p>
      </dgm:t>
    </dgm:pt>
    <dgm:pt modelId="{30BFACE0-BA92-4DF2-B5A8-3B96B8D9248C}" type="sibTrans" cxnId="{151FF5D5-9FBD-4AF8-8184-B39623BBF9AD}">
      <dgm:prSet/>
      <dgm:spPr/>
      <dgm:t>
        <a:bodyPr/>
        <a:lstStyle/>
        <a:p>
          <a:endParaRPr lang="en-US"/>
        </a:p>
      </dgm:t>
    </dgm:pt>
    <dgm:pt modelId="{57CC8D0E-3436-44EA-A3AE-250E3838CF6E}">
      <dgm:prSet/>
      <dgm:spPr>
        <a:solidFill>
          <a:srgbClr val="D2FF4D">
            <a:alpha val="90000"/>
          </a:srgbClr>
        </a:solidFill>
      </dgm:spPr>
      <dgm:t>
        <a:bodyPr/>
        <a:lstStyle/>
        <a:p>
          <a:r>
            <a:rPr lang="en-US" dirty="0"/>
            <a:t>১২</a:t>
          </a:r>
        </a:p>
      </dgm:t>
    </dgm:pt>
    <dgm:pt modelId="{A7D327CE-52F2-4B48-9FEC-17769AECD4C6}" type="parTrans" cxnId="{C3F40E28-314D-491B-B2DA-7A90D371464F}">
      <dgm:prSet/>
      <dgm:spPr/>
      <dgm:t>
        <a:bodyPr/>
        <a:lstStyle/>
        <a:p>
          <a:endParaRPr lang="en-US"/>
        </a:p>
      </dgm:t>
    </dgm:pt>
    <dgm:pt modelId="{4D008F3E-2D9F-4B4F-831F-1662B232D5A3}" type="sibTrans" cxnId="{C3F40E28-314D-491B-B2DA-7A90D371464F}">
      <dgm:prSet/>
      <dgm:spPr/>
      <dgm:t>
        <a:bodyPr/>
        <a:lstStyle/>
        <a:p>
          <a:endParaRPr lang="en-US"/>
        </a:p>
      </dgm:t>
    </dgm:pt>
    <dgm:pt modelId="{8EBEEAF7-360D-4BD3-8DCB-AAF25E5BDC12}">
      <dgm:prSet/>
      <dgm:spPr/>
      <dgm:t>
        <a:bodyPr/>
        <a:lstStyle/>
        <a:p>
          <a:r>
            <a:rPr lang="en-US" dirty="0"/>
            <a:t>১৪</a:t>
          </a:r>
        </a:p>
      </dgm:t>
    </dgm:pt>
    <dgm:pt modelId="{B7EA9AEE-4322-4A40-963C-05A2A93BB71C}" type="parTrans" cxnId="{F5E48B60-7730-413C-8000-3584993830E7}">
      <dgm:prSet/>
      <dgm:spPr/>
      <dgm:t>
        <a:bodyPr/>
        <a:lstStyle/>
        <a:p>
          <a:endParaRPr lang="en-US"/>
        </a:p>
      </dgm:t>
    </dgm:pt>
    <dgm:pt modelId="{3E8288B3-B7A8-45BE-9619-02B9C68A5779}" type="sibTrans" cxnId="{F5E48B60-7730-413C-8000-3584993830E7}">
      <dgm:prSet/>
      <dgm:spPr/>
      <dgm:t>
        <a:bodyPr/>
        <a:lstStyle/>
        <a:p>
          <a:endParaRPr lang="en-US"/>
        </a:p>
      </dgm:t>
    </dgm:pt>
    <dgm:pt modelId="{F35402D0-1F2F-4B07-AB83-3235A94BC6B1}">
      <dgm:prSet/>
      <dgm:spPr/>
      <dgm:t>
        <a:bodyPr/>
        <a:lstStyle/>
        <a:p>
          <a:r>
            <a:rPr lang="en-US" dirty="0"/>
            <a:t>১৬</a:t>
          </a:r>
        </a:p>
      </dgm:t>
    </dgm:pt>
    <dgm:pt modelId="{563CF67C-EDF8-4168-904E-E4F8E35BBE73}" type="parTrans" cxnId="{59B3EF41-D187-4AA1-9EC6-AB39A3F9802A}">
      <dgm:prSet/>
      <dgm:spPr/>
      <dgm:t>
        <a:bodyPr/>
        <a:lstStyle/>
        <a:p>
          <a:endParaRPr lang="en-US"/>
        </a:p>
      </dgm:t>
    </dgm:pt>
    <dgm:pt modelId="{39A08D99-4A91-4B53-B0EC-E060CB3D4EA4}" type="sibTrans" cxnId="{59B3EF41-D187-4AA1-9EC6-AB39A3F9802A}">
      <dgm:prSet/>
      <dgm:spPr/>
      <dgm:t>
        <a:bodyPr/>
        <a:lstStyle/>
        <a:p>
          <a:endParaRPr lang="en-US"/>
        </a:p>
      </dgm:t>
    </dgm:pt>
    <dgm:pt modelId="{30E4356E-36B3-49D5-9468-C19C532C619B}">
      <dgm:prSet/>
      <dgm:spPr>
        <a:solidFill>
          <a:srgbClr val="D2FF4D">
            <a:alpha val="90000"/>
          </a:srgbClr>
        </a:solidFill>
      </dgm:spPr>
      <dgm:t>
        <a:bodyPr/>
        <a:lstStyle/>
        <a:p>
          <a:r>
            <a:rPr lang="en-US" dirty="0"/>
            <a:t>১৮</a:t>
          </a:r>
        </a:p>
      </dgm:t>
    </dgm:pt>
    <dgm:pt modelId="{3E95E93A-177B-4A68-B468-8F7A43F2591B}" type="parTrans" cxnId="{1B263A8E-EDB8-4A84-8A8F-3903C593BBDF}">
      <dgm:prSet/>
      <dgm:spPr/>
      <dgm:t>
        <a:bodyPr/>
        <a:lstStyle/>
        <a:p>
          <a:endParaRPr lang="en-US"/>
        </a:p>
      </dgm:t>
    </dgm:pt>
    <dgm:pt modelId="{E9FBCC6C-AB59-4871-BB01-804769953894}" type="sibTrans" cxnId="{1B263A8E-EDB8-4A84-8A8F-3903C593BBDF}">
      <dgm:prSet/>
      <dgm:spPr/>
      <dgm:t>
        <a:bodyPr/>
        <a:lstStyle/>
        <a:p>
          <a:endParaRPr lang="en-US"/>
        </a:p>
      </dgm:t>
    </dgm:pt>
    <dgm:pt modelId="{2380E1FB-16BB-4346-8854-1EE84E652402}">
      <dgm:prSet/>
      <dgm:spPr/>
      <dgm:t>
        <a:bodyPr/>
        <a:lstStyle/>
        <a:p>
          <a:r>
            <a:rPr lang="en-US" dirty="0"/>
            <a:t>২০</a:t>
          </a:r>
        </a:p>
      </dgm:t>
    </dgm:pt>
    <dgm:pt modelId="{2771FADA-36AC-4B8D-BE15-24FFB2962DF4}" type="parTrans" cxnId="{5B44B79F-EB95-45C5-A08B-B0AF57326E56}">
      <dgm:prSet/>
      <dgm:spPr/>
      <dgm:t>
        <a:bodyPr/>
        <a:lstStyle/>
        <a:p>
          <a:endParaRPr lang="en-US"/>
        </a:p>
      </dgm:t>
    </dgm:pt>
    <dgm:pt modelId="{6F2D90BA-E909-4D1B-8ED4-F810F28603D8}" type="sibTrans" cxnId="{5B44B79F-EB95-45C5-A08B-B0AF57326E56}">
      <dgm:prSet/>
      <dgm:spPr/>
      <dgm:t>
        <a:bodyPr/>
        <a:lstStyle/>
        <a:p>
          <a:endParaRPr lang="en-US"/>
        </a:p>
      </dgm:t>
    </dgm:pt>
    <dgm:pt modelId="{1419F18C-6151-4123-9A25-8E610EF42D61}" type="pres">
      <dgm:prSet presAssocID="{6A193E5F-CA06-4DDA-A912-F5D1B6DA8EC3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45A03A7-EE35-4C13-B212-26608D8E4432}" type="pres">
      <dgm:prSet presAssocID="{2380E1FB-16BB-4346-8854-1EE84E652402}" presName="Accent10" presStyleCnt="0"/>
      <dgm:spPr/>
    </dgm:pt>
    <dgm:pt modelId="{D03F7438-B5B3-4913-98CD-EB89FB448D2C}" type="pres">
      <dgm:prSet presAssocID="{2380E1FB-16BB-4346-8854-1EE84E652402}" presName="Accent" presStyleLbl="node1" presStyleIdx="0" presStyleCnt="10"/>
      <dgm:spPr/>
    </dgm:pt>
    <dgm:pt modelId="{B1A3FBF4-CC90-42FA-8D7A-493AFA125FDA}" type="pres">
      <dgm:prSet presAssocID="{2380E1FB-16BB-4346-8854-1EE84E652402}" presName="ParentBackground10" presStyleCnt="0"/>
      <dgm:spPr/>
    </dgm:pt>
    <dgm:pt modelId="{BA6C005A-B4B4-4000-99F8-7C2EDCF00D81}" type="pres">
      <dgm:prSet presAssocID="{2380E1FB-16BB-4346-8854-1EE84E652402}" presName="ParentBackground" presStyleLbl="fgAcc1" presStyleIdx="0" presStyleCnt="10"/>
      <dgm:spPr/>
    </dgm:pt>
    <dgm:pt modelId="{8C067C14-798D-4106-9566-2B3B4E84EDA1}" type="pres">
      <dgm:prSet presAssocID="{2380E1FB-16BB-4346-8854-1EE84E652402}" presName="Parent10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9672003-6C97-4D29-84F9-71FBA502B976}" type="pres">
      <dgm:prSet presAssocID="{30E4356E-36B3-49D5-9468-C19C532C619B}" presName="Accent9" presStyleCnt="0"/>
      <dgm:spPr/>
    </dgm:pt>
    <dgm:pt modelId="{5E0365A8-02DA-40EA-A7AF-CCB610F280BE}" type="pres">
      <dgm:prSet presAssocID="{30E4356E-36B3-49D5-9468-C19C532C619B}" presName="Accent" presStyleLbl="node1" presStyleIdx="1" presStyleCnt="10"/>
      <dgm:spPr/>
    </dgm:pt>
    <dgm:pt modelId="{D6018EC6-DC17-4F1F-ABB8-05AEB0B5F5AB}" type="pres">
      <dgm:prSet presAssocID="{30E4356E-36B3-49D5-9468-C19C532C619B}" presName="ParentBackground9" presStyleCnt="0"/>
      <dgm:spPr/>
    </dgm:pt>
    <dgm:pt modelId="{E1E013C6-FB14-4C9F-8E38-E18A050329A4}" type="pres">
      <dgm:prSet presAssocID="{30E4356E-36B3-49D5-9468-C19C532C619B}" presName="ParentBackground" presStyleLbl="fgAcc1" presStyleIdx="1" presStyleCnt="10"/>
      <dgm:spPr/>
    </dgm:pt>
    <dgm:pt modelId="{EF7D31C8-514C-4D4B-B1FC-202344A66AFE}" type="pres">
      <dgm:prSet presAssocID="{30E4356E-36B3-49D5-9468-C19C532C619B}" presName="Parent9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9B88294-2E6A-4D8C-8B25-85930C1EB7A5}" type="pres">
      <dgm:prSet presAssocID="{F35402D0-1F2F-4B07-AB83-3235A94BC6B1}" presName="Accent8" presStyleCnt="0"/>
      <dgm:spPr/>
    </dgm:pt>
    <dgm:pt modelId="{400C4571-CA89-4F16-AB64-030E29A6BBFE}" type="pres">
      <dgm:prSet presAssocID="{F35402D0-1F2F-4B07-AB83-3235A94BC6B1}" presName="Accent" presStyleLbl="node1" presStyleIdx="2" presStyleCnt="10"/>
      <dgm:spPr/>
    </dgm:pt>
    <dgm:pt modelId="{BAA58FD1-F757-49CF-9EA5-4E3F47FB48A2}" type="pres">
      <dgm:prSet presAssocID="{F35402D0-1F2F-4B07-AB83-3235A94BC6B1}" presName="ParentBackground8" presStyleCnt="0"/>
      <dgm:spPr/>
    </dgm:pt>
    <dgm:pt modelId="{FCB795CB-615E-40AD-93ED-E7E17C279E80}" type="pres">
      <dgm:prSet presAssocID="{F35402D0-1F2F-4B07-AB83-3235A94BC6B1}" presName="ParentBackground" presStyleLbl="fgAcc1" presStyleIdx="2" presStyleCnt="10"/>
      <dgm:spPr/>
    </dgm:pt>
    <dgm:pt modelId="{DE9C360B-AA4C-47B4-A85E-0479242EE3C9}" type="pres">
      <dgm:prSet presAssocID="{F35402D0-1F2F-4B07-AB83-3235A94BC6B1}" presName="Parent8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A7B5154-0968-4A2B-A8B9-231F2D67007C}" type="pres">
      <dgm:prSet presAssocID="{8EBEEAF7-360D-4BD3-8DCB-AAF25E5BDC12}" presName="Accent7" presStyleCnt="0"/>
      <dgm:spPr/>
    </dgm:pt>
    <dgm:pt modelId="{E3B965E4-21D1-4F68-88E9-C74E92330472}" type="pres">
      <dgm:prSet presAssocID="{8EBEEAF7-360D-4BD3-8DCB-AAF25E5BDC12}" presName="Accent" presStyleLbl="node1" presStyleIdx="3" presStyleCnt="10"/>
      <dgm:spPr/>
    </dgm:pt>
    <dgm:pt modelId="{89BAA9EE-6965-4500-B5A9-31A47DFD6109}" type="pres">
      <dgm:prSet presAssocID="{8EBEEAF7-360D-4BD3-8DCB-AAF25E5BDC12}" presName="ParentBackground7" presStyleCnt="0"/>
      <dgm:spPr/>
    </dgm:pt>
    <dgm:pt modelId="{FD91A201-BFF6-4695-BF30-6017DE616D42}" type="pres">
      <dgm:prSet presAssocID="{8EBEEAF7-360D-4BD3-8DCB-AAF25E5BDC12}" presName="ParentBackground" presStyleLbl="fgAcc1" presStyleIdx="3" presStyleCnt="10"/>
      <dgm:spPr/>
    </dgm:pt>
    <dgm:pt modelId="{D0132E36-7DA9-4B2C-8390-6DD90BBFA2C7}" type="pres">
      <dgm:prSet presAssocID="{8EBEEAF7-360D-4BD3-8DCB-AAF25E5BDC12}" presName="Parent7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79D6B4D-0225-474E-8F12-AAD509F38888}" type="pres">
      <dgm:prSet presAssocID="{57CC8D0E-3436-44EA-A3AE-250E3838CF6E}" presName="Accent6" presStyleCnt="0"/>
      <dgm:spPr/>
    </dgm:pt>
    <dgm:pt modelId="{459CA94D-30C8-4341-83F5-701466E74DCB}" type="pres">
      <dgm:prSet presAssocID="{57CC8D0E-3436-44EA-A3AE-250E3838CF6E}" presName="Accent" presStyleLbl="node1" presStyleIdx="4" presStyleCnt="10"/>
      <dgm:spPr/>
    </dgm:pt>
    <dgm:pt modelId="{0D6536FD-AC4D-4B8F-A8BF-4F12ED5F720C}" type="pres">
      <dgm:prSet presAssocID="{57CC8D0E-3436-44EA-A3AE-250E3838CF6E}" presName="ParentBackground6" presStyleCnt="0"/>
      <dgm:spPr/>
    </dgm:pt>
    <dgm:pt modelId="{26B76AA4-2361-466C-B04F-6147C1BB5244}" type="pres">
      <dgm:prSet presAssocID="{57CC8D0E-3436-44EA-A3AE-250E3838CF6E}" presName="ParentBackground" presStyleLbl="fgAcc1" presStyleIdx="4" presStyleCnt="10"/>
      <dgm:spPr/>
    </dgm:pt>
    <dgm:pt modelId="{93800E72-4FC1-4DBA-9648-9778D0865F5D}" type="pres">
      <dgm:prSet presAssocID="{57CC8D0E-3436-44EA-A3AE-250E3838CF6E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4E10FEB-C9C5-4A61-84C3-9DC8ADF7D994}" type="pres">
      <dgm:prSet presAssocID="{116DFE62-6B50-465A-8037-8B44DB40617F}" presName="Accent5" presStyleCnt="0"/>
      <dgm:spPr/>
    </dgm:pt>
    <dgm:pt modelId="{8B361E46-7CA0-4772-8F79-D46860D6C541}" type="pres">
      <dgm:prSet presAssocID="{116DFE62-6B50-465A-8037-8B44DB40617F}" presName="Accent" presStyleLbl="node1" presStyleIdx="5" presStyleCnt="10"/>
      <dgm:spPr/>
    </dgm:pt>
    <dgm:pt modelId="{2D17BC42-86C9-4581-BCE5-8271E3654915}" type="pres">
      <dgm:prSet presAssocID="{116DFE62-6B50-465A-8037-8B44DB40617F}" presName="ParentBackground5" presStyleCnt="0"/>
      <dgm:spPr/>
    </dgm:pt>
    <dgm:pt modelId="{B25EC8E0-C077-4B18-B081-D0FECE14E4A4}" type="pres">
      <dgm:prSet presAssocID="{116DFE62-6B50-465A-8037-8B44DB40617F}" presName="ParentBackground" presStyleLbl="fgAcc1" presStyleIdx="5" presStyleCnt="10"/>
      <dgm:spPr/>
    </dgm:pt>
    <dgm:pt modelId="{CBBD2354-DE08-4D1F-B4D6-932B0AB22761}" type="pres">
      <dgm:prSet presAssocID="{116DFE62-6B50-465A-8037-8B44DB40617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08EB2C5-8C5A-4C4A-8A77-487AB45AC9A1}" type="pres">
      <dgm:prSet presAssocID="{EBBBC83E-2184-46CC-A360-4351A1ADB102}" presName="Accent4" presStyleCnt="0"/>
      <dgm:spPr/>
    </dgm:pt>
    <dgm:pt modelId="{A6C36A02-741E-4CE4-8E10-D6C6E0461D9B}" type="pres">
      <dgm:prSet presAssocID="{EBBBC83E-2184-46CC-A360-4351A1ADB102}" presName="Accent" presStyleLbl="node1" presStyleIdx="6" presStyleCnt="10"/>
      <dgm:spPr/>
    </dgm:pt>
    <dgm:pt modelId="{C67A679A-9073-49E6-BEED-507B16716DA9}" type="pres">
      <dgm:prSet presAssocID="{EBBBC83E-2184-46CC-A360-4351A1ADB102}" presName="ParentBackground4" presStyleCnt="0"/>
      <dgm:spPr/>
    </dgm:pt>
    <dgm:pt modelId="{8756A700-06EE-4727-A6DF-67406F0A8B3A}" type="pres">
      <dgm:prSet presAssocID="{EBBBC83E-2184-46CC-A360-4351A1ADB102}" presName="ParentBackground" presStyleLbl="fgAcc1" presStyleIdx="6" presStyleCnt="10"/>
      <dgm:spPr/>
    </dgm:pt>
    <dgm:pt modelId="{87A3C21F-C96B-45FD-B4EF-163B4BE84AAE}" type="pres">
      <dgm:prSet presAssocID="{EBBBC83E-2184-46CC-A360-4351A1ADB102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BE0D1F5-055A-4358-BF12-02CAC8FF066B}" type="pres">
      <dgm:prSet presAssocID="{918BCCA1-31D9-4F95-BE3B-A681F7F755C4}" presName="Accent3" presStyleCnt="0"/>
      <dgm:spPr/>
    </dgm:pt>
    <dgm:pt modelId="{89490503-77AC-4BC6-9CE4-F475A20F2FA6}" type="pres">
      <dgm:prSet presAssocID="{918BCCA1-31D9-4F95-BE3B-A681F7F755C4}" presName="Accent" presStyleLbl="node1" presStyleIdx="7" presStyleCnt="10"/>
      <dgm:spPr/>
    </dgm:pt>
    <dgm:pt modelId="{9F9C43A3-4D84-4F0E-8CFD-B8B0E86926E5}" type="pres">
      <dgm:prSet presAssocID="{918BCCA1-31D9-4F95-BE3B-A681F7F755C4}" presName="ParentBackground3" presStyleCnt="0"/>
      <dgm:spPr/>
    </dgm:pt>
    <dgm:pt modelId="{7F5B2AD6-3C53-4B29-BF86-14D5D8ADABA5}" type="pres">
      <dgm:prSet presAssocID="{918BCCA1-31D9-4F95-BE3B-A681F7F755C4}" presName="ParentBackground" presStyleLbl="fgAcc1" presStyleIdx="7" presStyleCnt="10"/>
      <dgm:spPr/>
    </dgm:pt>
    <dgm:pt modelId="{C9363E45-9831-4962-93FC-0BBABEA459A6}" type="pres">
      <dgm:prSet presAssocID="{918BCCA1-31D9-4F95-BE3B-A681F7F755C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3DD0CF0-1C53-41B6-BAC2-855CF66C0CC4}" type="pres">
      <dgm:prSet presAssocID="{6F5A096F-68AB-41B0-9CA0-A9F011C3D67E}" presName="Accent2" presStyleCnt="0"/>
      <dgm:spPr/>
    </dgm:pt>
    <dgm:pt modelId="{29D66604-11AB-461D-8C75-09EE04A65E0E}" type="pres">
      <dgm:prSet presAssocID="{6F5A096F-68AB-41B0-9CA0-A9F011C3D67E}" presName="Accent" presStyleLbl="node1" presStyleIdx="8" presStyleCnt="10"/>
      <dgm:spPr/>
    </dgm:pt>
    <dgm:pt modelId="{092BB500-6499-4848-A542-2641C7B5F386}" type="pres">
      <dgm:prSet presAssocID="{6F5A096F-68AB-41B0-9CA0-A9F011C3D67E}" presName="ParentBackground2" presStyleCnt="0"/>
      <dgm:spPr/>
    </dgm:pt>
    <dgm:pt modelId="{FF105781-1994-4E19-B453-CC139C6CDF51}" type="pres">
      <dgm:prSet presAssocID="{6F5A096F-68AB-41B0-9CA0-A9F011C3D67E}" presName="ParentBackground" presStyleLbl="fgAcc1" presStyleIdx="8" presStyleCnt="10"/>
      <dgm:spPr/>
    </dgm:pt>
    <dgm:pt modelId="{AA8A8799-F5DA-480E-832E-D4E92FC40AAD}" type="pres">
      <dgm:prSet presAssocID="{6F5A096F-68AB-41B0-9CA0-A9F011C3D67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CBAAA64-2188-453F-A7C4-CAFE74628D27}" type="pres">
      <dgm:prSet presAssocID="{D2527D65-A601-47FE-A4E8-3B08A21C3CA3}" presName="Accent1" presStyleCnt="0"/>
      <dgm:spPr/>
    </dgm:pt>
    <dgm:pt modelId="{0EE10E1A-612F-46B0-9138-5BA6CF6266C7}" type="pres">
      <dgm:prSet presAssocID="{D2527D65-A601-47FE-A4E8-3B08A21C3CA3}" presName="Accent" presStyleLbl="node1" presStyleIdx="9" presStyleCnt="10"/>
      <dgm:spPr/>
    </dgm:pt>
    <dgm:pt modelId="{ED55F40F-6766-4D3C-AD58-2BC62A6E6CE7}" type="pres">
      <dgm:prSet presAssocID="{D2527D65-A601-47FE-A4E8-3B08A21C3CA3}" presName="ParentBackground1" presStyleCnt="0"/>
      <dgm:spPr/>
    </dgm:pt>
    <dgm:pt modelId="{FAFD7766-35A0-46B9-8A91-ACCB4C59B6ED}" type="pres">
      <dgm:prSet presAssocID="{D2527D65-A601-47FE-A4E8-3B08A21C3CA3}" presName="ParentBackground" presStyleLbl="fgAcc1" presStyleIdx="9" presStyleCnt="10"/>
      <dgm:spPr/>
    </dgm:pt>
    <dgm:pt modelId="{F24D0FBB-6197-43C8-AB17-D9E857DCBBFE}" type="pres">
      <dgm:prSet presAssocID="{D2527D65-A601-47FE-A4E8-3B08A21C3CA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D6BF6107-D812-4EA4-A6B4-BB97F92F6C3F}" type="presOf" srcId="{6F5A096F-68AB-41B0-9CA0-A9F011C3D67E}" destId="{AA8A8799-F5DA-480E-832E-D4E92FC40AAD}" srcOrd="1" destOrd="0" presId="urn:microsoft.com/office/officeart/2011/layout/CircleProcess"/>
    <dgm:cxn modelId="{5250780C-39B1-46E6-A9F7-3EB114371A58}" type="presOf" srcId="{D2527D65-A601-47FE-A4E8-3B08A21C3CA3}" destId="{FAFD7766-35A0-46B9-8A91-ACCB4C59B6ED}" srcOrd="0" destOrd="0" presId="urn:microsoft.com/office/officeart/2011/layout/CircleProcess"/>
    <dgm:cxn modelId="{92122210-9304-490D-9B6D-15E4860DD14D}" srcId="{6A193E5F-CA06-4DDA-A912-F5D1B6DA8EC3}" destId="{918BCCA1-31D9-4F95-BE3B-A681F7F755C4}" srcOrd="2" destOrd="0" parTransId="{F1A52338-FA31-4A65-882F-85889885E893}" sibTransId="{FD39A090-1207-4FFB-8199-96425501359C}"/>
    <dgm:cxn modelId="{AF349C13-CC72-4AC7-A2E1-AA8A26EED08E}" type="presOf" srcId="{6F5A096F-68AB-41B0-9CA0-A9F011C3D67E}" destId="{FF105781-1994-4E19-B453-CC139C6CDF51}" srcOrd="0" destOrd="0" presId="urn:microsoft.com/office/officeart/2011/layout/CircleProcess"/>
    <dgm:cxn modelId="{C1831516-511E-4BBE-BA66-DE331069754C}" type="presOf" srcId="{F35402D0-1F2F-4B07-AB83-3235A94BC6B1}" destId="{DE9C360B-AA4C-47B4-A85E-0479242EE3C9}" srcOrd="1" destOrd="0" presId="urn:microsoft.com/office/officeart/2011/layout/CircleProcess"/>
    <dgm:cxn modelId="{111A2C1C-0FB4-499B-BDD2-FD08986EF813}" type="presOf" srcId="{116DFE62-6B50-465A-8037-8B44DB40617F}" destId="{B25EC8E0-C077-4B18-B081-D0FECE14E4A4}" srcOrd="0" destOrd="0" presId="urn:microsoft.com/office/officeart/2011/layout/CircleProcess"/>
    <dgm:cxn modelId="{18C8FA20-18B4-435E-B251-23CC4F7C6246}" type="presOf" srcId="{EBBBC83E-2184-46CC-A360-4351A1ADB102}" destId="{87A3C21F-C96B-45FD-B4EF-163B4BE84AAE}" srcOrd="1" destOrd="0" presId="urn:microsoft.com/office/officeart/2011/layout/CircleProcess"/>
    <dgm:cxn modelId="{C3F40E28-314D-491B-B2DA-7A90D371464F}" srcId="{6A193E5F-CA06-4DDA-A912-F5D1B6DA8EC3}" destId="{57CC8D0E-3436-44EA-A3AE-250E3838CF6E}" srcOrd="5" destOrd="0" parTransId="{A7D327CE-52F2-4B48-9FEC-17769AECD4C6}" sibTransId="{4D008F3E-2D9F-4B4F-831F-1662B232D5A3}"/>
    <dgm:cxn modelId="{13B26C3F-5E87-4AB2-A383-A8AA42BC5191}" type="presOf" srcId="{918BCCA1-31D9-4F95-BE3B-A681F7F755C4}" destId="{7F5B2AD6-3C53-4B29-BF86-14D5D8ADABA5}" srcOrd="0" destOrd="0" presId="urn:microsoft.com/office/officeart/2011/layout/CircleProcess"/>
    <dgm:cxn modelId="{F5E48B60-7730-413C-8000-3584993830E7}" srcId="{6A193E5F-CA06-4DDA-A912-F5D1B6DA8EC3}" destId="{8EBEEAF7-360D-4BD3-8DCB-AAF25E5BDC12}" srcOrd="6" destOrd="0" parTransId="{B7EA9AEE-4322-4A40-963C-05A2A93BB71C}" sibTransId="{3E8288B3-B7A8-45BE-9619-02B9C68A5779}"/>
    <dgm:cxn modelId="{59B3EF41-D187-4AA1-9EC6-AB39A3F9802A}" srcId="{6A193E5F-CA06-4DDA-A912-F5D1B6DA8EC3}" destId="{F35402D0-1F2F-4B07-AB83-3235A94BC6B1}" srcOrd="7" destOrd="0" parTransId="{563CF67C-EDF8-4168-904E-E4F8E35BBE73}" sibTransId="{39A08D99-4A91-4B53-B0EC-E060CB3D4EA4}"/>
    <dgm:cxn modelId="{D9DD1962-0EBB-430A-8751-465158CFD534}" type="presOf" srcId="{2380E1FB-16BB-4346-8854-1EE84E652402}" destId="{BA6C005A-B4B4-4000-99F8-7C2EDCF00D81}" srcOrd="0" destOrd="0" presId="urn:microsoft.com/office/officeart/2011/layout/CircleProcess"/>
    <dgm:cxn modelId="{3BDFAE43-F5AE-42FC-832F-C05BDFB56C07}" type="presOf" srcId="{8EBEEAF7-360D-4BD3-8DCB-AAF25E5BDC12}" destId="{FD91A201-BFF6-4695-BF30-6017DE616D42}" srcOrd="0" destOrd="0" presId="urn:microsoft.com/office/officeart/2011/layout/CircleProcess"/>
    <dgm:cxn modelId="{C3801C4B-676D-489C-B56A-76BC25E1EB04}" type="presOf" srcId="{EBBBC83E-2184-46CC-A360-4351A1ADB102}" destId="{8756A700-06EE-4727-A6DF-67406F0A8B3A}" srcOrd="0" destOrd="0" presId="urn:microsoft.com/office/officeart/2011/layout/CircleProcess"/>
    <dgm:cxn modelId="{BC52AD6E-0170-4D9D-9AEF-05E3FD43DE6B}" type="presOf" srcId="{57CC8D0E-3436-44EA-A3AE-250E3838CF6E}" destId="{93800E72-4FC1-4DBA-9648-9778D0865F5D}" srcOrd="1" destOrd="0" presId="urn:microsoft.com/office/officeart/2011/layout/CircleProcess"/>
    <dgm:cxn modelId="{3F764054-22BB-4155-90D5-9D3C3F8EDA08}" srcId="{6A193E5F-CA06-4DDA-A912-F5D1B6DA8EC3}" destId="{EBBBC83E-2184-46CC-A360-4351A1ADB102}" srcOrd="3" destOrd="0" parTransId="{1584AAE9-528A-477A-B700-6FDFB9AF9EE3}" sibTransId="{131DA5A3-37EE-496B-B970-F9DD6EF8223A}"/>
    <dgm:cxn modelId="{17CB9D77-E64B-4B0D-A657-5BE8989D93B8}" type="presOf" srcId="{2380E1FB-16BB-4346-8854-1EE84E652402}" destId="{8C067C14-798D-4106-9566-2B3B4E84EDA1}" srcOrd="1" destOrd="0" presId="urn:microsoft.com/office/officeart/2011/layout/CircleProcess"/>
    <dgm:cxn modelId="{BAEE4E79-242C-49B1-9F84-30DE3FB84F4A}" type="presOf" srcId="{8EBEEAF7-360D-4BD3-8DCB-AAF25E5BDC12}" destId="{D0132E36-7DA9-4B2C-8390-6DD90BBFA2C7}" srcOrd="1" destOrd="0" presId="urn:microsoft.com/office/officeart/2011/layout/CircleProcess"/>
    <dgm:cxn modelId="{430B747C-41D7-4A4C-AF90-81ACF52AA0E5}" type="presOf" srcId="{6A193E5F-CA06-4DDA-A912-F5D1B6DA8EC3}" destId="{1419F18C-6151-4123-9A25-8E610EF42D61}" srcOrd="0" destOrd="0" presId="urn:microsoft.com/office/officeart/2011/layout/CircleProcess"/>
    <dgm:cxn modelId="{1B263A8E-EDB8-4A84-8A8F-3903C593BBDF}" srcId="{6A193E5F-CA06-4DDA-A912-F5D1B6DA8EC3}" destId="{30E4356E-36B3-49D5-9468-C19C532C619B}" srcOrd="8" destOrd="0" parTransId="{3E95E93A-177B-4A68-B468-8F7A43F2591B}" sibTransId="{E9FBCC6C-AB59-4871-BB01-804769953894}"/>
    <dgm:cxn modelId="{C4A9E991-138A-4F3E-8814-49BFA0CC4BEF}" srcId="{6A193E5F-CA06-4DDA-A912-F5D1B6DA8EC3}" destId="{6F5A096F-68AB-41B0-9CA0-A9F011C3D67E}" srcOrd="1" destOrd="0" parTransId="{55338981-A930-4BAE-8F96-883937153148}" sibTransId="{CE39B3BF-89A4-488A-AEFD-FEE406A21F28}"/>
    <dgm:cxn modelId="{A503F49E-B343-44F3-95D3-1961E10052CF}" type="presOf" srcId="{D2527D65-A601-47FE-A4E8-3B08A21C3CA3}" destId="{F24D0FBB-6197-43C8-AB17-D9E857DCBBFE}" srcOrd="1" destOrd="0" presId="urn:microsoft.com/office/officeart/2011/layout/CircleProcess"/>
    <dgm:cxn modelId="{5B44B79F-EB95-45C5-A08B-B0AF57326E56}" srcId="{6A193E5F-CA06-4DDA-A912-F5D1B6DA8EC3}" destId="{2380E1FB-16BB-4346-8854-1EE84E652402}" srcOrd="9" destOrd="0" parTransId="{2771FADA-36AC-4B8D-BE15-24FFB2962DF4}" sibTransId="{6F2D90BA-E909-4D1B-8ED4-F810F28603D8}"/>
    <dgm:cxn modelId="{17C676B8-1FBF-4522-8CCA-BC31DA6AB80A}" type="presOf" srcId="{918BCCA1-31D9-4F95-BE3B-A681F7F755C4}" destId="{C9363E45-9831-4962-93FC-0BBABEA459A6}" srcOrd="1" destOrd="0" presId="urn:microsoft.com/office/officeart/2011/layout/CircleProcess"/>
    <dgm:cxn modelId="{D3A819C3-B602-4A15-B647-2C88FF0072A1}" type="presOf" srcId="{57CC8D0E-3436-44EA-A3AE-250E3838CF6E}" destId="{26B76AA4-2361-466C-B04F-6147C1BB5244}" srcOrd="0" destOrd="0" presId="urn:microsoft.com/office/officeart/2011/layout/CircleProcess"/>
    <dgm:cxn modelId="{19DC38C7-339B-488E-8AB3-42348C089C3B}" srcId="{6A193E5F-CA06-4DDA-A912-F5D1B6DA8EC3}" destId="{D2527D65-A601-47FE-A4E8-3B08A21C3CA3}" srcOrd="0" destOrd="0" parTransId="{E5B84D14-3DAB-4915-92ED-A706218B6914}" sibTransId="{05338D67-8F7D-4912-A15E-BE4F5ABC8C76}"/>
    <dgm:cxn modelId="{151FF5D5-9FBD-4AF8-8184-B39623BBF9AD}" srcId="{6A193E5F-CA06-4DDA-A912-F5D1B6DA8EC3}" destId="{116DFE62-6B50-465A-8037-8B44DB40617F}" srcOrd="4" destOrd="0" parTransId="{C07D537F-6C09-4D59-84AB-C08DA970C7A5}" sibTransId="{30BFACE0-BA92-4DF2-B5A8-3B96B8D9248C}"/>
    <dgm:cxn modelId="{924261D9-3460-46AF-AE6B-F9D1ACCA01AC}" type="presOf" srcId="{F35402D0-1F2F-4B07-AB83-3235A94BC6B1}" destId="{FCB795CB-615E-40AD-93ED-E7E17C279E80}" srcOrd="0" destOrd="0" presId="urn:microsoft.com/office/officeart/2011/layout/CircleProcess"/>
    <dgm:cxn modelId="{0C1F51D9-13F2-4D19-B1B4-A99AD55924EF}" type="presOf" srcId="{30E4356E-36B3-49D5-9468-C19C532C619B}" destId="{E1E013C6-FB14-4C9F-8E38-E18A050329A4}" srcOrd="0" destOrd="0" presId="urn:microsoft.com/office/officeart/2011/layout/CircleProcess"/>
    <dgm:cxn modelId="{A7F50CEA-A7C7-4EF2-9A8C-84DADC8599B1}" type="presOf" srcId="{30E4356E-36B3-49D5-9468-C19C532C619B}" destId="{EF7D31C8-514C-4D4B-B1FC-202344A66AFE}" srcOrd="1" destOrd="0" presId="urn:microsoft.com/office/officeart/2011/layout/CircleProcess"/>
    <dgm:cxn modelId="{36990BF2-A085-4035-BF65-F6A1DFF068F6}" type="presOf" srcId="{116DFE62-6B50-465A-8037-8B44DB40617F}" destId="{CBBD2354-DE08-4D1F-B4D6-932B0AB22761}" srcOrd="1" destOrd="0" presId="urn:microsoft.com/office/officeart/2011/layout/CircleProcess"/>
    <dgm:cxn modelId="{7358A599-CCEE-4483-BFB5-FA2B2591506E}" type="presParOf" srcId="{1419F18C-6151-4123-9A25-8E610EF42D61}" destId="{545A03A7-EE35-4C13-B212-26608D8E4432}" srcOrd="0" destOrd="0" presId="urn:microsoft.com/office/officeart/2011/layout/CircleProcess"/>
    <dgm:cxn modelId="{16D65FF2-2CB9-41EA-AEF0-4064CBD262AC}" type="presParOf" srcId="{545A03A7-EE35-4C13-B212-26608D8E4432}" destId="{D03F7438-B5B3-4913-98CD-EB89FB448D2C}" srcOrd="0" destOrd="0" presId="urn:microsoft.com/office/officeart/2011/layout/CircleProcess"/>
    <dgm:cxn modelId="{CDF66CD2-D2E7-4854-A0F5-E2B13F79EF6A}" type="presParOf" srcId="{1419F18C-6151-4123-9A25-8E610EF42D61}" destId="{B1A3FBF4-CC90-42FA-8D7A-493AFA125FDA}" srcOrd="1" destOrd="0" presId="urn:microsoft.com/office/officeart/2011/layout/CircleProcess"/>
    <dgm:cxn modelId="{57EC001C-E96C-4447-BC40-BA7A6E5C83BA}" type="presParOf" srcId="{B1A3FBF4-CC90-42FA-8D7A-493AFA125FDA}" destId="{BA6C005A-B4B4-4000-99F8-7C2EDCF00D81}" srcOrd="0" destOrd="0" presId="urn:microsoft.com/office/officeart/2011/layout/CircleProcess"/>
    <dgm:cxn modelId="{155751AA-596F-4D4C-AB27-1D001FF6E970}" type="presParOf" srcId="{1419F18C-6151-4123-9A25-8E610EF42D61}" destId="{8C067C14-798D-4106-9566-2B3B4E84EDA1}" srcOrd="2" destOrd="0" presId="urn:microsoft.com/office/officeart/2011/layout/CircleProcess"/>
    <dgm:cxn modelId="{3DD49595-668E-4DC7-A762-C90FA86E8B36}" type="presParOf" srcId="{1419F18C-6151-4123-9A25-8E610EF42D61}" destId="{49672003-6C97-4D29-84F9-71FBA502B976}" srcOrd="3" destOrd="0" presId="urn:microsoft.com/office/officeart/2011/layout/CircleProcess"/>
    <dgm:cxn modelId="{B8DB0ABC-EFCD-4283-BBCC-260A81DA5DE2}" type="presParOf" srcId="{49672003-6C97-4D29-84F9-71FBA502B976}" destId="{5E0365A8-02DA-40EA-A7AF-CCB610F280BE}" srcOrd="0" destOrd="0" presId="urn:microsoft.com/office/officeart/2011/layout/CircleProcess"/>
    <dgm:cxn modelId="{FD0CD464-5D0F-47CE-8CC4-16B7C89C293A}" type="presParOf" srcId="{1419F18C-6151-4123-9A25-8E610EF42D61}" destId="{D6018EC6-DC17-4F1F-ABB8-05AEB0B5F5AB}" srcOrd="4" destOrd="0" presId="urn:microsoft.com/office/officeart/2011/layout/CircleProcess"/>
    <dgm:cxn modelId="{3946FF8B-38CD-4CB8-AB67-07C01707271B}" type="presParOf" srcId="{D6018EC6-DC17-4F1F-ABB8-05AEB0B5F5AB}" destId="{E1E013C6-FB14-4C9F-8E38-E18A050329A4}" srcOrd="0" destOrd="0" presId="urn:microsoft.com/office/officeart/2011/layout/CircleProcess"/>
    <dgm:cxn modelId="{BD62FDAA-2CB6-4D14-A04D-68047D650C45}" type="presParOf" srcId="{1419F18C-6151-4123-9A25-8E610EF42D61}" destId="{EF7D31C8-514C-4D4B-B1FC-202344A66AFE}" srcOrd="5" destOrd="0" presId="urn:microsoft.com/office/officeart/2011/layout/CircleProcess"/>
    <dgm:cxn modelId="{0E02BE26-09C7-460E-A58A-3FAD9988AAEC}" type="presParOf" srcId="{1419F18C-6151-4123-9A25-8E610EF42D61}" destId="{09B88294-2E6A-4D8C-8B25-85930C1EB7A5}" srcOrd="6" destOrd="0" presId="urn:microsoft.com/office/officeart/2011/layout/CircleProcess"/>
    <dgm:cxn modelId="{837BFCB1-6118-4A1B-B7DE-4A443890AF62}" type="presParOf" srcId="{09B88294-2E6A-4D8C-8B25-85930C1EB7A5}" destId="{400C4571-CA89-4F16-AB64-030E29A6BBFE}" srcOrd="0" destOrd="0" presId="urn:microsoft.com/office/officeart/2011/layout/CircleProcess"/>
    <dgm:cxn modelId="{6B68B8AE-CAF8-4B40-9A12-E19DC6390C0E}" type="presParOf" srcId="{1419F18C-6151-4123-9A25-8E610EF42D61}" destId="{BAA58FD1-F757-49CF-9EA5-4E3F47FB48A2}" srcOrd="7" destOrd="0" presId="urn:microsoft.com/office/officeart/2011/layout/CircleProcess"/>
    <dgm:cxn modelId="{851B2FE1-8F89-408A-9442-ED5FCC27641D}" type="presParOf" srcId="{BAA58FD1-F757-49CF-9EA5-4E3F47FB48A2}" destId="{FCB795CB-615E-40AD-93ED-E7E17C279E80}" srcOrd="0" destOrd="0" presId="urn:microsoft.com/office/officeart/2011/layout/CircleProcess"/>
    <dgm:cxn modelId="{E84268F8-966B-4A34-ADBE-83810321902D}" type="presParOf" srcId="{1419F18C-6151-4123-9A25-8E610EF42D61}" destId="{DE9C360B-AA4C-47B4-A85E-0479242EE3C9}" srcOrd="8" destOrd="0" presId="urn:microsoft.com/office/officeart/2011/layout/CircleProcess"/>
    <dgm:cxn modelId="{F714AFBA-BEBF-4B89-97DA-9B04E0D9F9F9}" type="presParOf" srcId="{1419F18C-6151-4123-9A25-8E610EF42D61}" destId="{3A7B5154-0968-4A2B-A8B9-231F2D67007C}" srcOrd="9" destOrd="0" presId="urn:microsoft.com/office/officeart/2011/layout/CircleProcess"/>
    <dgm:cxn modelId="{6E0C6178-CDC1-46B6-9417-978BFED49E0D}" type="presParOf" srcId="{3A7B5154-0968-4A2B-A8B9-231F2D67007C}" destId="{E3B965E4-21D1-4F68-88E9-C74E92330472}" srcOrd="0" destOrd="0" presId="urn:microsoft.com/office/officeart/2011/layout/CircleProcess"/>
    <dgm:cxn modelId="{C0A9B2E6-6AF3-46F1-B0EE-D751010F0D4D}" type="presParOf" srcId="{1419F18C-6151-4123-9A25-8E610EF42D61}" destId="{89BAA9EE-6965-4500-B5A9-31A47DFD6109}" srcOrd="10" destOrd="0" presId="urn:microsoft.com/office/officeart/2011/layout/CircleProcess"/>
    <dgm:cxn modelId="{4A4085F8-5CA5-4519-BB17-3924D04357CD}" type="presParOf" srcId="{89BAA9EE-6965-4500-B5A9-31A47DFD6109}" destId="{FD91A201-BFF6-4695-BF30-6017DE616D42}" srcOrd="0" destOrd="0" presId="urn:microsoft.com/office/officeart/2011/layout/CircleProcess"/>
    <dgm:cxn modelId="{B936073E-C1BC-42F5-BBDC-799A9C25BADC}" type="presParOf" srcId="{1419F18C-6151-4123-9A25-8E610EF42D61}" destId="{D0132E36-7DA9-4B2C-8390-6DD90BBFA2C7}" srcOrd="11" destOrd="0" presId="urn:microsoft.com/office/officeart/2011/layout/CircleProcess"/>
    <dgm:cxn modelId="{A0A29681-78CF-4A2E-AE56-7E5CB83F769B}" type="presParOf" srcId="{1419F18C-6151-4123-9A25-8E610EF42D61}" destId="{679D6B4D-0225-474E-8F12-AAD509F38888}" srcOrd="12" destOrd="0" presId="urn:microsoft.com/office/officeart/2011/layout/CircleProcess"/>
    <dgm:cxn modelId="{82677D4F-7241-485B-BCE0-441087A7644B}" type="presParOf" srcId="{679D6B4D-0225-474E-8F12-AAD509F38888}" destId="{459CA94D-30C8-4341-83F5-701466E74DCB}" srcOrd="0" destOrd="0" presId="urn:microsoft.com/office/officeart/2011/layout/CircleProcess"/>
    <dgm:cxn modelId="{AC891EB0-B099-4738-A4A4-8E972DE0B88E}" type="presParOf" srcId="{1419F18C-6151-4123-9A25-8E610EF42D61}" destId="{0D6536FD-AC4D-4B8F-A8BF-4F12ED5F720C}" srcOrd="13" destOrd="0" presId="urn:microsoft.com/office/officeart/2011/layout/CircleProcess"/>
    <dgm:cxn modelId="{4237B482-B510-40EB-89C1-131D075267ED}" type="presParOf" srcId="{0D6536FD-AC4D-4B8F-A8BF-4F12ED5F720C}" destId="{26B76AA4-2361-466C-B04F-6147C1BB5244}" srcOrd="0" destOrd="0" presId="urn:microsoft.com/office/officeart/2011/layout/CircleProcess"/>
    <dgm:cxn modelId="{5019C929-0A58-4F89-9E96-7C827FED08B1}" type="presParOf" srcId="{1419F18C-6151-4123-9A25-8E610EF42D61}" destId="{93800E72-4FC1-4DBA-9648-9778D0865F5D}" srcOrd="14" destOrd="0" presId="urn:microsoft.com/office/officeart/2011/layout/CircleProcess"/>
    <dgm:cxn modelId="{59B707F0-9CB2-4494-8E2B-8683B24C57D3}" type="presParOf" srcId="{1419F18C-6151-4123-9A25-8E610EF42D61}" destId="{C4E10FEB-C9C5-4A61-84C3-9DC8ADF7D994}" srcOrd="15" destOrd="0" presId="urn:microsoft.com/office/officeart/2011/layout/CircleProcess"/>
    <dgm:cxn modelId="{ADFD08C8-C1E9-41F8-B349-DBBD203494B3}" type="presParOf" srcId="{C4E10FEB-C9C5-4A61-84C3-9DC8ADF7D994}" destId="{8B361E46-7CA0-4772-8F79-D46860D6C541}" srcOrd="0" destOrd="0" presId="urn:microsoft.com/office/officeart/2011/layout/CircleProcess"/>
    <dgm:cxn modelId="{09C46A1D-74F5-4BE9-80F6-75B0397BBB58}" type="presParOf" srcId="{1419F18C-6151-4123-9A25-8E610EF42D61}" destId="{2D17BC42-86C9-4581-BCE5-8271E3654915}" srcOrd="16" destOrd="0" presId="urn:microsoft.com/office/officeart/2011/layout/CircleProcess"/>
    <dgm:cxn modelId="{2A13BBEE-ABE3-4FD6-86D1-925B7E86F2A6}" type="presParOf" srcId="{2D17BC42-86C9-4581-BCE5-8271E3654915}" destId="{B25EC8E0-C077-4B18-B081-D0FECE14E4A4}" srcOrd="0" destOrd="0" presId="urn:microsoft.com/office/officeart/2011/layout/CircleProcess"/>
    <dgm:cxn modelId="{19238A01-2DCD-4847-B265-9536A2C63D51}" type="presParOf" srcId="{1419F18C-6151-4123-9A25-8E610EF42D61}" destId="{CBBD2354-DE08-4D1F-B4D6-932B0AB22761}" srcOrd="17" destOrd="0" presId="urn:microsoft.com/office/officeart/2011/layout/CircleProcess"/>
    <dgm:cxn modelId="{592679A6-6468-41B4-8F4C-4E856519095E}" type="presParOf" srcId="{1419F18C-6151-4123-9A25-8E610EF42D61}" destId="{C08EB2C5-8C5A-4C4A-8A77-487AB45AC9A1}" srcOrd="18" destOrd="0" presId="urn:microsoft.com/office/officeart/2011/layout/CircleProcess"/>
    <dgm:cxn modelId="{F5A73BD5-CB28-443F-9DB8-AEB0D49FBC42}" type="presParOf" srcId="{C08EB2C5-8C5A-4C4A-8A77-487AB45AC9A1}" destId="{A6C36A02-741E-4CE4-8E10-D6C6E0461D9B}" srcOrd="0" destOrd="0" presId="urn:microsoft.com/office/officeart/2011/layout/CircleProcess"/>
    <dgm:cxn modelId="{DF6E67CB-897E-40A4-8D0C-0B1BCA058D32}" type="presParOf" srcId="{1419F18C-6151-4123-9A25-8E610EF42D61}" destId="{C67A679A-9073-49E6-BEED-507B16716DA9}" srcOrd="19" destOrd="0" presId="urn:microsoft.com/office/officeart/2011/layout/CircleProcess"/>
    <dgm:cxn modelId="{720A0833-17FB-48CF-B310-2840647F93CA}" type="presParOf" srcId="{C67A679A-9073-49E6-BEED-507B16716DA9}" destId="{8756A700-06EE-4727-A6DF-67406F0A8B3A}" srcOrd="0" destOrd="0" presId="urn:microsoft.com/office/officeart/2011/layout/CircleProcess"/>
    <dgm:cxn modelId="{C9B97104-B76A-412A-8102-D18BD4AA55BC}" type="presParOf" srcId="{1419F18C-6151-4123-9A25-8E610EF42D61}" destId="{87A3C21F-C96B-45FD-B4EF-163B4BE84AAE}" srcOrd="20" destOrd="0" presId="urn:microsoft.com/office/officeart/2011/layout/CircleProcess"/>
    <dgm:cxn modelId="{ABD23644-C12D-4E82-8399-26E3680B8B72}" type="presParOf" srcId="{1419F18C-6151-4123-9A25-8E610EF42D61}" destId="{2BE0D1F5-055A-4358-BF12-02CAC8FF066B}" srcOrd="21" destOrd="0" presId="urn:microsoft.com/office/officeart/2011/layout/CircleProcess"/>
    <dgm:cxn modelId="{D5B4F43A-254A-4E52-A5E5-A4510ABABF28}" type="presParOf" srcId="{2BE0D1F5-055A-4358-BF12-02CAC8FF066B}" destId="{89490503-77AC-4BC6-9CE4-F475A20F2FA6}" srcOrd="0" destOrd="0" presId="urn:microsoft.com/office/officeart/2011/layout/CircleProcess"/>
    <dgm:cxn modelId="{586182E3-10B3-46C3-8092-F4AE8C67FAC3}" type="presParOf" srcId="{1419F18C-6151-4123-9A25-8E610EF42D61}" destId="{9F9C43A3-4D84-4F0E-8CFD-B8B0E86926E5}" srcOrd="22" destOrd="0" presId="urn:microsoft.com/office/officeart/2011/layout/CircleProcess"/>
    <dgm:cxn modelId="{2565D1E6-43AB-42F3-8A60-16B9949F5EEE}" type="presParOf" srcId="{9F9C43A3-4D84-4F0E-8CFD-B8B0E86926E5}" destId="{7F5B2AD6-3C53-4B29-BF86-14D5D8ADABA5}" srcOrd="0" destOrd="0" presId="urn:microsoft.com/office/officeart/2011/layout/CircleProcess"/>
    <dgm:cxn modelId="{E055D4C2-0E0E-4470-83F4-760225330C14}" type="presParOf" srcId="{1419F18C-6151-4123-9A25-8E610EF42D61}" destId="{C9363E45-9831-4962-93FC-0BBABEA459A6}" srcOrd="23" destOrd="0" presId="urn:microsoft.com/office/officeart/2011/layout/CircleProcess"/>
    <dgm:cxn modelId="{4CDCBA65-5647-4066-999F-06B27759BC62}" type="presParOf" srcId="{1419F18C-6151-4123-9A25-8E610EF42D61}" destId="{43DD0CF0-1C53-41B6-BAC2-855CF66C0CC4}" srcOrd="24" destOrd="0" presId="urn:microsoft.com/office/officeart/2011/layout/CircleProcess"/>
    <dgm:cxn modelId="{74B74482-DABF-4CC5-8950-07C10476FA68}" type="presParOf" srcId="{43DD0CF0-1C53-41B6-BAC2-855CF66C0CC4}" destId="{29D66604-11AB-461D-8C75-09EE04A65E0E}" srcOrd="0" destOrd="0" presId="urn:microsoft.com/office/officeart/2011/layout/CircleProcess"/>
    <dgm:cxn modelId="{00AC45D4-76F8-4F2E-8EE9-2555A969A043}" type="presParOf" srcId="{1419F18C-6151-4123-9A25-8E610EF42D61}" destId="{092BB500-6499-4848-A542-2641C7B5F386}" srcOrd="25" destOrd="0" presId="urn:microsoft.com/office/officeart/2011/layout/CircleProcess"/>
    <dgm:cxn modelId="{73EB6298-CB6A-4605-839A-348B4DA303C0}" type="presParOf" srcId="{092BB500-6499-4848-A542-2641C7B5F386}" destId="{FF105781-1994-4E19-B453-CC139C6CDF51}" srcOrd="0" destOrd="0" presId="urn:microsoft.com/office/officeart/2011/layout/CircleProcess"/>
    <dgm:cxn modelId="{6E07F797-E128-432B-880B-C8AE2E14609A}" type="presParOf" srcId="{1419F18C-6151-4123-9A25-8E610EF42D61}" destId="{AA8A8799-F5DA-480E-832E-D4E92FC40AAD}" srcOrd="26" destOrd="0" presId="urn:microsoft.com/office/officeart/2011/layout/CircleProcess"/>
    <dgm:cxn modelId="{BCD5CB30-FCAF-4B09-A586-725EF98D0CA8}" type="presParOf" srcId="{1419F18C-6151-4123-9A25-8E610EF42D61}" destId="{0CBAAA64-2188-453F-A7C4-CAFE74628D27}" srcOrd="27" destOrd="0" presId="urn:microsoft.com/office/officeart/2011/layout/CircleProcess"/>
    <dgm:cxn modelId="{35233E1F-425D-4159-89A8-C6BB06C583F0}" type="presParOf" srcId="{0CBAAA64-2188-453F-A7C4-CAFE74628D27}" destId="{0EE10E1A-612F-46B0-9138-5BA6CF6266C7}" srcOrd="0" destOrd="0" presId="urn:microsoft.com/office/officeart/2011/layout/CircleProcess"/>
    <dgm:cxn modelId="{07136A19-2982-4ECD-B2F2-36BA1CFFF521}" type="presParOf" srcId="{1419F18C-6151-4123-9A25-8E610EF42D61}" destId="{ED55F40F-6766-4D3C-AD58-2BC62A6E6CE7}" srcOrd="28" destOrd="0" presId="urn:microsoft.com/office/officeart/2011/layout/CircleProcess"/>
    <dgm:cxn modelId="{92F8B842-09F7-4838-A985-865EB8668BCA}" type="presParOf" srcId="{ED55F40F-6766-4D3C-AD58-2BC62A6E6CE7}" destId="{FAFD7766-35A0-46B9-8A91-ACCB4C59B6ED}" srcOrd="0" destOrd="0" presId="urn:microsoft.com/office/officeart/2011/layout/CircleProcess"/>
    <dgm:cxn modelId="{30A2329A-C3D7-4A16-A1D3-28CD50F8C9BB}" type="presParOf" srcId="{1419F18C-6151-4123-9A25-8E610EF42D61}" destId="{F24D0FBB-6197-43C8-AB17-D9E857DCBBFE}" srcOrd="29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41686A-1021-43ED-B955-1D26BA836379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2133BF7-DF70-4B3F-BF8F-AC3F63F4FB44}">
      <dgm:prSet phldrT="[Text]" custT="1"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n-US" sz="3200" dirty="0"/>
            <a:t>৬</a:t>
          </a:r>
        </a:p>
      </dgm:t>
    </dgm:pt>
    <dgm:pt modelId="{231319AB-8400-4FAE-98E8-0B1277953511}" type="parTrans" cxnId="{98AD824A-B970-43F8-A81F-98FA61993CF0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60C5B7E3-68C3-45F5-98EB-0957A9861A12}" type="sibTrans" cxnId="{98AD824A-B970-43F8-A81F-98FA61993CF0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29C2B47F-BB94-4864-8C55-0B2156BD0282}">
      <dgm:prSet phldrT="[Text]"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bn-BD" dirty="0"/>
            <a:t>লঘিষ্ঠ</a:t>
          </a:r>
          <a:endParaRPr lang="en-US" dirty="0"/>
        </a:p>
      </dgm:t>
    </dgm:pt>
    <dgm:pt modelId="{ED7446EE-6BE2-4DE0-9415-86D1243411C5}" type="parTrans" cxnId="{BFDBFF3E-FFF0-494D-BEB8-07638404EBA9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9DA2C6A6-3560-4A1B-BAD5-1A2E1DEAE5CE}" type="sibTrans" cxnId="{BFDBFF3E-FFF0-494D-BEB8-07638404EBA9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7F076790-27D7-4A9F-B9A4-5D98F3920116}">
      <dgm:prSet phldrT="[Text]" custT="1"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n-US" sz="3200" dirty="0"/>
            <a:t>৬</a:t>
          </a:r>
        </a:p>
      </dgm:t>
    </dgm:pt>
    <dgm:pt modelId="{E35264AF-6581-4B39-9637-86A576EC1593}" type="parTrans" cxnId="{2DB8D186-A400-48CA-A622-05DDD040D08D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4FCBC78F-681F-431D-BC3B-B9B5942B1346}" type="sibTrans" cxnId="{2DB8D186-A400-48CA-A622-05DDD040D08D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6CC2DF14-1BAD-4B4D-A106-101910F1E3E4}">
      <dgm:prSet phldrT="[Text]"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bn-BD" dirty="0"/>
            <a:t>সাধারণ</a:t>
          </a:r>
          <a:endParaRPr lang="en-US" dirty="0"/>
        </a:p>
      </dgm:t>
    </dgm:pt>
    <dgm:pt modelId="{238696E5-7189-4091-B5C0-7390BADEB2C7}" type="parTrans" cxnId="{2B6B34E7-9E00-45E6-84DB-7AF897E5A9BC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145327C5-4203-4A0B-B92F-4A167BE41EB3}" type="sibTrans" cxnId="{2B6B34E7-9E00-45E6-84DB-7AF897E5A9BC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10E8F7FA-8674-4D4B-B290-A5F2C008E49E}">
      <dgm:prSet phldrT="[Text]" custT="1"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n-US" sz="3200" dirty="0"/>
            <a:t>৬</a:t>
          </a:r>
        </a:p>
      </dgm:t>
    </dgm:pt>
    <dgm:pt modelId="{95D14BD5-5A10-44DA-B7F2-56FAA8A6D8C7}" type="parTrans" cxnId="{78C1D8C5-E256-4A3D-9CE2-7BBAD067AEB1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C72BAFC7-47CB-4A35-8C66-23926C22E2C5}" type="sibTrans" cxnId="{78C1D8C5-E256-4A3D-9CE2-7BBAD067AEB1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29E10B29-C055-4BFD-9B59-206E74A37E34}">
      <dgm:prSet phldrT="[Text]"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bn-BD" dirty="0"/>
            <a:t>গুণিতক</a:t>
          </a:r>
          <a:endParaRPr lang="en-US" dirty="0"/>
        </a:p>
      </dgm:t>
    </dgm:pt>
    <dgm:pt modelId="{87649AB9-60C3-4E2F-A5E5-D4F2DEAA9F1A}" type="parTrans" cxnId="{A59E0206-5196-4949-AEA1-5D8FC988E2E6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989CFAD6-755E-47A5-B6C7-83EBD1279832}" type="sibTrans" cxnId="{A59E0206-5196-4949-AEA1-5D8FC988E2E6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B4208112-5A89-4A58-805D-410FBE667BA9}" type="pres">
      <dgm:prSet presAssocID="{B441686A-1021-43ED-B955-1D26BA836379}" presName="linearFlow" presStyleCnt="0">
        <dgm:presLayoutVars>
          <dgm:dir/>
          <dgm:animLvl val="lvl"/>
          <dgm:resizeHandles val="exact"/>
        </dgm:presLayoutVars>
      </dgm:prSet>
      <dgm:spPr/>
    </dgm:pt>
    <dgm:pt modelId="{B864C043-01F8-43F8-BC60-780CC029C2BB}" type="pres">
      <dgm:prSet presAssocID="{72133BF7-DF70-4B3F-BF8F-AC3F63F4FB44}" presName="composite" presStyleCnt="0"/>
      <dgm:spPr/>
    </dgm:pt>
    <dgm:pt modelId="{D03D8A87-3976-4051-81DF-E9732C68002E}" type="pres">
      <dgm:prSet presAssocID="{72133BF7-DF70-4B3F-BF8F-AC3F63F4FB44}" presName="parentText" presStyleLbl="alignNode1" presStyleIdx="0" presStyleCnt="3" custAng="0">
        <dgm:presLayoutVars>
          <dgm:chMax val="1"/>
          <dgm:bulletEnabled val="1"/>
        </dgm:presLayoutVars>
      </dgm:prSet>
      <dgm:spPr/>
    </dgm:pt>
    <dgm:pt modelId="{3A855D79-CE00-4AC6-93A1-82230DFF4507}" type="pres">
      <dgm:prSet presAssocID="{72133BF7-DF70-4B3F-BF8F-AC3F63F4FB44}" presName="descendantText" presStyleLbl="alignAcc1" presStyleIdx="0" presStyleCnt="3">
        <dgm:presLayoutVars>
          <dgm:bulletEnabled val="1"/>
        </dgm:presLayoutVars>
      </dgm:prSet>
      <dgm:spPr/>
    </dgm:pt>
    <dgm:pt modelId="{94C9BFE4-FEAD-4DFE-ACCC-8F1D26CE99A6}" type="pres">
      <dgm:prSet presAssocID="{60C5B7E3-68C3-45F5-98EB-0957A9861A12}" presName="sp" presStyleCnt="0"/>
      <dgm:spPr/>
    </dgm:pt>
    <dgm:pt modelId="{A07BAB23-FFBB-41C4-881C-94DA48823038}" type="pres">
      <dgm:prSet presAssocID="{7F076790-27D7-4A9F-B9A4-5D98F3920116}" presName="composite" presStyleCnt="0"/>
      <dgm:spPr/>
    </dgm:pt>
    <dgm:pt modelId="{1B048507-24BB-47CD-8461-C7C146FF8C35}" type="pres">
      <dgm:prSet presAssocID="{7F076790-27D7-4A9F-B9A4-5D98F392011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F765190-EC5E-492A-98AE-18853A9D57B4}" type="pres">
      <dgm:prSet presAssocID="{7F076790-27D7-4A9F-B9A4-5D98F3920116}" presName="descendantText" presStyleLbl="alignAcc1" presStyleIdx="1" presStyleCnt="3">
        <dgm:presLayoutVars>
          <dgm:bulletEnabled val="1"/>
        </dgm:presLayoutVars>
      </dgm:prSet>
      <dgm:spPr/>
    </dgm:pt>
    <dgm:pt modelId="{F9893FC9-B148-4D0C-A318-1D59EA77B5BE}" type="pres">
      <dgm:prSet presAssocID="{4FCBC78F-681F-431D-BC3B-B9B5942B1346}" presName="sp" presStyleCnt="0"/>
      <dgm:spPr/>
    </dgm:pt>
    <dgm:pt modelId="{6523D99C-A922-4DAF-8CF6-CFF4529ECA72}" type="pres">
      <dgm:prSet presAssocID="{10E8F7FA-8674-4D4B-B290-A5F2C008E49E}" presName="composite" presStyleCnt="0"/>
      <dgm:spPr/>
    </dgm:pt>
    <dgm:pt modelId="{2C7759C1-5651-4E78-A665-B2E1AC7D9570}" type="pres">
      <dgm:prSet presAssocID="{10E8F7FA-8674-4D4B-B290-A5F2C008E49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746C03F-587F-47B8-B0ED-24DE5EFF9FF8}" type="pres">
      <dgm:prSet presAssocID="{10E8F7FA-8674-4D4B-B290-A5F2C008E49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59E0206-5196-4949-AEA1-5D8FC988E2E6}" srcId="{10E8F7FA-8674-4D4B-B290-A5F2C008E49E}" destId="{29E10B29-C055-4BFD-9B59-206E74A37E34}" srcOrd="0" destOrd="0" parTransId="{87649AB9-60C3-4E2F-A5E5-D4F2DEAA9F1A}" sibTransId="{989CFAD6-755E-47A5-B6C7-83EBD1279832}"/>
    <dgm:cxn modelId="{4BC67D1E-7A4B-44A7-BADF-EE312A49313D}" type="presOf" srcId="{B441686A-1021-43ED-B955-1D26BA836379}" destId="{B4208112-5A89-4A58-805D-410FBE667BA9}" srcOrd="0" destOrd="0" presId="urn:microsoft.com/office/officeart/2005/8/layout/chevron2"/>
    <dgm:cxn modelId="{BFDBFF3E-FFF0-494D-BEB8-07638404EBA9}" srcId="{72133BF7-DF70-4B3F-BF8F-AC3F63F4FB44}" destId="{29C2B47F-BB94-4864-8C55-0B2156BD0282}" srcOrd="0" destOrd="0" parTransId="{ED7446EE-6BE2-4DE0-9415-86D1243411C5}" sibTransId="{9DA2C6A6-3560-4A1B-BAD5-1A2E1DEAE5CE}"/>
    <dgm:cxn modelId="{00A1B866-FF23-407D-9F86-25B6D64F2130}" type="presOf" srcId="{29C2B47F-BB94-4864-8C55-0B2156BD0282}" destId="{3A855D79-CE00-4AC6-93A1-82230DFF4507}" srcOrd="0" destOrd="0" presId="urn:microsoft.com/office/officeart/2005/8/layout/chevron2"/>
    <dgm:cxn modelId="{C88ADC47-8853-4811-BF93-D64086586BC0}" type="presOf" srcId="{10E8F7FA-8674-4D4B-B290-A5F2C008E49E}" destId="{2C7759C1-5651-4E78-A665-B2E1AC7D9570}" srcOrd="0" destOrd="0" presId="urn:microsoft.com/office/officeart/2005/8/layout/chevron2"/>
    <dgm:cxn modelId="{98AD824A-B970-43F8-A81F-98FA61993CF0}" srcId="{B441686A-1021-43ED-B955-1D26BA836379}" destId="{72133BF7-DF70-4B3F-BF8F-AC3F63F4FB44}" srcOrd="0" destOrd="0" parTransId="{231319AB-8400-4FAE-98E8-0B1277953511}" sibTransId="{60C5B7E3-68C3-45F5-98EB-0957A9861A12}"/>
    <dgm:cxn modelId="{2DB8D186-A400-48CA-A622-05DDD040D08D}" srcId="{B441686A-1021-43ED-B955-1D26BA836379}" destId="{7F076790-27D7-4A9F-B9A4-5D98F3920116}" srcOrd="1" destOrd="0" parTransId="{E35264AF-6581-4B39-9637-86A576EC1593}" sibTransId="{4FCBC78F-681F-431D-BC3B-B9B5942B1346}"/>
    <dgm:cxn modelId="{DBEB91AA-9BAA-4B97-9A26-47F92308D04F}" type="presOf" srcId="{29E10B29-C055-4BFD-9B59-206E74A37E34}" destId="{3746C03F-587F-47B8-B0ED-24DE5EFF9FF8}" srcOrd="0" destOrd="0" presId="urn:microsoft.com/office/officeart/2005/8/layout/chevron2"/>
    <dgm:cxn modelId="{78C1D8C5-E256-4A3D-9CE2-7BBAD067AEB1}" srcId="{B441686A-1021-43ED-B955-1D26BA836379}" destId="{10E8F7FA-8674-4D4B-B290-A5F2C008E49E}" srcOrd="2" destOrd="0" parTransId="{95D14BD5-5A10-44DA-B7F2-56FAA8A6D8C7}" sibTransId="{C72BAFC7-47CB-4A35-8C66-23926C22E2C5}"/>
    <dgm:cxn modelId="{F5C4A2CF-12CE-4638-AF11-182CBFB461CB}" type="presOf" srcId="{72133BF7-DF70-4B3F-BF8F-AC3F63F4FB44}" destId="{D03D8A87-3976-4051-81DF-E9732C68002E}" srcOrd="0" destOrd="0" presId="urn:microsoft.com/office/officeart/2005/8/layout/chevron2"/>
    <dgm:cxn modelId="{88A437DD-45FC-4936-9693-AA05F90BC927}" type="presOf" srcId="{6CC2DF14-1BAD-4B4D-A106-101910F1E3E4}" destId="{3F765190-EC5E-492A-98AE-18853A9D57B4}" srcOrd="0" destOrd="0" presId="urn:microsoft.com/office/officeart/2005/8/layout/chevron2"/>
    <dgm:cxn modelId="{A2AE60DD-6327-4580-BA0F-1754D920B0A5}" type="presOf" srcId="{7F076790-27D7-4A9F-B9A4-5D98F3920116}" destId="{1B048507-24BB-47CD-8461-C7C146FF8C35}" srcOrd="0" destOrd="0" presId="urn:microsoft.com/office/officeart/2005/8/layout/chevron2"/>
    <dgm:cxn modelId="{2B6B34E7-9E00-45E6-84DB-7AF897E5A9BC}" srcId="{7F076790-27D7-4A9F-B9A4-5D98F3920116}" destId="{6CC2DF14-1BAD-4B4D-A106-101910F1E3E4}" srcOrd="0" destOrd="0" parTransId="{238696E5-7189-4091-B5C0-7390BADEB2C7}" sibTransId="{145327C5-4203-4A0B-B92F-4A167BE41EB3}"/>
    <dgm:cxn modelId="{1C9D69D9-A4F5-4DB0-AFF3-A26D715DD836}" type="presParOf" srcId="{B4208112-5A89-4A58-805D-410FBE667BA9}" destId="{B864C043-01F8-43F8-BC60-780CC029C2BB}" srcOrd="0" destOrd="0" presId="urn:microsoft.com/office/officeart/2005/8/layout/chevron2"/>
    <dgm:cxn modelId="{DEDD6A9F-8A51-4AAE-9727-1462B0D151BD}" type="presParOf" srcId="{B864C043-01F8-43F8-BC60-780CC029C2BB}" destId="{D03D8A87-3976-4051-81DF-E9732C68002E}" srcOrd="0" destOrd="0" presId="urn:microsoft.com/office/officeart/2005/8/layout/chevron2"/>
    <dgm:cxn modelId="{C1E80EB5-375C-4D32-8ED0-17E5C8BEAB51}" type="presParOf" srcId="{B864C043-01F8-43F8-BC60-780CC029C2BB}" destId="{3A855D79-CE00-4AC6-93A1-82230DFF4507}" srcOrd="1" destOrd="0" presId="urn:microsoft.com/office/officeart/2005/8/layout/chevron2"/>
    <dgm:cxn modelId="{0E31A159-4839-4E80-B04B-E15AE7034BF5}" type="presParOf" srcId="{B4208112-5A89-4A58-805D-410FBE667BA9}" destId="{94C9BFE4-FEAD-4DFE-ACCC-8F1D26CE99A6}" srcOrd="1" destOrd="0" presId="urn:microsoft.com/office/officeart/2005/8/layout/chevron2"/>
    <dgm:cxn modelId="{7B8B20F2-48B0-4511-B768-79A58E971752}" type="presParOf" srcId="{B4208112-5A89-4A58-805D-410FBE667BA9}" destId="{A07BAB23-FFBB-41C4-881C-94DA48823038}" srcOrd="2" destOrd="0" presId="urn:microsoft.com/office/officeart/2005/8/layout/chevron2"/>
    <dgm:cxn modelId="{700CAC7B-2830-443D-95B6-E216BD63AFA8}" type="presParOf" srcId="{A07BAB23-FFBB-41C4-881C-94DA48823038}" destId="{1B048507-24BB-47CD-8461-C7C146FF8C35}" srcOrd="0" destOrd="0" presId="urn:microsoft.com/office/officeart/2005/8/layout/chevron2"/>
    <dgm:cxn modelId="{CE5D83D0-FC7B-487A-A017-875E346E8151}" type="presParOf" srcId="{A07BAB23-FFBB-41C4-881C-94DA48823038}" destId="{3F765190-EC5E-492A-98AE-18853A9D57B4}" srcOrd="1" destOrd="0" presId="urn:microsoft.com/office/officeart/2005/8/layout/chevron2"/>
    <dgm:cxn modelId="{DE8C136E-0057-4FDF-ABF7-A2E1407C9024}" type="presParOf" srcId="{B4208112-5A89-4A58-805D-410FBE667BA9}" destId="{F9893FC9-B148-4D0C-A318-1D59EA77B5BE}" srcOrd="3" destOrd="0" presId="urn:microsoft.com/office/officeart/2005/8/layout/chevron2"/>
    <dgm:cxn modelId="{3AB8E7B3-4157-4E17-8EB8-8CB525F2E962}" type="presParOf" srcId="{B4208112-5A89-4A58-805D-410FBE667BA9}" destId="{6523D99C-A922-4DAF-8CF6-CFF4529ECA72}" srcOrd="4" destOrd="0" presId="urn:microsoft.com/office/officeart/2005/8/layout/chevron2"/>
    <dgm:cxn modelId="{53C3F811-66F2-45BA-AC6B-158B73718429}" type="presParOf" srcId="{6523D99C-A922-4DAF-8CF6-CFF4529ECA72}" destId="{2C7759C1-5651-4E78-A665-B2E1AC7D9570}" srcOrd="0" destOrd="0" presId="urn:microsoft.com/office/officeart/2005/8/layout/chevron2"/>
    <dgm:cxn modelId="{B7FBF505-63B6-4BB5-B69F-0B43CB130AEE}" type="presParOf" srcId="{6523D99C-A922-4DAF-8CF6-CFF4529ECA72}" destId="{3746C03F-587F-47B8-B0ED-24DE5EFF9F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11A399-BC2E-4AE6-A293-048A74C5AF6B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9C1352-4546-4459-BFEF-A90834A30C09}">
      <dgm:prSet phldrT="[Text]" custT="1"/>
      <dgm:spPr/>
      <dgm:t>
        <a:bodyPr/>
        <a:lstStyle/>
        <a:p>
          <a:r>
            <a:rPr lang="bn-BD" sz="7200" dirty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2F27F8-0FAB-4FF7-BC47-595D1549F079}" type="parTrans" cxnId="{30BC7D8F-AE30-4E9E-BD05-62CF26B7DB9C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93B723-5311-4492-AEEB-73DC25C330BA}" type="sibTrans" cxnId="{30BC7D8F-AE30-4E9E-BD05-62CF26B7DB9C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294DB4-EEB4-414D-8805-B1356965F901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bn-BD" sz="7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2B54B5-3FB5-4618-B747-C2974F1D7275}" type="parTrans" cxnId="{1A967D15-7BD1-4B25-8DF7-08E00DFC11BB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E9CB78-9DE8-416A-AA9F-577A5770516E}" type="sibTrans" cxnId="{1A967D15-7BD1-4B25-8DF7-08E00DFC11BB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55E035-FD38-4C42-A11E-F908AC79625C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bn-BD" sz="7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846B8C-5E15-482B-98BA-5D99EC39EEDA}" type="parTrans" cxnId="{2686B551-99D8-4487-8307-792232140497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FD4F58-FF60-498E-87C2-E9EC098E0F79}" type="sibTrans" cxnId="{2686B551-99D8-4487-8307-792232140497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F7BD96-F337-41CC-BE30-B914B48B2DCA}" type="pres">
      <dgm:prSet presAssocID="{0A11A399-BC2E-4AE6-A293-048A74C5AF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0EF0AE-258B-4F6A-B38F-B42AE32D9016}" type="pres">
      <dgm:prSet presAssocID="{779C1352-4546-4459-BFEF-A90834A30C09}" presName="hierRoot1" presStyleCnt="0"/>
      <dgm:spPr/>
    </dgm:pt>
    <dgm:pt modelId="{FF44BF4C-9409-4645-84A2-FDFB1A70AE7E}" type="pres">
      <dgm:prSet presAssocID="{779C1352-4546-4459-BFEF-A90834A30C09}" presName="composite" presStyleCnt="0"/>
      <dgm:spPr/>
    </dgm:pt>
    <dgm:pt modelId="{4C157B4D-3B4E-4056-B02C-49584134FF37}" type="pres">
      <dgm:prSet presAssocID="{779C1352-4546-4459-BFEF-A90834A30C09}" presName="background" presStyleLbl="node0" presStyleIdx="0" presStyleCnt="1"/>
      <dgm:spPr/>
    </dgm:pt>
    <dgm:pt modelId="{31A10F52-2DD6-4914-B238-A073F7F34B04}" type="pres">
      <dgm:prSet presAssocID="{779C1352-4546-4459-BFEF-A90834A30C09}" presName="text" presStyleLbl="fgAcc0" presStyleIdx="0" presStyleCnt="1">
        <dgm:presLayoutVars>
          <dgm:chPref val="3"/>
        </dgm:presLayoutVars>
      </dgm:prSet>
      <dgm:spPr/>
    </dgm:pt>
    <dgm:pt modelId="{AFA207E2-5190-4F08-8961-A79B2E1F8B70}" type="pres">
      <dgm:prSet presAssocID="{779C1352-4546-4459-BFEF-A90834A30C09}" presName="hierChild2" presStyleCnt="0"/>
      <dgm:spPr/>
    </dgm:pt>
    <dgm:pt modelId="{995F8773-928B-47B8-AB67-705CFE2E506A}" type="pres">
      <dgm:prSet presAssocID="{492B54B5-3FB5-4618-B747-C2974F1D7275}" presName="Name10" presStyleLbl="parChTrans1D2" presStyleIdx="0" presStyleCnt="2"/>
      <dgm:spPr/>
    </dgm:pt>
    <dgm:pt modelId="{D6CA2EF0-12D2-4F0B-937A-D3B67589E6AF}" type="pres">
      <dgm:prSet presAssocID="{77294DB4-EEB4-414D-8805-B1356965F901}" presName="hierRoot2" presStyleCnt="0"/>
      <dgm:spPr/>
    </dgm:pt>
    <dgm:pt modelId="{5E6234DC-4FC3-4BCA-901F-60332C53BA96}" type="pres">
      <dgm:prSet presAssocID="{77294DB4-EEB4-414D-8805-B1356965F901}" presName="composite2" presStyleCnt="0"/>
      <dgm:spPr/>
    </dgm:pt>
    <dgm:pt modelId="{77F54292-55AF-4171-B3FB-870712578C65}" type="pres">
      <dgm:prSet presAssocID="{77294DB4-EEB4-414D-8805-B1356965F901}" presName="background2" presStyleLbl="node2" presStyleIdx="0" presStyleCnt="2"/>
      <dgm:spPr/>
    </dgm:pt>
    <dgm:pt modelId="{FDB839B7-405D-4927-8DF0-D1838397BC09}" type="pres">
      <dgm:prSet presAssocID="{77294DB4-EEB4-414D-8805-B1356965F901}" presName="text2" presStyleLbl="fgAcc2" presStyleIdx="0" presStyleCnt="2">
        <dgm:presLayoutVars>
          <dgm:chPref val="3"/>
        </dgm:presLayoutVars>
      </dgm:prSet>
      <dgm:spPr/>
    </dgm:pt>
    <dgm:pt modelId="{6D2754D2-13BF-47DB-B429-DA2EFD598F72}" type="pres">
      <dgm:prSet presAssocID="{77294DB4-EEB4-414D-8805-B1356965F901}" presName="hierChild3" presStyleCnt="0"/>
      <dgm:spPr/>
    </dgm:pt>
    <dgm:pt modelId="{E70C93E7-4365-4C53-B23B-C2AD0B559079}" type="pres">
      <dgm:prSet presAssocID="{66846B8C-5E15-482B-98BA-5D99EC39EEDA}" presName="Name10" presStyleLbl="parChTrans1D2" presStyleIdx="1" presStyleCnt="2"/>
      <dgm:spPr/>
    </dgm:pt>
    <dgm:pt modelId="{16021486-219A-4912-920C-A4B165B0801B}" type="pres">
      <dgm:prSet presAssocID="{6955E035-FD38-4C42-A11E-F908AC79625C}" presName="hierRoot2" presStyleCnt="0"/>
      <dgm:spPr/>
    </dgm:pt>
    <dgm:pt modelId="{C2D47C32-35B6-404C-926E-BE9845CF99F6}" type="pres">
      <dgm:prSet presAssocID="{6955E035-FD38-4C42-A11E-F908AC79625C}" presName="composite2" presStyleCnt="0"/>
      <dgm:spPr/>
    </dgm:pt>
    <dgm:pt modelId="{D22C9A52-D4E2-4174-A16A-D741BCB32544}" type="pres">
      <dgm:prSet presAssocID="{6955E035-FD38-4C42-A11E-F908AC79625C}" presName="background2" presStyleLbl="node2" presStyleIdx="1" presStyleCnt="2"/>
      <dgm:spPr/>
    </dgm:pt>
    <dgm:pt modelId="{A8A933FA-574A-4A2C-A8E9-1A20464A13CC}" type="pres">
      <dgm:prSet presAssocID="{6955E035-FD38-4C42-A11E-F908AC79625C}" presName="text2" presStyleLbl="fgAcc2" presStyleIdx="1" presStyleCnt="2" custLinFactNeighborX="16103" custLinFactNeighborY="2013">
        <dgm:presLayoutVars>
          <dgm:chPref val="3"/>
        </dgm:presLayoutVars>
      </dgm:prSet>
      <dgm:spPr/>
    </dgm:pt>
    <dgm:pt modelId="{7AFC7AC1-8AF1-4FC4-BA6D-32729D7ECE17}" type="pres">
      <dgm:prSet presAssocID="{6955E035-FD38-4C42-A11E-F908AC79625C}" presName="hierChild3" presStyleCnt="0"/>
      <dgm:spPr/>
    </dgm:pt>
  </dgm:ptLst>
  <dgm:cxnLst>
    <dgm:cxn modelId="{014E7714-9B98-40CA-86DE-8D2E9A56EFD9}" type="presOf" srcId="{66846B8C-5E15-482B-98BA-5D99EC39EEDA}" destId="{E70C93E7-4365-4C53-B23B-C2AD0B559079}" srcOrd="0" destOrd="0" presId="urn:microsoft.com/office/officeart/2005/8/layout/hierarchy1"/>
    <dgm:cxn modelId="{1A967D15-7BD1-4B25-8DF7-08E00DFC11BB}" srcId="{779C1352-4546-4459-BFEF-A90834A30C09}" destId="{77294DB4-EEB4-414D-8805-B1356965F901}" srcOrd="0" destOrd="0" parTransId="{492B54B5-3FB5-4618-B747-C2974F1D7275}" sibTransId="{08E9CB78-9DE8-416A-AA9F-577A5770516E}"/>
    <dgm:cxn modelId="{883BFD25-1E1A-49E0-809C-188C0739BA3A}" type="presOf" srcId="{77294DB4-EEB4-414D-8805-B1356965F901}" destId="{FDB839B7-405D-4927-8DF0-D1838397BC09}" srcOrd="0" destOrd="0" presId="urn:microsoft.com/office/officeart/2005/8/layout/hierarchy1"/>
    <dgm:cxn modelId="{2686B551-99D8-4487-8307-792232140497}" srcId="{779C1352-4546-4459-BFEF-A90834A30C09}" destId="{6955E035-FD38-4C42-A11E-F908AC79625C}" srcOrd="1" destOrd="0" parTransId="{66846B8C-5E15-482B-98BA-5D99EC39EEDA}" sibTransId="{CEFD4F58-FF60-498E-87C2-E9EC098E0F79}"/>
    <dgm:cxn modelId="{30BC7D8F-AE30-4E9E-BD05-62CF26B7DB9C}" srcId="{0A11A399-BC2E-4AE6-A293-048A74C5AF6B}" destId="{779C1352-4546-4459-BFEF-A90834A30C09}" srcOrd="0" destOrd="0" parTransId="{E52F27F8-0FAB-4FF7-BC47-595D1549F079}" sibTransId="{F293B723-5311-4492-AEEB-73DC25C330BA}"/>
    <dgm:cxn modelId="{96A606A1-A689-4A8D-9375-B23524AEAFB6}" type="presOf" srcId="{779C1352-4546-4459-BFEF-A90834A30C09}" destId="{31A10F52-2DD6-4914-B238-A073F7F34B04}" srcOrd="0" destOrd="0" presId="urn:microsoft.com/office/officeart/2005/8/layout/hierarchy1"/>
    <dgm:cxn modelId="{B82B92F0-DDDC-4FDA-BA49-FA9C2B6D5ED8}" type="presOf" srcId="{492B54B5-3FB5-4618-B747-C2974F1D7275}" destId="{995F8773-928B-47B8-AB67-705CFE2E506A}" srcOrd="0" destOrd="0" presId="urn:microsoft.com/office/officeart/2005/8/layout/hierarchy1"/>
    <dgm:cxn modelId="{D0DE99F5-D702-42AE-81BC-D3328C688D19}" type="presOf" srcId="{6955E035-FD38-4C42-A11E-F908AC79625C}" destId="{A8A933FA-574A-4A2C-A8E9-1A20464A13CC}" srcOrd="0" destOrd="0" presId="urn:microsoft.com/office/officeart/2005/8/layout/hierarchy1"/>
    <dgm:cxn modelId="{231791FE-241A-470A-9487-3EB0853921F4}" type="presOf" srcId="{0A11A399-BC2E-4AE6-A293-048A74C5AF6B}" destId="{ADF7BD96-F337-41CC-BE30-B914B48B2DCA}" srcOrd="0" destOrd="0" presId="urn:microsoft.com/office/officeart/2005/8/layout/hierarchy1"/>
    <dgm:cxn modelId="{2FA3F140-CB9A-4D12-9A9F-22FAC9B7B74C}" type="presParOf" srcId="{ADF7BD96-F337-41CC-BE30-B914B48B2DCA}" destId="{5F0EF0AE-258B-4F6A-B38F-B42AE32D9016}" srcOrd="0" destOrd="0" presId="urn:microsoft.com/office/officeart/2005/8/layout/hierarchy1"/>
    <dgm:cxn modelId="{8F9CF177-FC70-47E4-BBEC-E24D4926A6B0}" type="presParOf" srcId="{5F0EF0AE-258B-4F6A-B38F-B42AE32D9016}" destId="{FF44BF4C-9409-4645-84A2-FDFB1A70AE7E}" srcOrd="0" destOrd="0" presId="urn:microsoft.com/office/officeart/2005/8/layout/hierarchy1"/>
    <dgm:cxn modelId="{90901DFE-47B8-48D6-8C30-A995D778E8C1}" type="presParOf" srcId="{FF44BF4C-9409-4645-84A2-FDFB1A70AE7E}" destId="{4C157B4D-3B4E-4056-B02C-49584134FF37}" srcOrd="0" destOrd="0" presId="urn:microsoft.com/office/officeart/2005/8/layout/hierarchy1"/>
    <dgm:cxn modelId="{14078F70-E376-4DE9-8C57-B3D032029369}" type="presParOf" srcId="{FF44BF4C-9409-4645-84A2-FDFB1A70AE7E}" destId="{31A10F52-2DD6-4914-B238-A073F7F34B04}" srcOrd="1" destOrd="0" presId="urn:microsoft.com/office/officeart/2005/8/layout/hierarchy1"/>
    <dgm:cxn modelId="{FEDF15D7-3F00-4AF0-98AB-8C2CBACD7A7D}" type="presParOf" srcId="{5F0EF0AE-258B-4F6A-B38F-B42AE32D9016}" destId="{AFA207E2-5190-4F08-8961-A79B2E1F8B70}" srcOrd="1" destOrd="0" presId="urn:microsoft.com/office/officeart/2005/8/layout/hierarchy1"/>
    <dgm:cxn modelId="{5284B0CD-BD32-40C8-9FA7-C3EF29D7D576}" type="presParOf" srcId="{AFA207E2-5190-4F08-8961-A79B2E1F8B70}" destId="{995F8773-928B-47B8-AB67-705CFE2E506A}" srcOrd="0" destOrd="0" presId="urn:microsoft.com/office/officeart/2005/8/layout/hierarchy1"/>
    <dgm:cxn modelId="{022B2FE6-1FC9-4C23-93E7-A75C756BCFC5}" type="presParOf" srcId="{AFA207E2-5190-4F08-8961-A79B2E1F8B70}" destId="{D6CA2EF0-12D2-4F0B-937A-D3B67589E6AF}" srcOrd="1" destOrd="0" presId="urn:microsoft.com/office/officeart/2005/8/layout/hierarchy1"/>
    <dgm:cxn modelId="{5D832451-8206-43DE-8537-6B39051A298C}" type="presParOf" srcId="{D6CA2EF0-12D2-4F0B-937A-D3B67589E6AF}" destId="{5E6234DC-4FC3-4BCA-901F-60332C53BA96}" srcOrd="0" destOrd="0" presId="urn:microsoft.com/office/officeart/2005/8/layout/hierarchy1"/>
    <dgm:cxn modelId="{FFEE43C5-BED8-494A-8AFC-E8A3DA8ECCD1}" type="presParOf" srcId="{5E6234DC-4FC3-4BCA-901F-60332C53BA96}" destId="{77F54292-55AF-4171-B3FB-870712578C65}" srcOrd="0" destOrd="0" presId="urn:microsoft.com/office/officeart/2005/8/layout/hierarchy1"/>
    <dgm:cxn modelId="{E93DF0A0-57E5-43C7-9585-085AD027664C}" type="presParOf" srcId="{5E6234DC-4FC3-4BCA-901F-60332C53BA96}" destId="{FDB839B7-405D-4927-8DF0-D1838397BC09}" srcOrd="1" destOrd="0" presId="urn:microsoft.com/office/officeart/2005/8/layout/hierarchy1"/>
    <dgm:cxn modelId="{117A144C-C429-4E6B-B253-33011CCF190A}" type="presParOf" srcId="{D6CA2EF0-12D2-4F0B-937A-D3B67589E6AF}" destId="{6D2754D2-13BF-47DB-B429-DA2EFD598F72}" srcOrd="1" destOrd="0" presId="urn:microsoft.com/office/officeart/2005/8/layout/hierarchy1"/>
    <dgm:cxn modelId="{7AA79E66-EA57-4B6F-AAF2-BA58862A5B8F}" type="presParOf" srcId="{AFA207E2-5190-4F08-8961-A79B2E1F8B70}" destId="{E70C93E7-4365-4C53-B23B-C2AD0B559079}" srcOrd="2" destOrd="0" presId="urn:microsoft.com/office/officeart/2005/8/layout/hierarchy1"/>
    <dgm:cxn modelId="{0A776AFB-C398-431E-A175-0B568B5556DB}" type="presParOf" srcId="{AFA207E2-5190-4F08-8961-A79B2E1F8B70}" destId="{16021486-219A-4912-920C-A4B165B0801B}" srcOrd="3" destOrd="0" presId="urn:microsoft.com/office/officeart/2005/8/layout/hierarchy1"/>
    <dgm:cxn modelId="{14217A78-285C-4898-BC9F-A265577DF518}" type="presParOf" srcId="{16021486-219A-4912-920C-A4B165B0801B}" destId="{C2D47C32-35B6-404C-926E-BE9845CF99F6}" srcOrd="0" destOrd="0" presId="urn:microsoft.com/office/officeart/2005/8/layout/hierarchy1"/>
    <dgm:cxn modelId="{2AF5765D-F8FA-49F4-AA91-6C7472F554F3}" type="presParOf" srcId="{C2D47C32-35B6-404C-926E-BE9845CF99F6}" destId="{D22C9A52-D4E2-4174-A16A-D741BCB32544}" srcOrd="0" destOrd="0" presId="urn:microsoft.com/office/officeart/2005/8/layout/hierarchy1"/>
    <dgm:cxn modelId="{C7B53B1D-8AB9-414A-A179-360786E2CE29}" type="presParOf" srcId="{C2D47C32-35B6-404C-926E-BE9845CF99F6}" destId="{A8A933FA-574A-4A2C-A8E9-1A20464A13CC}" srcOrd="1" destOrd="0" presId="urn:microsoft.com/office/officeart/2005/8/layout/hierarchy1"/>
    <dgm:cxn modelId="{E0A28E6B-8DD8-47C4-A21B-8A5E31CC2FB4}" type="presParOf" srcId="{16021486-219A-4912-920C-A4B165B0801B}" destId="{7AFC7AC1-8AF1-4FC4-BA6D-32729D7ECE1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CBAABA-57B1-474E-BDE5-9510C9001B0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FC77C7-B572-4E9E-A6ED-16748DA7C3BF}">
      <dgm:prSet phldrT="[Text]" custT="1"/>
      <dgm:spPr/>
      <dgm:t>
        <a:bodyPr/>
        <a:lstStyle/>
        <a:p>
          <a:r>
            <a:rPr lang="bn-BD" sz="6600" dirty="0"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42A836-4870-4F07-B64E-A315F5A1D3C3}" type="parTrans" cxnId="{16349E9A-1949-4EE5-80EC-10F57573F128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AA7C63-B5C1-40F2-80C1-90F472F2126D}" type="sibTrans" cxnId="{16349E9A-1949-4EE5-80EC-10F57573F128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C739C6-F874-4F68-AD18-81FE474AA289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bn-BD" sz="6600" dirty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D75541-610A-4DD8-9D19-710BFF34FCC1}" type="parTrans" cxnId="{850BCA09-8DE7-44EA-82D2-63BDD94D5F33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2C63FE-2EFB-4A89-95B0-859824FC5A48}" type="sibTrans" cxnId="{850BCA09-8DE7-44EA-82D2-63BDD94D5F33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132668-69B8-45F0-9917-A9E86709C483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bn-BD" sz="66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3DDF4A-FE19-4BFB-B4A1-8A1471FE7463}" type="parTrans" cxnId="{6943585F-7D5B-43BB-86F1-C08E35776B83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09B0DB-4E52-4D75-AB17-5AF5D17CFFF2}" type="sibTrans" cxnId="{6943585F-7D5B-43BB-86F1-C08E35776B83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B73B0C-C5AE-4609-BF47-56D52FD3293F}" type="pres">
      <dgm:prSet presAssocID="{CDCBAABA-57B1-474E-BDE5-9510C9001B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ECC5643-69A6-4808-B02D-AF4FE265F030}" type="pres">
      <dgm:prSet presAssocID="{B0FC77C7-B572-4E9E-A6ED-16748DA7C3BF}" presName="hierRoot1" presStyleCnt="0"/>
      <dgm:spPr/>
    </dgm:pt>
    <dgm:pt modelId="{6AFE83EF-FEAA-45B9-95C7-69A0A2BAFF23}" type="pres">
      <dgm:prSet presAssocID="{B0FC77C7-B572-4E9E-A6ED-16748DA7C3BF}" presName="composite" presStyleCnt="0"/>
      <dgm:spPr/>
    </dgm:pt>
    <dgm:pt modelId="{32AAD1C4-3C23-4FF1-A4E3-D25D9CE254D0}" type="pres">
      <dgm:prSet presAssocID="{B0FC77C7-B572-4E9E-A6ED-16748DA7C3BF}" presName="background" presStyleLbl="node0" presStyleIdx="0" presStyleCnt="1"/>
      <dgm:spPr/>
    </dgm:pt>
    <dgm:pt modelId="{1120572D-ACC9-4BE3-BA6E-63E4E1B30D81}" type="pres">
      <dgm:prSet presAssocID="{B0FC77C7-B572-4E9E-A6ED-16748DA7C3BF}" presName="text" presStyleLbl="fgAcc0" presStyleIdx="0" presStyleCnt="1">
        <dgm:presLayoutVars>
          <dgm:chPref val="3"/>
        </dgm:presLayoutVars>
      </dgm:prSet>
      <dgm:spPr/>
    </dgm:pt>
    <dgm:pt modelId="{39D4B048-80AE-4295-9CE0-3CE96CF3FFEA}" type="pres">
      <dgm:prSet presAssocID="{B0FC77C7-B572-4E9E-A6ED-16748DA7C3BF}" presName="hierChild2" presStyleCnt="0"/>
      <dgm:spPr/>
    </dgm:pt>
    <dgm:pt modelId="{70953ED6-2816-4A9F-9751-99D6E8C4DA67}" type="pres">
      <dgm:prSet presAssocID="{0FD75541-610A-4DD8-9D19-710BFF34FCC1}" presName="Name10" presStyleLbl="parChTrans1D2" presStyleIdx="0" presStyleCnt="2"/>
      <dgm:spPr/>
    </dgm:pt>
    <dgm:pt modelId="{2F42BE44-44BE-4E3B-B6F8-BA94BB6A0134}" type="pres">
      <dgm:prSet presAssocID="{39C739C6-F874-4F68-AD18-81FE474AA289}" presName="hierRoot2" presStyleCnt="0"/>
      <dgm:spPr/>
    </dgm:pt>
    <dgm:pt modelId="{9072B115-6D52-45A3-8660-2D49EEAC1CBA}" type="pres">
      <dgm:prSet presAssocID="{39C739C6-F874-4F68-AD18-81FE474AA289}" presName="composite2" presStyleCnt="0"/>
      <dgm:spPr/>
    </dgm:pt>
    <dgm:pt modelId="{5D01ED97-7AEB-4C29-A927-659FD9E61F50}" type="pres">
      <dgm:prSet presAssocID="{39C739C6-F874-4F68-AD18-81FE474AA289}" presName="background2" presStyleLbl="node2" presStyleIdx="0" presStyleCnt="2"/>
      <dgm:spPr/>
    </dgm:pt>
    <dgm:pt modelId="{9834C9F2-4BDC-4A16-A48A-FD1D2FF77BDB}" type="pres">
      <dgm:prSet presAssocID="{39C739C6-F874-4F68-AD18-81FE474AA289}" presName="text2" presStyleLbl="fgAcc2" presStyleIdx="0" presStyleCnt="2">
        <dgm:presLayoutVars>
          <dgm:chPref val="3"/>
        </dgm:presLayoutVars>
      </dgm:prSet>
      <dgm:spPr/>
    </dgm:pt>
    <dgm:pt modelId="{FE46CD6B-E63F-4E7C-BF10-3DB340BD23EC}" type="pres">
      <dgm:prSet presAssocID="{39C739C6-F874-4F68-AD18-81FE474AA289}" presName="hierChild3" presStyleCnt="0"/>
      <dgm:spPr/>
    </dgm:pt>
    <dgm:pt modelId="{5D843750-94F3-4B83-A1A4-55EBB87D20A7}" type="pres">
      <dgm:prSet presAssocID="{4A3DDF4A-FE19-4BFB-B4A1-8A1471FE7463}" presName="Name10" presStyleLbl="parChTrans1D2" presStyleIdx="1" presStyleCnt="2"/>
      <dgm:spPr/>
    </dgm:pt>
    <dgm:pt modelId="{8A581F6D-4656-4E7D-8629-4DD20329EC6D}" type="pres">
      <dgm:prSet presAssocID="{4B132668-69B8-45F0-9917-A9E86709C483}" presName="hierRoot2" presStyleCnt="0"/>
      <dgm:spPr/>
    </dgm:pt>
    <dgm:pt modelId="{82A79F5B-96CD-43A7-8C08-BEDC7FC0F94D}" type="pres">
      <dgm:prSet presAssocID="{4B132668-69B8-45F0-9917-A9E86709C483}" presName="composite2" presStyleCnt="0"/>
      <dgm:spPr/>
    </dgm:pt>
    <dgm:pt modelId="{5D858F69-C91C-40F5-B47C-09696012E063}" type="pres">
      <dgm:prSet presAssocID="{4B132668-69B8-45F0-9917-A9E86709C483}" presName="background2" presStyleLbl="node2" presStyleIdx="1" presStyleCnt="2"/>
      <dgm:spPr/>
    </dgm:pt>
    <dgm:pt modelId="{B5CF860C-569E-48EC-B58B-CAE38355FE69}" type="pres">
      <dgm:prSet presAssocID="{4B132668-69B8-45F0-9917-A9E86709C483}" presName="text2" presStyleLbl="fgAcc2" presStyleIdx="1" presStyleCnt="2">
        <dgm:presLayoutVars>
          <dgm:chPref val="3"/>
        </dgm:presLayoutVars>
      </dgm:prSet>
      <dgm:spPr/>
    </dgm:pt>
    <dgm:pt modelId="{297C21B0-D058-4CB5-B805-A79C309E8655}" type="pres">
      <dgm:prSet presAssocID="{4B132668-69B8-45F0-9917-A9E86709C483}" presName="hierChild3" presStyleCnt="0"/>
      <dgm:spPr/>
    </dgm:pt>
  </dgm:ptLst>
  <dgm:cxnLst>
    <dgm:cxn modelId="{850BCA09-8DE7-44EA-82D2-63BDD94D5F33}" srcId="{B0FC77C7-B572-4E9E-A6ED-16748DA7C3BF}" destId="{39C739C6-F874-4F68-AD18-81FE474AA289}" srcOrd="0" destOrd="0" parTransId="{0FD75541-610A-4DD8-9D19-710BFF34FCC1}" sibTransId="{F72C63FE-2EFB-4A89-95B0-859824FC5A48}"/>
    <dgm:cxn modelId="{95AC5424-0515-492E-8AC8-45654146D8DD}" type="presOf" srcId="{39C739C6-F874-4F68-AD18-81FE474AA289}" destId="{9834C9F2-4BDC-4A16-A48A-FD1D2FF77BDB}" srcOrd="0" destOrd="0" presId="urn:microsoft.com/office/officeart/2005/8/layout/hierarchy1"/>
    <dgm:cxn modelId="{8C824B25-A461-4D80-A98B-284071082040}" type="presOf" srcId="{CDCBAABA-57B1-474E-BDE5-9510C9001B04}" destId="{91B73B0C-C5AE-4609-BF47-56D52FD3293F}" srcOrd="0" destOrd="0" presId="urn:microsoft.com/office/officeart/2005/8/layout/hierarchy1"/>
    <dgm:cxn modelId="{6943585F-7D5B-43BB-86F1-C08E35776B83}" srcId="{B0FC77C7-B572-4E9E-A6ED-16748DA7C3BF}" destId="{4B132668-69B8-45F0-9917-A9E86709C483}" srcOrd="1" destOrd="0" parTransId="{4A3DDF4A-FE19-4BFB-B4A1-8A1471FE7463}" sibTransId="{3009B0DB-4E52-4D75-AB17-5AF5D17CFFF2}"/>
    <dgm:cxn modelId="{3E1C9273-741E-4AA8-A869-783018015EAE}" type="presOf" srcId="{4B132668-69B8-45F0-9917-A9E86709C483}" destId="{B5CF860C-569E-48EC-B58B-CAE38355FE69}" srcOrd="0" destOrd="0" presId="urn:microsoft.com/office/officeart/2005/8/layout/hierarchy1"/>
    <dgm:cxn modelId="{07F0F496-C6D3-495E-8960-882658AB21F3}" type="presOf" srcId="{B0FC77C7-B572-4E9E-A6ED-16748DA7C3BF}" destId="{1120572D-ACC9-4BE3-BA6E-63E4E1B30D81}" srcOrd="0" destOrd="0" presId="urn:microsoft.com/office/officeart/2005/8/layout/hierarchy1"/>
    <dgm:cxn modelId="{89F8409A-EA0F-4926-81B0-32F49E496BFB}" type="presOf" srcId="{4A3DDF4A-FE19-4BFB-B4A1-8A1471FE7463}" destId="{5D843750-94F3-4B83-A1A4-55EBB87D20A7}" srcOrd="0" destOrd="0" presId="urn:microsoft.com/office/officeart/2005/8/layout/hierarchy1"/>
    <dgm:cxn modelId="{16349E9A-1949-4EE5-80EC-10F57573F128}" srcId="{CDCBAABA-57B1-474E-BDE5-9510C9001B04}" destId="{B0FC77C7-B572-4E9E-A6ED-16748DA7C3BF}" srcOrd="0" destOrd="0" parTransId="{0742A836-4870-4F07-B64E-A315F5A1D3C3}" sibTransId="{67AA7C63-B5C1-40F2-80C1-90F472F2126D}"/>
    <dgm:cxn modelId="{088ADEE4-7601-44C8-A106-E2456E05183E}" type="presOf" srcId="{0FD75541-610A-4DD8-9D19-710BFF34FCC1}" destId="{70953ED6-2816-4A9F-9751-99D6E8C4DA67}" srcOrd="0" destOrd="0" presId="urn:microsoft.com/office/officeart/2005/8/layout/hierarchy1"/>
    <dgm:cxn modelId="{2569215B-7720-4531-9B0E-F91CC1923C81}" type="presParOf" srcId="{91B73B0C-C5AE-4609-BF47-56D52FD3293F}" destId="{4ECC5643-69A6-4808-B02D-AF4FE265F030}" srcOrd="0" destOrd="0" presId="urn:microsoft.com/office/officeart/2005/8/layout/hierarchy1"/>
    <dgm:cxn modelId="{53FB3614-360F-492F-91BA-ECB300D4DC31}" type="presParOf" srcId="{4ECC5643-69A6-4808-B02D-AF4FE265F030}" destId="{6AFE83EF-FEAA-45B9-95C7-69A0A2BAFF23}" srcOrd="0" destOrd="0" presId="urn:microsoft.com/office/officeart/2005/8/layout/hierarchy1"/>
    <dgm:cxn modelId="{A1163178-60CB-491A-B07B-D459A24F1B2E}" type="presParOf" srcId="{6AFE83EF-FEAA-45B9-95C7-69A0A2BAFF23}" destId="{32AAD1C4-3C23-4FF1-A4E3-D25D9CE254D0}" srcOrd="0" destOrd="0" presId="urn:microsoft.com/office/officeart/2005/8/layout/hierarchy1"/>
    <dgm:cxn modelId="{633C2FFC-2560-4EF3-A7CA-7A3AC6E026C5}" type="presParOf" srcId="{6AFE83EF-FEAA-45B9-95C7-69A0A2BAFF23}" destId="{1120572D-ACC9-4BE3-BA6E-63E4E1B30D81}" srcOrd="1" destOrd="0" presId="urn:microsoft.com/office/officeart/2005/8/layout/hierarchy1"/>
    <dgm:cxn modelId="{F77B3C99-CAC5-499B-9EF2-5619A6FB3A35}" type="presParOf" srcId="{4ECC5643-69A6-4808-B02D-AF4FE265F030}" destId="{39D4B048-80AE-4295-9CE0-3CE96CF3FFEA}" srcOrd="1" destOrd="0" presId="urn:microsoft.com/office/officeart/2005/8/layout/hierarchy1"/>
    <dgm:cxn modelId="{1060BFD3-CFA1-40DF-8E2A-CC96172F75AC}" type="presParOf" srcId="{39D4B048-80AE-4295-9CE0-3CE96CF3FFEA}" destId="{70953ED6-2816-4A9F-9751-99D6E8C4DA67}" srcOrd="0" destOrd="0" presId="urn:microsoft.com/office/officeart/2005/8/layout/hierarchy1"/>
    <dgm:cxn modelId="{BA86ADE4-C54F-45C6-981F-2F71B6B84001}" type="presParOf" srcId="{39D4B048-80AE-4295-9CE0-3CE96CF3FFEA}" destId="{2F42BE44-44BE-4E3B-B6F8-BA94BB6A0134}" srcOrd="1" destOrd="0" presId="urn:microsoft.com/office/officeart/2005/8/layout/hierarchy1"/>
    <dgm:cxn modelId="{6E62DA9E-CE8E-41BB-A94A-E85F2CC10633}" type="presParOf" srcId="{2F42BE44-44BE-4E3B-B6F8-BA94BB6A0134}" destId="{9072B115-6D52-45A3-8660-2D49EEAC1CBA}" srcOrd="0" destOrd="0" presId="urn:microsoft.com/office/officeart/2005/8/layout/hierarchy1"/>
    <dgm:cxn modelId="{E9520FFC-A089-4049-823C-D1BB23658D0A}" type="presParOf" srcId="{9072B115-6D52-45A3-8660-2D49EEAC1CBA}" destId="{5D01ED97-7AEB-4C29-A927-659FD9E61F50}" srcOrd="0" destOrd="0" presId="urn:microsoft.com/office/officeart/2005/8/layout/hierarchy1"/>
    <dgm:cxn modelId="{D5DE741E-2B8A-4417-B4B7-2A3174AD2922}" type="presParOf" srcId="{9072B115-6D52-45A3-8660-2D49EEAC1CBA}" destId="{9834C9F2-4BDC-4A16-A48A-FD1D2FF77BDB}" srcOrd="1" destOrd="0" presId="urn:microsoft.com/office/officeart/2005/8/layout/hierarchy1"/>
    <dgm:cxn modelId="{0AFF0B47-551D-4AFC-A80B-FF76E9AA5737}" type="presParOf" srcId="{2F42BE44-44BE-4E3B-B6F8-BA94BB6A0134}" destId="{FE46CD6B-E63F-4E7C-BF10-3DB340BD23EC}" srcOrd="1" destOrd="0" presId="urn:microsoft.com/office/officeart/2005/8/layout/hierarchy1"/>
    <dgm:cxn modelId="{F804D203-2B3F-4C11-A9DE-8A1CE43B1FAF}" type="presParOf" srcId="{39D4B048-80AE-4295-9CE0-3CE96CF3FFEA}" destId="{5D843750-94F3-4B83-A1A4-55EBB87D20A7}" srcOrd="2" destOrd="0" presId="urn:microsoft.com/office/officeart/2005/8/layout/hierarchy1"/>
    <dgm:cxn modelId="{F5DF0F3D-0532-425B-A22F-E5C76F6BE3F0}" type="presParOf" srcId="{39D4B048-80AE-4295-9CE0-3CE96CF3FFEA}" destId="{8A581F6D-4656-4E7D-8629-4DD20329EC6D}" srcOrd="3" destOrd="0" presId="urn:microsoft.com/office/officeart/2005/8/layout/hierarchy1"/>
    <dgm:cxn modelId="{7B62A431-FD73-4A67-9A76-D346778648A4}" type="presParOf" srcId="{8A581F6D-4656-4E7D-8629-4DD20329EC6D}" destId="{82A79F5B-96CD-43A7-8C08-BEDC7FC0F94D}" srcOrd="0" destOrd="0" presId="urn:microsoft.com/office/officeart/2005/8/layout/hierarchy1"/>
    <dgm:cxn modelId="{449894EF-3B95-4D40-81A1-96F7C77C5B68}" type="presParOf" srcId="{82A79F5B-96CD-43A7-8C08-BEDC7FC0F94D}" destId="{5D858F69-C91C-40F5-B47C-09696012E063}" srcOrd="0" destOrd="0" presId="urn:microsoft.com/office/officeart/2005/8/layout/hierarchy1"/>
    <dgm:cxn modelId="{7119A5B1-6FCA-48B7-AB6F-56D911153960}" type="presParOf" srcId="{82A79F5B-96CD-43A7-8C08-BEDC7FC0F94D}" destId="{B5CF860C-569E-48EC-B58B-CAE38355FE69}" srcOrd="1" destOrd="0" presId="urn:microsoft.com/office/officeart/2005/8/layout/hierarchy1"/>
    <dgm:cxn modelId="{4710C5B9-4D39-42AB-99C1-CDB22A93FD34}" type="presParOf" srcId="{8A581F6D-4656-4E7D-8629-4DD20329EC6D}" destId="{297C21B0-D058-4CB5-B805-A79C309E86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DF6734-2E02-4298-AD2C-A94A48215FF0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921B17-6C37-4C78-963D-4E3FE2166A9D}">
      <dgm:prSet phldrT="[Text]" custT="1"/>
      <dgm:spPr/>
      <dgm:t>
        <a:bodyPr/>
        <a:lstStyle/>
        <a:p>
          <a:r>
            <a:rPr lang="bn-BD" sz="7200" dirty="0"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22B317-4CDD-47C8-ACBE-AA5466C07C94}" type="parTrans" cxnId="{ADF8A9A8-B46F-478A-86F5-47AE2413EB42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1BDF19-2809-4972-BA6E-104644CE9F29}" type="sibTrans" cxnId="{ADF8A9A8-B46F-478A-86F5-47AE2413EB42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2B6BB1-2B09-4FC4-9636-0081B4C295B0}">
      <dgm:prSet phldrT="[Text]" custT="1"/>
      <dgm:spPr/>
      <dgm:t>
        <a:bodyPr/>
        <a:lstStyle/>
        <a:p>
          <a:r>
            <a:rPr lang="bn-BD" sz="7200" dirty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0CC970-2E94-437A-AD35-E16A49F73C9F}" type="parTrans" cxnId="{3DA8121B-EA24-4D5C-86FA-66643B138C21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16AE43-91FE-42B1-B296-8A86B9216D5B}" type="sibTrans" cxnId="{3DA8121B-EA24-4D5C-86FA-66643B138C21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1BA15C-8D72-4490-9BEB-CD0C2AC9C04A}">
      <dgm:prSet phldrT="[Text]" custT="1"/>
      <dgm:spPr>
        <a:solidFill>
          <a:srgbClr val="00B050">
            <a:alpha val="90000"/>
          </a:srgbClr>
        </a:solidFill>
        <a:ln>
          <a:solidFill>
            <a:schemeClr val="accent2"/>
          </a:solidFill>
        </a:ln>
      </dgm:spPr>
      <dgm:t>
        <a:bodyPr/>
        <a:lstStyle/>
        <a:p>
          <a:r>
            <a:rPr lang="bn-BD" sz="7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BA6C9A-4200-4419-8110-9EE43AB8BB7B}" type="parTrans" cxnId="{31DFE801-67DD-442D-BD82-929144259F6B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BD8500-DD5D-4705-A834-2E8130AA3F76}" type="sibTrans" cxnId="{31DFE801-67DD-442D-BD82-929144259F6B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167D18-DB21-4A03-A8D3-7418D08B01F8}">
      <dgm:prSet phldrT="[Text]" custT="1"/>
      <dgm:spPr>
        <a:solidFill>
          <a:srgbClr val="00B050">
            <a:alpha val="90000"/>
          </a:srgbClr>
        </a:solidFill>
        <a:ln>
          <a:solidFill>
            <a:schemeClr val="accent2"/>
          </a:solidFill>
        </a:ln>
      </dgm:spPr>
      <dgm:t>
        <a:bodyPr/>
        <a:lstStyle/>
        <a:p>
          <a:r>
            <a:rPr lang="bn-BD" sz="7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17B93F-AC8C-4A5E-9DBD-A3BDC02F5485}" type="parTrans" cxnId="{2ABA2B95-C42B-4C7F-B189-579A05E18F18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54138B-A748-4E7C-A375-A3436109944A}" type="sibTrans" cxnId="{2ABA2B95-C42B-4C7F-B189-579A05E18F18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680864-A3BB-4798-A27E-DED0528CED92}">
      <dgm:prSet phldrT="[Text]" custT="1"/>
      <dgm:spPr>
        <a:solidFill>
          <a:srgbClr val="00B050">
            <a:alpha val="90000"/>
          </a:srgbClr>
        </a:solidFill>
        <a:ln>
          <a:solidFill>
            <a:schemeClr val="accent2"/>
          </a:solidFill>
        </a:ln>
      </dgm:spPr>
      <dgm:t>
        <a:bodyPr/>
        <a:lstStyle/>
        <a:p>
          <a:r>
            <a:rPr lang="bn-BD" sz="7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D7DA61-45A4-4B7A-9603-A7856C758E2E}" type="parTrans" cxnId="{B9426BC4-BFBB-4E2C-9BA7-1062B7027ADD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A4F8E8-A7FB-49F9-AACF-592AFB94611A}" type="sibTrans" cxnId="{B9426BC4-BFBB-4E2C-9BA7-1062B7027ADD}">
      <dgm:prSet/>
      <dgm:spPr/>
      <dgm:t>
        <a:bodyPr/>
        <a:lstStyle/>
        <a:p>
          <a:endParaRPr lang="en-US" sz="5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25568F-BDE8-4022-B03F-7C3D7B3649C4}" type="pres">
      <dgm:prSet presAssocID="{6DDF6734-2E02-4298-AD2C-A94A48215F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57F129E-5943-4EAD-BBD5-081EF1BA8365}" type="pres">
      <dgm:prSet presAssocID="{CD921B17-6C37-4C78-963D-4E3FE2166A9D}" presName="hierRoot1" presStyleCnt="0"/>
      <dgm:spPr/>
    </dgm:pt>
    <dgm:pt modelId="{01701487-3159-43AE-A23A-B06AF1924D64}" type="pres">
      <dgm:prSet presAssocID="{CD921B17-6C37-4C78-963D-4E3FE2166A9D}" presName="composite" presStyleCnt="0"/>
      <dgm:spPr/>
    </dgm:pt>
    <dgm:pt modelId="{274E608C-47C5-435B-AD65-A4CA9164D9F3}" type="pres">
      <dgm:prSet presAssocID="{CD921B17-6C37-4C78-963D-4E3FE2166A9D}" presName="background" presStyleLbl="node0" presStyleIdx="0" presStyleCnt="1"/>
      <dgm:spPr/>
    </dgm:pt>
    <dgm:pt modelId="{BDB7D3CB-6484-49DF-A12B-D9E563765FE4}" type="pres">
      <dgm:prSet presAssocID="{CD921B17-6C37-4C78-963D-4E3FE2166A9D}" presName="text" presStyleLbl="fgAcc0" presStyleIdx="0" presStyleCnt="1">
        <dgm:presLayoutVars>
          <dgm:chPref val="3"/>
        </dgm:presLayoutVars>
      </dgm:prSet>
      <dgm:spPr/>
    </dgm:pt>
    <dgm:pt modelId="{9E4D8AD3-C21D-4C4B-B154-6D22C491D97C}" type="pres">
      <dgm:prSet presAssocID="{CD921B17-6C37-4C78-963D-4E3FE2166A9D}" presName="hierChild2" presStyleCnt="0"/>
      <dgm:spPr/>
    </dgm:pt>
    <dgm:pt modelId="{3CE586F2-104F-48D3-BB5E-78448D3F73A0}" type="pres">
      <dgm:prSet presAssocID="{5A0CC970-2E94-437A-AD35-E16A49F73C9F}" presName="Name10" presStyleLbl="parChTrans1D2" presStyleIdx="0" presStyleCnt="2"/>
      <dgm:spPr/>
    </dgm:pt>
    <dgm:pt modelId="{5644C931-9124-4738-9DF6-B9544FB502BD}" type="pres">
      <dgm:prSet presAssocID="{B62B6BB1-2B09-4FC4-9636-0081B4C295B0}" presName="hierRoot2" presStyleCnt="0"/>
      <dgm:spPr/>
    </dgm:pt>
    <dgm:pt modelId="{94C12C20-BF17-47B2-A7BD-4505F522DD8B}" type="pres">
      <dgm:prSet presAssocID="{B62B6BB1-2B09-4FC4-9636-0081B4C295B0}" presName="composite2" presStyleCnt="0"/>
      <dgm:spPr/>
    </dgm:pt>
    <dgm:pt modelId="{13E5BD88-4264-488A-9F81-697ECD26AF26}" type="pres">
      <dgm:prSet presAssocID="{B62B6BB1-2B09-4FC4-9636-0081B4C295B0}" presName="background2" presStyleLbl="node2" presStyleIdx="0" presStyleCnt="2"/>
      <dgm:spPr/>
    </dgm:pt>
    <dgm:pt modelId="{0CCCD1B1-211A-4CB3-BE96-C32B18ACDDA1}" type="pres">
      <dgm:prSet presAssocID="{B62B6BB1-2B09-4FC4-9636-0081B4C295B0}" presName="text2" presStyleLbl="fgAcc2" presStyleIdx="0" presStyleCnt="2">
        <dgm:presLayoutVars>
          <dgm:chPref val="3"/>
        </dgm:presLayoutVars>
      </dgm:prSet>
      <dgm:spPr/>
    </dgm:pt>
    <dgm:pt modelId="{6995B13E-A1B1-4473-95FA-8FF31144D004}" type="pres">
      <dgm:prSet presAssocID="{B62B6BB1-2B09-4FC4-9636-0081B4C295B0}" presName="hierChild3" presStyleCnt="0"/>
      <dgm:spPr/>
    </dgm:pt>
    <dgm:pt modelId="{C5E76DA1-2908-4E04-A649-72A3AD4B28D5}" type="pres">
      <dgm:prSet presAssocID="{DDBA6C9A-4200-4419-8110-9EE43AB8BB7B}" presName="Name17" presStyleLbl="parChTrans1D3" presStyleIdx="0" presStyleCnt="2"/>
      <dgm:spPr/>
    </dgm:pt>
    <dgm:pt modelId="{5002D479-3A65-4DD5-9DEE-93ECE317582B}" type="pres">
      <dgm:prSet presAssocID="{541BA15C-8D72-4490-9BEB-CD0C2AC9C04A}" presName="hierRoot3" presStyleCnt="0"/>
      <dgm:spPr/>
    </dgm:pt>
    <dgm:pt modelId="{94B6FAA8-D31A-41B1-B8DA-2559D6CB3981}" type="pres">
      <dgm:prSet presAssocID="{541BA15C-8D72-4490-9BEB-CD0C2AC9C04A}" presName="composite3" presStyleCnt="0"/>
      <dgm:spPr/>
    </dgm:pt>
    <dgm:pt modelId="{E90B6E75-343A-4D39-966B-51E971403596}" type="pres">
      <dgm:prSet presAssocID="{541BA15C-8D72-4490-9BEB-CD0C2AC9C04A}" presName="background3" presStyleLbl="node3" presStyleIdx="0" presStyleCnt="2"/>
      <dgm:spPr/>
    </dgm:pt>
    <dgm:pt modelId="{82A6AEB9-B839-493E-8408-8B4101A9305C}" type="pres">
      <dgm:prSet presAssocID="{541BA15C-8D72-4490-9BEB-CD0C2AC9C04A}" presName="text3" presStyleLbl="fgAcc3" presStyleIdx="0" presStyleCnt="2">
        <dgm:presLayoutVars>
          <dgm:chPref val="3"/>
        </dgm:presLayoutVars>
      </dgm:prSet>
      <dgm:spPr/>
    </dgm:pt>
    <dgm:pt modelId="{CC57D3DE-33B5-452C-80CC-D704CD684800}" type="pres">
      <dgm:prSet presAssocID="{541BA15C-8D72-4490-9BEB-CD0C2AC9C04A}" presName="hierChild4" presStyleCnt="0"/>
      <dgm:spPr/>
    </dgm:pt>
    <dgm:pt modelId="{2F023456-F0D8-4F3D-9B00-FE81218A3BEC}" type="pres">
      <dgm:prSet presAssocID="{2217B93F-AC8C-4A5E-9DBD-A3BDC02F5485}" presName="Name17" presStyleLbl="parChTrans1D3" presStyleIdx="1" presStyleCnt="2"/>
      <dgm:spPr/>
    </dgm:pt>
    <dgm:pt modelId="{0A05CFBF-0697-4DFE-8B62-49EB29869FBE}" type="pres">
      <dgm:prSet presAssocID="{3D167D18-DB21-4A03-A8D3-7418D08B01F8}" presName="hierRoot3" presStyleCnt="0"/>
      <dgm:spPr/>
    </dgm:pt>
    <dgm:pt modelId="{E86AB93C-6B3E-442B-A628-DA9427B82FEF}" type="pres">
      <dgm:prSet presAssocID="{3D167D18-DB21-4A03-A8D3-7418D08B01F8}" presName="composite3" presStyleCnt="0"/>
      <dgm:spPr/>
    </dgm:pt>
    <dgm:pt modelId="{5B04BC43-7663-4709-B7A8-4E278CE9EE44}" type="pres">
      <dgm:prSet presAssocID="{3D167D18-DB21-4A03-A8D3-7418D08B01F8}" presName="background3" presStyleLbl="node3" presStyleIdx="1" presStyleCnt="2"/>
      <dgm:spPr/>
    </dgm:pt>
    <dgm:pt modelId="{8EBAFDC3-22BB-4EE6-A0B0-0E615515FB14}" type="pres">
      <dgm:prSet presAssocID="{3D167D18-DB21-4A03-A8D3-7418D08B01F8}" presName="text3" presStyleLbl="fgAcc3" presStyleIdx="1" presStyleCnt="2">
        <dgm:presLayoutVars>
          <dgm:chPref val="3"/>
        </dgm:presLayoutVars>
      </dgm:prSet>
      <dgm:spPr/>
    </dgm:pt>
    <dgm:pt modelId="{65DDDF0D-F589-4DCB-98F3-895D98CBC383}" type="pres">
      <dgm:prSet presAssocID="{3D167D18-DB21-4A03-A8D3-7418D08B01F8}" presName="hierChild4" presStyleCnt="0"/>
      <dgm:spPr/>
    </dgm:pt>
    <dgm:pt modelId="{D8EB592F-9959-4919-AD74-45F8EE465255}" type="pres">
      <dgm:prSet presAssocID="{32D7DA61-45A4-4B7A-9603-A7856C758E2E}" presName="Name10" presStyleLbl="parChTrans1D2" presStyleIdx="1" presStyleCnt="2"/>
      <dgm:spPr/>
    </dgm:pt>
    <dgm:pt modelId="{2EECC832-C535-4328-A7E2-5D1A89433255}" type="pres">
      <dgm:prSet presAssocID="{80680864-A3BB-4798-A27E-DED0528CED92}" presName="hierRoot2" presStyleCnt="0"/>
      <dgm:spPr/>
    </dgm:pt>
    <dgm:pt modelId="{CC250AD2-05AB-4C2E-9E13-2DC01917BFF1}" type="pres">
      <dgm:prSet presAssocID="{80680864-A3BB-4798-A27E-DED0528CED92}" presName="composite2" presStyleCnt="0"/>
      <dgm:spPr/>
    </dgm:pt>
    <dgm:pt modelId="{9B8A9B1D-1339-4035-A80A-933B88A1B8B7}" type="pres">
      <dgm:prSet presAssocID="{80680864-A3BB-4798-A27E-DED0528CED92}" presName="background2" presStyleLbl="node2" presStyleIdx="1" presStyleCnt="2"/>
      <dgm:spPr/>
    </dgm:pt>
    <dgm:pt modelId="{54A0F73F-6736-4E31-ADCB-0896B9E8E10C}" type="pres">
      <dgm:prSet presAssocID="{80680864-A3BB-4798-A27E-DED0528CED92}" presName="text2" presStyleLbl="fgAcc2" presStyleIdx="1" presStyleCnt="2">
        <dgm:presLayoutVars>
          <dgm:chPref val="3"/>
        </dgm:presLayoutVars>
      </dgm:prSet>
      <dgm:spPr/>
    </dgm:pt>
    <dgm:pt modelId="{237B1DFF-99F6-4FBF-9982-A1F6FE59F898}" type="pres">
      <dgm:prSet presAssocID="{80680864-A3BB-4798-A27E-DED0528CED92}" presName="hierChild3" presStyleCnt="0"/>
      <dgm:spPr/>
    </dgm:pt>
  </dgm:ptLst>
  <dgm:cxnLst>
    <dgm:cxn modelId="{31DFE801-67DD-442D-BD82-929144259F6B}" srcId="{B62B6BB1-2B09-4FC4-9636-0081B4C295B0}" destId="{541BA15C-8D72-4490-9BEB-CD0C2AC9C04A}" srcOrd="0" destOrd="0" parTransId="{DDBA6C9A-4200-4419-8110-9EE43AB8BB7B}" sibTransId="{44BD8500-DD5D-4705-A834-2E8130AA3F76}"/>
    <dgm:cxn modelId="{07B09017-D879-41AC-9369-27549E91EB15}" type="presOf" srcId="{2217B93F-AC8C-4A5E-9DBD-A3BDC02F5485}" destId="{2F023456-F0D8-4F3D-9B00-FE81218A3BEC}" srcOrd="0" destOrd="0" presId="urn:microsoft.com/office/officeart/2005/8/layout/hierarchy1"/>
    <dgm:cxn modelId="{3DA8121B-EA24-4D5C-86FA-66643B138C21}" srcId="{CD921B17-6C37-4C78-963D-4E3FE2166A9D}" destId="{B62B6BB1-2B09-4FC4-9636-0081B4C295B0}" srcOrd="0" destOrd="0" parTransId="{5A0CC970-2E94-437A-AD35-E16A49F73C9F}" sibTransId="{5716AE43-91FE-42B1-B296-8A86B9216D5B}"/>
    <dgm:cxn modelId="{13E34B22-768B-4D86-9927-B37B3D9720DF}" type="presOf" srcId="{6DDF6734-2E02-4298-AD2C-A94A48215FF0}" destId="{4C25568F-BDE8-4022-B03F-7C3D7B3649C4}" srcOrd="0" destOrd="0" presId="urn:microsoft.com/office/officeart/2005/8/layout/hierarchy1"/>
    <dgm:cxn modelId="{936C902E-F663-4E0D-B506-6A47E77E7DFE}" type="presOf" srcId="{32D7DA61-45A4-4B7A-9603-A7856C758E2E}" destId="{D8EB592F-9959-4919-AD74-45F8EE465255}" srcOrd="0" destOrd="0" presId="urn:microsoft.com/office/officeart/2005/8/layout/hierarchy1"/>
    <dgm:cxn modelId="{ABE2C56F-2F61-45B5-84FC-1E1D7BA74EA0}" type="presOf" srcId="{CD921B17-6C37-4C78-963D-4E3FE2166A9D}" destId="{BDB7D3CB-6484-49DF-A12B-D9E563765FE4}" srcOrd="0" destOrd="0" presId="urn:microsoft.com/office/officeart/2005/8/layout/hierarchy1"/>
    <dgm:cxn modelId="{04021E50-E5ED-4F90-9BAE-006A8DA221F7}" type="presOf" srcId="{B62B6BB1-2B09-4FC4-9636-0081B4C295B0}" destId="{0CCCD1B1-211A-4CB3-BE96-C32B18ACDDA1}" srcOrd="0" destOrd="0" presId="urn:microsoft.com/office/officeart/2005/8/layout/hierarchy1"/>
    <dgm:cxn modelId="{2ABA2B95-C42B-4C7F-B189-579A05E18F18}" srcId="{B62B6BB1-2B09-4FC4-9636-0081B4C295B0}" destId="{3D167D18-DB21-4A03-A8D3-7418D08B01F8}" srcOrd="1" destOrd="0" parTransId="{2217B93F-AC8C-4A5E-9DBD-A3BDC02F5485}" sibTransId="{7E54138B-A748-4E7C-A375-A3436109944A}"/>
    <dgm:cxn modelId="{D296B99F-F1F4-4723-9C9D-4801947D4AFB}" type="presOf" srcId="{541BA15C-8D72-4490-9BEB-CD0C2AC9C04A}" destId="{82A6AEB9-B839-493E-8408-8B4101A9305C}" srcOrd="0" destOrd="0" presId="urn:microsoft.com/office/officeart/2005/8/layout/hierarchy1"/>
    <dgm:cxn modelId="{ADF8A9A8-B46F-478A-86F5-47AE2413EB42}" srcId="{6DDF6734-2E02-4298-AD2C-A94A48215FF0}" destId="{CD921B17-6C37-4C78-963D-4E3FE2166A9D}" srcOrd="0" destOrd="0" parTransId="{9C22B317-4CDD-47C8-ACBE-AA5466C07C94}" sibTransId="{A11BDF19-2809-4972-BA6E-104644CE9F29}"/>
    <dgm:cxn modelId="{B9426BC4-BFBB-4E2C-9BA7-1062B7027ADD}" srcId="{CD921B17-6C37-4C78-963D-4E3FE2166A9D}" destId="{80680864-A3BB-4798-A27E-DED0528CED92}" srcOrd="1" destOrd="0" parTransId="{32D7DA61-45A4-4B7A-9603-A7856C758E2E}" sibTransId="{FFA4F8E8-A7FB-49F9-AACF-592AFB94611A}"/>
    <dgm:cxn modelId="{9955F0C9-3CDE-4CAE-B564-0C2F68F1F58E}" type="presOf" srcId="{80680864-A3BB-4798-A27E-DED0528CED92}" destId="{54A0F73F-6736-4E31-ADCB-0896B9E8E10C}" srcOrd="0" destOrd="0" presId="urn:microsoft.com/office/officeart/2005/8/layout/hierarchy1"/>
    <dgm:cxn modelId="{EDF859D6-37C2-4FF0-8BC8-4DC4106C57F8}" type="presOf" srcId="{5A0CC970-2E94-437A-AD35-E16A49F73C9F}" destId="{3CE586F2-104F-48D3-BB5E-78448D3F73A0}" srcOrd="0" destOrd="0" presId="urn:microsoft.com/office/officeart/2005/8/layout/hierarchy1"/>
    <dgm:cxn modelId="{5FBD7DDC-DA51-4E62-A35F-04DC33B2BBD2}" type="presOf" srcId="{3D167D18-DB21-4A03-A8D3-7418D08B01F8}" destId="{8EBAFDC3-22BB-4EE6-A0B0-0E615515FB14}" srcOrd="0" destOrd="0" presId="urn:microsoft.com/office/officeart/2005/8/layout/hierarchy1"/>
    <dgm:cxn modelId="{89FC2AE1-307D-404B-BFBA-8527B1AB368D}" type="presOf" srcId="{DDBA6C9A-4200-4419-8110-9EE43AB8BB7B}" destId="{C5E76DA1-2908-4E04-A649-72A3AD4B28D5}" srcOrd="0" destOrd="0" presId="urn:microsoft.com/office/officeart/2005/8/layout/hierarchy1"/>
    <dgm:cxn modelId="{44A20BD5-FAC0-41ED-9415-1ECBE128C70F}" type="presParOf" srcId="{4C25568F-BDE8-4022-B03F-7C3D7B3649C4}" destId="{F57F129E-5943-4EAD-BBD5-081EF1BA8365}" srcOrd="0" destOrd="0" presId="urn:microsoft.com/office/officeart/2005/8/layout/hierarchy1"/>
    <dgm:cxn modelId="{51A04E68-5788-4717-B1D4-6F2A3DF18713}" type="presParOf" srcId="{F57F129E-5943-4EAD-BBD5-081EF1BA8365}" destId="{01701487-3159-43AE-A23A-B06AF1924D64}" srcOrd="0" destOrd="0" presId="urn:microsoft.com/office/officeart/2005/8/layout/hierarchy1"/>
    <dgm:cxn modelId="{83398AF2-26F9-43E3-9286-6DE98512D9AD}" type="presParOf" srcId="{01701487-3159-43AE-A23A-B06AF1924D64}" destId="{274E608C-47C5-435B-AD65-A4CA9164D9F3}" srcOrd="0" destOrd="0" presId="urn:microsoft.com/office/officeart/2005/8/layout/hierarchy1"/>
    <dgm:cxn modelId="{F8E73CD4-7927-4A07-8F79-AA890EB40BE0}" type="presParOf" srcId="{01701487-3159-43AE-A23A-B06AF1924D64}" destId="{BDB7D3CB-6484-49DF-A12B-D9E563765FE4}" srcOrd="1" destOrd="0" presId="urn:microsoft.com/office/officeart/2005/8/layout/hierarchy1"/>
    <dgm:cxn modelId="{CF82817E-C962-480D-8E17-E66C07892C26}" type="presParOf" srcId="{F57F129E-5943-4EAD-BBD5-081EF1BA8365}" destId="{9E4D8AD3-C21D-4C4B-B154-6D22C491D97C}" srcOrd="1" destOrd="0" presId="urn:microsoft.com/office/officeart/2005/8/layout/hierarchy1"/>
    <dgm:cxn modelId="{2AFC7893-94B2-4FB0-A203-958D08281238}" type="presParOf" srcId="{9E4D8AD3-C21D-4C4B-B154-6D22C491D97C}" destId="{3CE586F2-104F-48D3-BB5E-78448D3F73A0}" srcOrd="0" destOrd="0" presId="urn:microsoft.com/office/officeart/2005/8/layout/hierarchy1"/>
    <dgm:cxn modelId="{C31A695E-D782-4EF7-BA22-BCD0A8E0F62D}" type="presParOf" srcId="{9E4D8AD3-C21D-4C4B-B154-6D22C491D97C}" destId="{5644C931-9124-4738-9DF6-B9544FB502BD}" srcOrd="1" destOrd="0" presId="urn:microsoft.com/office/officeart/2005/8/layout/hierarchy1"/>
    <dgm:cxn modelId="{71F6134C-9885-409E-93DD-8691CDE5B7C6}" type="presParOf" srcId="{5644C931-9124-4738-9DF6-B9544FB502BD}" destId="{94C12C20-BF17-47B2-A7BD-4505F522DD8B}" srcOrd="0" destOrd="0" presId="urn:microsoft.com/office/officeart/2005/8/layout/hierarchy1"/>
    <dgm:cxn modelId="{00C94FBB-6A78-4E76-98B1-A3F08E93479A}" type="presParOf" srcId="{94C12C20-BF17-47B2-A7BD-4505F522DD8B}" destId="{13E5BD88-4264-488A-9F81-697ECD26AF26}" srcOrd="0" destOrd="0" presId="urn:microsoft.com/office/officeart/2005/8/layout/hierarchy1"/>
    <dgm:cxn modelId="{FCE16C7E-8A16-4FB3-86F8-7B3AF735C136}" type="presParOf" srcId="{94C12C20-BF17-47B2-A7BD-4505F522DD8B}" destId="{0CCCD1B1-211A-4CB3-BE96-C32B18ACDDA1}" srcOrd="1" destOrd="0" presId="urn:microsoft.com/office/officeart/2005/8/layout/hierarchy1"/>
    <dgm:cxn modelId="{031D02B6-696F-4E12-A425-99CC5709FEB1}" type="presParOf" srcId="{5644C931-9124-4738-9DF6-B9544FB502BD}" destId="{6995B13E-A1B1-4473-95FA-8FF31144D004}" srcOrd="1" destOrd="0" presId="urn:microsoft.com/office/officeart/2005/8/layout/hierarchy1"/>
    <dgm:cxn modelId="{E8426143-B805-44F9-9321-F126A1D4F7B7}" type="presParOf" srcId="{6995B13E-A1B1-4473-95FA-8FF31144D004}" destId="{C5E76DA1-2908-4E04-A649-72A3AD4B28D5}" srcOrd="0" destOrd="0" presId="urn:microsoft.com/office/officeart/2005/8/layout/hierarchy1"/>
    <dgm:cxn modelId="{20A5F7C4-BD43-4EA4-9239-7D3A28701F2D}" type="presParOf" srcId="{6995B13E-A1B1-4473-95FA-8FF31144D004}" destId="{5002D479-3A65-4DD5-9DEE-93ECE317582B}" srcOrd="1" destOrd="0" presId="urn:microsoft.com/office/officeart/2005/8/layout/hierarchy1"/>
    <dgm:cxn modelId="{0D62C2D7-B52A-4095-B40F-D01151133CD3}" type="presParOf" srcId="{5002D479-3A65-4DD5-9DEE-93ECE317582B}" destId="{94B6FAA8-D31A-41B1-B8DA-2559D6CB3981}" srcOrd="0" destOrd="0" presId="urn:microsoft.com/office/officeart/2005/8/layout/hierarchy1"/>
    <dgm:cxn modelId="{9A050926-5016-4423-B3A3-FC8DB57E8444}" type="presParOf" srcId="{94B6FAA8-D31A-41B1-B8DA-2559D6CB3981}" destId="{E90B6E75-343A-4D39-966B-51E971403596}" srcOrd="0" destOrd="0" presId="urn:microsoft.com/office/officeart/2005/8/layout/hierarchy1"/>
    <dgm:cxn modelId="{422B98BE-7C1B-497E-B878-2475C89F2CF5}" type="presParOf" srcId="{94B6FAA8-D31A-41B1-B8DA-2559D6CB3981}" destId="{82A6AEB9-B839-493E-8408-8B4101A9305C}" srcOrd="1" destOrd="0" presId="urn:microsoft.com/office/officeart/2005/8/layout/hierarchy1"/>
    <dgm:cxn modelId="{1C93332D-FD3B-47AB-9607-AF72D3A5F560}" type="presParOf" srcId="{5002D479-3A65-4DD5-9DEE-93ECE317582B}" destId="{CC57D3DE-33B5-452C-80CC-D704CD684800}" srcOrd="1" destOrd="0" presId="urn:microsoft.com/office/officeart/2005/8/layout/hierarchy1"/>
    <dgm:cxn modelId="{AE5BBF2A-6ACD-4E77-A3C2-755707DB5D12}" type="presParOf" srcId="{6995B13E-A1B1-4473-95FA-8FF31144D004}" destId="{2F023456-F0D8-4F3D-9B00-FE81218A3BEC}" srcOrd="2" destOrd="0" presId="urn:microsoft.com/office/officeart/2005/8/layout/hierarchy1"/>
    <dgm:cxn modelId="{9BF64058-F35C-48C2-9615-5EB25EC74C28}" type="presParOf" srcId="{6995B13E-A1B1-4473-95FA-8FF31144D004}" destId="{0A05CFBF-0697-4DFE-8B62-49EB29869FBE}" srcOrd="3" destOrd="0" presId="urn:microsoft.com/office/officeart/2005/8/layout/hierarchy1"/>
    <dgm:cxn modelId="{835ED8F9-C527-4F90-A0F3-73077F9152D0}" type="presParOf" srcId="{0A05CFBF-0697-4DFE-8B62-49EB29869FBE}" destId="{E86AB93C-6B3E-442B-A628-DA9427B82FEF}" srcOrd="0" destOrd="0" presId="urn:microsoft.com/office/officeart/2005/8/layout/hierarchy1"/>
    <dgm:cxn modelId="{91B11E06-261F-4573-8042-89DF2A911E0B}" type="presParOf" srcId="{E86AB93C-6B3E-442B-A628-DA9427B82FEF}" destId="{5B04BC43-7663-4709-B7A8-4E278CE9EE44}" srcOrd="0" destOrd="0" presId="urn:microsoft.com/office/officeart/2005/8/layout/hierarchy1"/>
    <dgm:cxn modelId="{530BC5CC-728B-4BD1-88E2-A93534C5CD57}" type="presParOf" srcId="{E86AB93C-6B3E-442B-A628-DA9427B82FEF}" destId="{8EBAFDC3-22BB-4EE6-A0B0-0E615515FB14}" srcOrd="1" destOrd="0" presId="urn:microsoft.com/office/officeart/2005/8/layout/hierarchy1"/>
    <dgm:cxn modelId="{FB51B941-8BAA-4051-B65F-FC2BFDE6AD78}" type="presParOf" srcId="{0A05CFBF-0697-4DFE-8B62-49EB29869FBE}" destId="{65DDDF0D-F589-4DCB-98F3-895D98CBC383}" srcOrd="1" destOrd="0" presId="urn:microsoft.com/office/officeart/2005/8/layout/hierarchy1"/>
    <dgm:cxn modelId="{935DFFAE-21C6-4683-8955-D43C41CE475C}" type="presParOf" srcId="{9E4D8AD3-C21D-4C4B-B154-6D22C491D97C}" destId="{D8EB592F-9959-4919-AD74-45F8EE465255}" srcOrd="2" destOrd="0" presId="urn:microsoft.com/office/officeart/2005/8/layout/hierarchy1"/>
    <dgm:cxn modelId="{6286A073-BED4-43F7-83A2-BC61217FE4FA}" type="presParOf" srcId="{9E4D8AD3-C21D-4C4B-B154-6D22C491D97C}" destId="{2EECC832-C535-4328-A7E2-5D1A89433255}" srcOrd="3" destOrd="0" presId="urn:microsoft.com/office/officeart/2005/8/layout/hierarchy1"/>
    <dgm:cxn modelId="{E7A82B53-646F-4F25-A0FB-42D69EDC81A7}" type="presParOf" srcId="{2EECC832-C535-4328-A7E2-5D1A89433255}" destId="{CC250AD2-05AB-4C2E-9E13-2DC01917BFF1}" srcOrd="0" destOrd="0" presId="urn:microsoft.com/office/officeart/2005/8/layout/hierarchy1"/>
    <dgm:cxn modelId="{35A10BA3-DDF6-4673-BFCD-478667016FAE}" type="presParOf" srcId="{CC250AD2-05AB-4C2E-9E13-2DC01917BFF1}" destId="{9B8A9B1D-1339-4035-A80A-933B88A1B8B7}" srcOrd="0" destOrd="0" presId="urn:microsoft.com/office/officeart/2005/8/layout/hierarchy1"/>
    <dgm:cxn modelId="{2707A497-28BF-48E6-B1B8-30EB13E288B9}" type="presParOf" srcId="{CC250AD2-05AB-4C2E-9E13-2DC01917BFF1}" destId="{54A0F73F-6736-4E31-ADCB-0896B9E8E10C}" srcOrd="1" destOrd="0" presId="urn:microsoft.com/office/officeart/2005/8/layout/hierarchy1"/>
    <dgm:cxn modelId="{B83C522A-37BA-47C6-94E1-AE8481ED40CE}" type="presParOf" srcId="{2EECC832-C535-4328-A7E2-5D1A89433255}" destId="{237B1DFF-99F6-4FBF-9982-A1F6FE59F89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81F499-078C-4E79-A704-659D1408419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69BBB8-E583-4247-B36E-2008D16CE08F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0" bIns="1280160"/>
        <a:lstStyle/>
        <a:p>
          <a:r>
            <a:rPr lang="bn-BD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বাসস্ট্যান্ড</a:t>
          </a:r>
          <a:endParaRPr lang="en-US" sz="36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29F631-E315-4247-AE0A-2FE88390AAB3}" type="parTrans" cxnId="{16671AE3-849F-439A-A08F-99DBF82335C6}">
      <dgm:prSet/>
      <dgm:spPr/>
      <dgm:t>
        <a:bodyPr/>
        <a:lstStyle/>
        <a:p>
          <a:endParaRPr lang="en-US"/>
        </a:p>
      </dgm:t>
    </dgm:pt>
    <dgm:pt modelId="{D002F9D1-53B8-45B0-8055-DE8F9FEC365F}" type="sibTrans" cxnId="{16671AE3-849F-439A-A08F-99DBF82335C6}">
      <dgm:prSet/>
      <dgm:spPr/>
      <dgm:t>
        <a:bodyPr/>
        <a:lstStyle/>
        <a:p>
          <a:endParaRPr lang="en-US"/>
        </a:p>
      </dgm:t>
    </dgm:pt>
    <dgm:pt modelId="{43E9C3A5-3E34-462E-A5A9-D58B816C5C7A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5760"/>
        <a:lstStyle/>
        <a:p>
          <a:r>
            <a:rPr lang="bn-BD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১০ কি</a:t>
          </a:r>
          <a:r>
            <a: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r>
            <a: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</a:p>
      </dgm:t>
    </dgm:pt>
    <dgm:pt modelId="{3DDBD270-491D-44FC-A575-DE79E00384F4}" type="parTrans" cxnId="{74B0ED01-7EE2-4467-B398-A8D1C600BD6D}">
      <dgm:prSet/>
      <dgm:spPr/>
      <dgm:t>
        <a:bodyPr/>
        <a:lstStyle/>
        <a:p>
          <a:endParaRPr lang="en-US"/>
        </a:p>
      </dgm:t>
    </dgm:pt>
    <dgm:pt modelId="{17B2100B-9995-4DF3-9D29-7DD53EF53930}" type="sibTrans" cxnId="{74B0ED01-7EE2-4467-B398-A8D1C600BD6D}">
      <dgm:prSet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37EE4D3E-BDD7-498A-B356-7168573794BC}">
      <dgm:prSet phldrT="[Text]" custT="1"/>
      <dgm:spPr>
        <a:blipFill dpi="0" rotWithShape="0">
          <a:blip xmlns:r="http://schemas.openxmlformats.org/officeDocument/2006/relationships" r:embed="rId3"/>
          <a:srcRect/>
          <a:stretch>
            <a:fillRect t="16000" r="-2000" b="5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 tIns="365760" bIns="0"/>
        <a:lstStyle/>
        <a:p>
          <a:pPr algn="l"/>
          <a:r>
            <a:rPr lang="en-US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20</a:t>
          </a:r>
          <a:r>
            <a:rPr lang="bn-BD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r>
            <a: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</a:p>
      </dgm:t>
    </dgm:pt>
    <dgm:pt modelId="{1A4EFECF-49E0-4248-B844-1C3796B4AC3A}" type="parTrans" cxnId="{AAB086D2-E01D-4A36-B35D-E01C38F16605}">
      <dgm:prSet/>
      <dgm:spPr/>
      <dgm:t>
        <a:bodyPr/>
        <a:lstStyle/>
        <a:p>
          <a:endParaRPr lang="en-US"/>
        </a:p>
      </dgm:t>
    </dgm:pt>
    <dgm:pt modelId="{C91049B3-8971-4A8D-A375-4CB0E0625D6D}" type="sibTrans" cxnId="{AAB086D2-E01D-4A36-B35D-E01C38F16605}">
      <dgm:prSet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BF7AD942-14EB-4E9D-9CD9-2E9272C0553A}">
      <dgm:prSet phldrT="[Text]" custT="1"/>
      <dgm:spPr>
        <a:blipFill dpi="0" rotWithShape="0">
          <a:blip xmlns:r="http://schemas.openxmlformats.org/officeDocument/2006/relationships" r:embed="rId4"/>
          <a:srcRect/>
          <a:stretch>
            <a:fillRect t="14000" b="16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5760" bIns="0"/>
        <a:lstStyle/>
        <a:p>
          <a:r>
            <a: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24</a:t>
          </a:r>
          <a:r>
            <a:rPr lang="bn-BD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endParaRPr lang="en-US" sz="40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2235EA-A803-4C7B-9136-AAE32C2ABD85}" type="parTrans" cxnId="{BA748ADE-99BE-49A0-916D-70333C3E5BDB}">
      <dgm:prSet/>
      <dgm:spPr/>
      <dgm:t>
        <a:bodyPr/>
        <a:lstStyle/>
        <a:p>
          <a:endParaRPr lang="en-US"/>
        </a:p>
      </dgm:t>
    </dgm:pt>
    <dgm:pt modelId="{24B2972A-B330-4DDF-A8DD-B8F985F17FBE}" type="sibTrans" cxnId="{BA748ADE-99BE-49A0-916D-70333C3E5BDB}">
      <dgm:prSet/>
      <dgm:spPr>
        <a:solidFill>
          <a:srgbClr val="0000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E47587DA-2038-4E7D-BCB6-0781B58BE75A}">
      <dgm:prSet phldrT="[Text]" custT="1"/>
      <dgm:spPr>
        <a:blipFill dpi="0" rotWithShape="0">
          <a:blip xmlns:r="http://schemas.openxmlformats.org/officeDocument/2006/relationships" r:embed="rId5"/>
          <a:srcRect/>
          <a:stretch>
            <a:fillRect l="18000" t="10000" r="1000" b="12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32</a:t>
          </a:r>
          <a:r>
            <a:rPr lang="bn-BD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endParaRPr lang="en-US" sz="32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1CF292-93B5-4FFF-8995-FB7A23A3B542}" type="parTrans" cxnId="{E2FDD219-F602-4401-B1EA-4A7E189451DC}">
      <dgm:prSet/>
      <dgm:spPr/>
      <dgm:t>
        <a:bodyPr/>
        <a:lstStyle/>
        <a:p>
          <a:endParaRPr lang="en-US"/>
        </a:p>
      </dgm:t>
    </dgm:pt>
    <dgm:pt modelId="{B8B494A8-50B2-4B47-A1D5-439565AAACCD}" type="sibTrans" cxnId="{E2FDD219-F602-4401-B1EA-4A7E189451DC}">
      <dgm:prSet/>
      <dgm:spPr>
        <a:solidFill>
          <a:schemeClr val="bg1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D0E29125-9BDF-49F6-A5AD-1D0627FAA545}" type="pres">
      <dgm:prSet presAssocID="{8F81F499-078C-4E79-A704-659D1408419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0F4900-F5B1-4D40-B971-24FA8E5DBD7C}" type="pres">
      <dgm:prSet presAssocID="{7E69BBB8-E583-4247-B36E-2008D16CE08F}" presName="centerShape" presStyleLbl="node0" presStyleIdx="0" presStyleCnt="1" custScaleX="159127" custScaleY="139830" custLinFactNeighborX="396" custLinFactNeighborY="-489"/>
      <dgm:spPr/>
    </dgm:pt>
    <dgm:pt modelId="{A8013159-EAD6-43BC-85FF-B721093C016F}" type="pres">
      <dgm:prSet presAssocID="{43E9C3A5-3E34-462E-A5A9-D58B816C5C7A}" presName="node" presStyleLbl="node1" presStyleIdx="0" presStyleCnt="4" custScaleX="162511">
        <dgm:presLayoutVars>
          <dgm:bulletEnabled val="1"/>
        </dgm:presLayoutVars>
      </dgm:prSet>
      <dgm:spPr/>
    </dgm:pt>
    <dgm:pt modelId="{3888765A-3A6E-4764-B393-C56027D0B662}" type="pres">
      <dgm:prSet presAssocID="{43E9C3A5-3E34-462E-A5A9-D58B816C5C7A}" presName="dummy" presStyleCnt="0"/>
      <dgm:spPr/>
    </dgm:pt>
    <dgm:pt modelId="{39C81941-F0D2-4724-8525-223B8E522AF9}" type="pres">
      <dgm:prSet presAssocID="{17B2100B-9995-4DF3-9D29-7DD53EF53930}" presName="sibTrans" presStyleLbl="sibTrans2D1" presStyleIdx="0" presStyleCnt="4" custLinFactNeighborX="697" custLinFactNeighborY="-348"/>
      <dgm:spPr/>
    </dgm:pt>
    <dgm:pt modelId="{A54FC7A2-5EDE-48D1-825F-5B4BD2D4D993}" type="pres">
      <dgm:prSet presAssocID="{37EE4D3E-BDD7-498A-B356-7168573794BC}" presName="node" presStyleLbl="node1" presStyleIdx="1" presStyleCnt="4" custScaleX="132872" custScaleY="119263" custRadScaleRad="117448" custRadScaleInc="3908">
        <dgm:presLayoutVars>
          <dgm:bulletEnabled val="1"/>
        </dgm:presLayoutVars>
      </dgm:prSet>
      <dgm:spPr/>
    </dgm:pt>
    <dgm:pt modelId="{F3A60DDE-759C-4F47-8A05-AAF020ACF63B}" type="pres">
      <dgm:prSet presAssocID="{37EE4D3E-BDD7-498A-B356-7168573794BC}" presName="dummy" presStyleCnt="0"/>
      <dgm:spPr/>
    </dgm:pt>
    <dgm:pt modelId="{769A28EB-EF06-4F16-A83A-53F3E4E5DB54}" type="pres">
      <dgm:prSet presAssocID="{C91049B3-8971-4A8D-A375-4CB0E0625D6D}" presName="sibTrans" presStyleLbl="sibTrans2D1" presStyleIdx="1" presStyleCnt="4"/>
      <dgm:spPr/>
    </dgm:pt>
    <dgm:pt modelId="{DA1F1E86-9076-4EAE-B1EE-B1EB3815F254}" type="pres">
      <dgm:prSet presAssocID="{BF7AD942-14EB-4E9D-9CD9-2E9272C0553A}" presName="node" presStyleLbl="node1" presStyleIdx="2" presStyleCnt="4" custScaleX="169933" custScaleY="134757" custRadScaleRad="101802">
        <dgm:presLayoutVars>
          <dgm:bulletEnabled val="1"/>
        </dgm:presLayoutVars>
      </dgm:prSet>
      <dgm:spPr/>
    </dgm:pt>
    <dgm:pt modelId="{641D1797-700D-4536-8BD3-C0E61C922F3C}" type="pres">
      <dgm:prSet presAssocID="{BF7AD942-14EB-4E9D-9CD9-2E9272C0553A}" presName="dummy" presStyleCnt="0"/>
      <dgm:spPr/>
    </dgm:pt>
    <dgm:pt modelId="{4B56FB20-AA93-4656-B234-EB778477F6B2}" type="pres">
      <dgm:prSet presAssocID="{24B2972A-B330-4DDF-A8DD-B8F985F17FBE}" presName="sibTrans" presStyleLbl="sibTrans2D1" presStyleIdx="2" presStyleCnt="4" custLinFactNeighborX="-338" custLinFactNeighborY="1013"/>
      <dgm:spPr/>
    </dgm:pt>
    <dgm:pt modelId="{5C350611-5CD5-4932-98E5-717B1431F6B4}" type="pres">
      <dgm:prSet presAssocID="{E47587DA-2038-4E7D-BCB6-0781B58BE75A}" presName="node" presStyleLbl="node1" presStyleIdx="3" presStyleCnt="4" custScaleX="147712" custScaleY="96351" custRadScaleRad="120891" custRadScaleInc="-10980">
        <dgm:presLayoutVars>
          <dgm:bulletEnabled val="1"/>
        </dgm:presLayoutVars>
      </dgm:prSet>
      <dgm:spPr/>
    </dgm:pt>
    <dgm:pt modelId="{AA0E7579-AC45-4D92-83C5-47E1C7FBF67F}" type="pres">
      <dgm:prSet presAssocID="{E47587DA-2038-4E7D-BCB6-0781B58BE75A}" presName="dummy" presStyleCnt="0"/>
      <dgm:spPr/>
    </dgm:pt>
    <dgm:pt modelId="{7061494D-23D2-45A4-A330-D61F2E98867B}" type="pres">
      <dgm:prSet presAssocID="{B8B494A8-50B2-4B47-A1D5-439565AAACCD}" presName="sibTrans" presStyleLbl="sibTrans2D1" presStyleIdx="3" presStyleCnt="4" custLinFactNeighborY="79"/>
      <dgm:spPr/>
    </dgm:pt>
  </dgm:ptLst>
  <dgm:cxnLst>
    <dgm:cxn modelId="{74B0ED01-7EE2-4467-B398-A8D1C600BD6D}" srcId="{7E69BBB8-E583-4247-B36E-2008D16CE08F}" destId="{43E9C3A5-3E34-462E-A5A9-D58B816C5C7A}" srcOrd="0" destOrd="0" parTransId="{3DDBD270-491D-44FC-A575-DE79E00384F4}" sibTransId="{17B2100B-9995-4DF3-9D29-7DD53EF53930}"/>
    <dgm:cxn modelId="{720BE00C-E494-4B41-8C92-86AEB441679D}" type="presOf" srcId="{43E9C3A5-3E34-462E-A5A9-D58B816C5C7A}" destId="{A8013159-EAD6-43BC-85FF-B721093C016F}" srcOrd="0" destOrd="0" presId="urn:microsoft.com/office/officeart/2005/8/layout/radial6"/>
    <dgm:cxn modelId="{E2FDD219-F602-4401-B1EA-4A7E189451DC}" srcId="{7E69BBB8-E583-4247-B36E-2008D16CE08F}" destId="{E47587DA-2038-4E7D-BCB6-0781B58BE75A}" srcOrd="3" destOrd="0" parTransId="{7D1CF292-93B5-4FFF-8995-FB7A23A3B542}" sibTransId="{B8B494A8-50B2-4B47-A1D5-439565AAACCD}"/>
    <dgm:cxn modelId="{4185201D-65F3-4616-A220-1C7D2A8B346C}" type="presOf" srcId="{BF7AD942-14EB-4E9D-9CD9-2E9272C0553A}" destId="{DA1F1E86-9076-4EAE-B1EE-B1EB3815F254}" srcOrd="0" destOrd="0" presId="urn:microsoft.com/office/officeart/2005/8/layout/radial6"/>
    <dgm:cxn modelId="{33597228-C3E8-41BD-A167-CF822C2626D6}" type="presOf" srcId="{8F81F499-078C-4E79-A704-659D14084197}" destId="{D0E29125-9BDF-49F6-A5AD-1D0627FAA545}" srcOrd="0" destOrd="0" presId="urn:microsoft.com/office/officeart/2005/8/layout/radial6"/>
    <dgm:cxn modelId="{32955858-4702-4AB2-B2E6-FE8A15AE518C}" type="presOf" srcId="{B8B494A8-50B2-4B47-A1D5-439565AAACCD}" destId="{7061494D-23D2-45A4-A330-D61F2E98867B}" srcOrd="0" destOrd="0" presId="urn:microsoft.com/office/officeart/2005/8/layout/radial6"/>
    <dgm:cxn modelId="{591D7D81-25C0-4F0A-9F9F-59A042E2D4E2}" type="presOf" srcId="{24B2972A-B330-4DDF-A8DD-B8F985F17FBE}" destId="{4B56FB20-AA93-4656-B234-EB778477F6B2}" srcOrd="0" destOrd="0" presId="urn:microsoft.com/office/officeart/2005/8/layout/radial6"/>
    <dgm:cxn modelId="{98CD568B-04B9-44C8-B121-417721A9BB79}" type="presOf" srcId="{E47587DA-2038-4E7D-BCB6-0781B58BE75A}" destId="{5C350611-5CD5-4932-98E5-717B1431F6B4}" srcOrd="0" destOrd="0" presId="urn:microsoft.com/office/officeart/2005/8/layout/radial6"/>
    <dgm:cxn modelId="{4D21A39E-0F1E-4A57-B522-494E20991F84}" type="presOf" srcId="{17B2100B-9995-4DF3-9D29-7DD53EF53930}" destId="{39C81941-F0D2-4724-8525-223B8E522AF9}" srcOrd="0" destOrd="0" presId="urn:microsoft.com/office/officeart/2005/8/layout/radial6"/>
    <dgm:cxn modelId="{3BBFEEA7-6898-441D-B2CC-9B4B0C90EEC6}" type="presOf" srcId="{7E69BBB8-E583-4247-B36E-2008D16CE08F}" destId="{340F4900-F5B1-4D40-B971-24FA8E5DBD7C}" srcOrd="0" destOrd="0" presId="urn:microsoft.com/office/officeart/2005/8/layout/radial6"/>
    <dgm:cxn modelId="{65AD2BB3-B9ED-4ECA-975E-0D880C5F8F1E}" type="presOf" srcId="{37EE4D3E-BDD7-498A-B356-7168573794BC}" destId="{A54FC7A2-5EDE-48D1-825F-5B4BD2D4D993}" srcOrd="0" destOrd="0" presId="urn:microsoft.com/office/officeart/2005/8/layout/radial6"/>
    <dgm:cxn modelId="{92BB3CD2-A723-462B-A97C-D862622D8859}" type="presOf" srcId="{C91049B3-8971-4A8D-A375-4CB0E0625D6D}" destId="{769A28EB-EF06-4F16-A83A-53F3E4E5DB54}" srcOrd="0" destOrd="0" presId="urn:microsoft.com/office/officeart/2005/8/layout/radial6"/>
    <dgm:cxn modelId="{AAB086D2-E01D-4A36-B35D-E01C38F16605}" srcId="{7E69BBB8-E583-4247-B36E-2008D16CE08F}" destId="{37EE4D3E-BDD7-498A-B356-7168573794BC}" srcOrd="1" destOrd="0" parTransId="{1A4EFECF-49E0-4248-B844-1C3796B4AC3A}" sibTransId="{C91049B3-8971-4A8D-A375-4CB0E0625D6D}"/>
    <dgm:cxn modelId="{BA748ADE-99BE-49A0-916D-70333C3E5BDB}" srcId="{7E69BBB8-E583-4247-B36E-2008D16CE08F}" destId="{BF7AD942-14EB-4E9D-9CD9-2E9272C0553A}" srcOrd="2" destOrd="0" parTransId="{B52235EA-A803-4C7B-9136-AAE32C2ABD85}" sibTransId="{24B2972A-B330-4DDF-A8DD-B8F985F17FBE}"/>
    <dgm:cxn modelId="{16671AE3-849F-439A-A08F-99DBF82335C6}" srcId="{8F81F499-078C-4E79-A704-659D14084197}" destId="{7E69BBB8-E583-4247-B36E-2008D16CE08F}" srcOrd="0" destOrd="0" parTransId="{AF29F631-E315-4247-AE0A-2FE88390AAB3}" sibTransId="{D002F9D1-53B8-45B0-8055-DE8F9FEC365F}"/>
    <dgm:cxn modelId="{52EB31B1-7D32-46FC-812F-D8338BD487C3}" type="presParOf" srcId="{D0E29125-9BDF-49F6-A5AD-1D0627FAA545}" destId="{340F4900-F5B1-4D40-B971-24FA8E5DBD7C}" srcOrd="0" destOrd="0" presId="urn:microsoft.com/office/officeart/2005/8/layout/radial6"/>
    <dgm:cxn modelId="{25F4411E-13AE-4FA4-9D96-CF7829E630FB}" type="presParOf" srcId="{D0E29125-9BDF-49F6-A5AD-1D0627FAA545}" destId="{A8013159-EAD6-43BC-85FF-B721093C016F}" srcOrd="1" destOrd="0" presId="urn:microsoft.com/office/officeart/2005/8/layout/radial6"/>
    <dgm:cxn modelId="{DD606097-DFC1-4FD9-B006-E2804E12F010}" type="presParOf" srcId="{D0E29125-9BDF-49F6-A5AD-1D0627FAA545}" destId="{3888765A-3A6E-4764-B393-C56027D0B662}" srcOrd="2" destOrd="0" presId="urn:microsoft.com/office/officeart/2005/8/layout/radial6"/>
    <dgm:cxn modelId="{D839D7C3-DBCC-4F53-9C5A-B6911B744CDE}" type="presParOf" srcId="{D0E29125-9BDF-49F6-A5AD-1D0627FAA545}" destId="{39C81941-F0D2-4724-8525-223B8E522AF9}" srcOrd="3" destOrd="0" presId="urn:microsoft.com/office/officeart/2005/8/layout/radial6"/>
    <dgm:cxn modelId="{DCCAECA5-93A1-4166-A2D1-9566DF0DFD9C}" type="presParOf" srcId="{D0E29125-9BDF-49F6-A5AD-1D0627FAA545}" destId="{A54FC7A2-5EDE-48D1-825F-5B4BD2D4D993}" srcOrd="4" destOrd="0" presId="urn:microsoft.com/office/officeart/2005/8/layout/radial6"/>
    <dgm:cxn modelId="{0E40A587-2EA1-4958-A7CB-38C1D6AA90DB}" type="presParOf" srcId="{D0E29125-9BDF-49F6-A5AD-1D0627FAA545}" destId="{F3A60DDE-759C-4F47-8A05-AAF020ACF63B}" srcOrd="5" destOrd="0" presId="urn:microsoft.com/office/officeart/2005/8/layout/radial6"/>
    <dgm:cxn modelId="{5E295A9E-8138-4E6B-8AF9-780238D09B76}" type="presParOf" srcId="{D0E29125-9BDF-49F6-A5AD-1D0627FAA545}" destId="{769A28EB-EF06-4F16-A83A-53F3E4E5DB54}" srcOrd="6" destOrd="0" presId="urn:microsoft.com/office/officeart/2005/8/layout/radial6"/>
    <dgm:cxn modelId="{7EA8636C-D4A4-45F6-BBF4-AEDA197A9339}" type="presParOf" srcId="{D0E29125-9BDF-49F6-A5AD-1D0627FAA545}" destId="{DA1F1E86-9076-4EAE-B1EE-B1EB3815F254}" srcOrd="7" destOrd="0" presId="urn:microsoft.com/office/officeart/2005/8/layout/radial6"/>
    <dgm:cxn modelId="{EE762A3F-25BA-452E-A364-206BC1FABB70}" type="presParOf" srcId="{D0E29125-9BDF-49F6-A5AD-1D0627FAA545}" destId="{641D1797-700D-4536-8BD3-C0E61C922F3C}" srcOrd="8" destOrd="0" presId="urn:microsoft.com/office/officeart/2005/8/layout/radial6"/>
    <dgm:cxn modelId="{E9150BDE-1DEF-4A7D-B626-EEAE41CFC98D}" type="presParOf" srcId="{D0E29125-9BDF-49F6-A5AD-1D0627FAA545}" destId="{4B56FB20-AA93-4656-B234-EB778477F6B2}" srcOrd="9" destOrd="0" presId="urn:microsoft.com/office/officeart/2005/8/layout/radial6"/>
    <dgm:cxn modelId="{F93C247A-3DB7-423A-ABAE-DDB3C407F543}" type="presParOf" srcId="{D0E29125-9BDF-49F6-A5AD-1D0627FAA545}" destId="{5C350611-5CD5-4932-98E5-717B1431F6B4}" srcOrd="10" destOrd="0" presId="urn:microsoft.com/office/officeart/2005/8/layout/radial6"/>
    <dgm:cxn modelId="{DBFBA793-FDFF-4219-8DFA-25E488F9588D}" type="presParOf" srcId="{D0E29125-9BDF-49F6-A5AD-1D0627FAA545}" destId="{AA0E7579-AC45-4D92-83C5-47E1C7FBF67F}" srcOrd="11" destOrd="0" presId="urn:microsoft.com/office/officeart/2005/8/layout/radial6"/>
    <dgm:cxn modelId="{B649BA43-F2EF-44B5-B6EA-663F7F7CAA65}" type="presParOf" srcId="{D0E29125-9BDF-49F6-A5AD-1D0627FAA545}" destId="{7061494D-23D2-45A4-A330-D61F2E98867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DD4CB-2FDE-4A48-A5A4-614256AD4424}">
      <dsp:nvSpPr>
        <dsp:cNvPr id="0" name=""/>
        <dsp:cNvSpPr/>
      </dsp:nvSpPr>
      <dsp:spPr>
        <a:xfrm>
          <a:off x="10672804" y="587215"/>
          <a:ext cx="1111176" cy="11117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742EEE-8783-4938-9CA7-CDA637A7C0FC}">
      <dsp:nvSpPr>
        <dsp:cNvPr id="0" name=""/>
        <dsp:cNvSpPr/>
      </dsp:nvSpPr>
      <dsp:spPr>
        <a:xfrm>
          <a:off x="10708950" y="624280"/>
          <a:ext cx="1037719" cy="10376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৩০</a:t>
          </a:r>
        </a:p>
      </dsp:txBody>
      <dsp:txXfrm>
        <a:off x="10857029" y="772541"/>
        <a:ext cx="741561" cy="741111"/>
      </dsp:txXfrm>
    </dsp:sp>
    <dsp:sp modelId="{79C6F346-C2E4-410F-BBD5-1CDC5A807BC8}">
      <dsp:nvSpPr>
        <dsp:cNvPr id="0" name=""/>
        <dsp:cNvSpPr/>
      </dsp:nvSpPr>
      <dsp:spPr>
        <a:xfrm rot="2700000">
          <a:off x="9523629" y="587306"/>
          <a:ext cx="1111386" cy="1111386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7E2EFC-6B75-45EB-9DE3-CE04C47829F4}">
      <dsp:nvSpPr>
        <dsp:cNvPr id="0" name=""/>
        <dsp:cNvSpPr/>
      </dsp:nvSpPr>
      <dsp:spPr>
        <a:xfrm>
          <a:off x="9560462" y="624280"/>
          <a:ext cx="1037719" cy="10376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২৭</a:t>
          </a:r>
        </a:p>
      </dsp:txBody>
      <dsp:txXfrm>
        <a:off x="9708541" y="772541"/>
        <a:ext cx="741561" cy="741111"/>
      </dsp:txXfrm>
    </dsp:sp>
    <dsp:sp modelId="{58E98EA2-A703-4647-B7AA-891F384FA7E4}">
      <dsp:nvSpPr>
        <dsp:cNvPr id="0" name=""/>
        <dsp:cNvSpPr/>
      </dsp:nvSpPr>
      <dsp:spPr>
        <a:xfrm rot="2700000">
          <a:off x="8375141" y="587306"/>
          <a:ext cx="1111386" cy="1111386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C1F519-81E4-446A-B39B-78B1D59F7CA9}">
      <dsp:nvSpPr>
        <dsp:cNvPr id="0" name=""/>
        <dsp:cNvSpPr/>
      </dsp:nvSpPr>
      <dsp:spPr>
        <a:xfrm>
          <a:off x="8411974" y="624280"/>
          <a:ext cx="1037719" cy="1037633"/>
        </a:xfrm>
        <a:prstGeom prst="ellipse">
          <a:avLst/>
        </a:prstGeom>
        <a:solidFill>
          <a:srgbClr val="EEF3F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২৪</a:t>
          </a:r>
        </a:p>
      </dsp:txBody>
      <dsp:txXfrm>
        <a:off x="8560053" y="772541"/>
        <a:ext cx="741561" cy="741111"/>
      </dsp:txXfrm>
    </dsp:sp>
    <dsp:sp modelId="{D4D6DE8A-A91F-4180-9520-A7EE1AE33402}">
      <dsp:nvSpPr>
        <dsp:cNvPr id="0" name=""/>
        <dsp:cNvSpPr/>
      </dsp:nvSpPr>
      <dsp:spPr>
        <a:xfrm rot="2700000">
          <a:off x="7225487" y="587306"/>
          <a:ext cx="1111386" cy="1111386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F17B7D-8F5E-4E61-AD55-EFECCCC41DDC}">
      <dsp:nvSpPr>
        <dsp:cNvPr id="0" name=""/>
        <dsp:cNvSpPr/>
      </dsp:nvSpPr>
      <dsp:spPr>
        <a:xfrm>
          <a:off x="7263486" y="624280"/>
          <a:ext cx="1037719" cy="10376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২১</a:t>
          </a:r>
        </a:p>
      </dsp:txBody>
      <dsp:txXfrm>
        <a:off x="7411565" y="772541"/>
        <a:ext cx="741561" cy="741111"/>
      </dsp:txXfrm>
    </dsp:sp>
    <dsp:sp modelId="{C78860CF-E431-4E45-ABE4-5F675ACE8834}">
      <dsp:nvSpPr>
        <dsp:cNvPr id="0" name=""/>
        <dsp:cNvSpPr/>
      </dsp:nvSpPr>
      <dsp:spPr>
        <a:xfrm rot="2700000">
          <a:off x="6076999" y="587306"/>
          <a:ext cx="1111386" cy="1111386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896AB9-D179-42F0-9055-929C2094BAED}">
      <dsp:nvSpPr>
        <dsp:cNvPr id="0" name=""/>
        <dsp:cNvSpPr/>
      </dsp:nvSpPr>
      <dsp:spPr>
        <a:xfrm>
          <a:off x="6113832" y="624280"/>
          <a:ext cx="1037719" cy="1037633"/>
        </a:xfrm>
        <a:prstGeom prst="ellipse">
          <a:avLst/>
        </a:prstGeom>
        <a:solidFill>
          <a:srgbClr val="D2FF4D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১৮</a:t>
          </a:r>
        </a:p>
      </dsp:txBody>
      <dsp:txXfrm>
        <a:off x="6261911" y="772541"/>
        <a:ext cx="741561" cy="741111"/>
      </dsp:txXfrm>
    </dsp:sp>
    <dsp:sp modelId="{1D6828B3-6073-40CA-AF7B-2CE2D10D4C93}">
      <dsp:nvSpPr>
        <dsp:cNvPr id="0" name=""/>
        <dsp:cNvSpPr/>
      </dsp:nvSpPr>
      <dsp:spPr>
        <a:xfrm rot="2700000">
          <a:off x="4928511" y="587306"/>
          <a:ext cx="1111386" cy="1111386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37DBAD-9BB0-4511-93E5-49D5D6D2490D}">
      <dsp:nvSpPr>
        <dsp:cNvPr id="0" name=""/>
        <dsp:cNvSpPr/>
      </dsp:nvSpPr>
      <dsp:spPr>
        <a:xfrm>
          <a:off x="4965344" y="624280"/>
          <a:ext cx="1037719" cy="10376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১৫</a:t>
          </a:r>
        </a:p>
      </dsp:txBody>
      <dsp:txXfrm>
        <a:off x="5113424" y="772541"/>
        <a:ext cx="741561" cy="741111"/>
      </dsp:txXfrm>
    </dsp:sp>
    <dsp:sp modelId="{C1FFB95A-1313-40B6-9569-F0988F1BE5D6}">
      <dsp:nvSpPr>
        <dsp:cNvPr id="0" name=""/>
        <dsp:cNvSpPr/>
      </dsp:nvSpPr>
      <dsp:spPr>
        <a:xfrm rot="2700000">
          <a:off x="3780023" y="587306"/>
          <a:ext cx="1111386" cy="1111386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04E8BD-6345-42A6-9D7F-C7C3E1A8440A}">
      <dsp:nvSpPr>
        <dsp:cNvPr id="0" name=""/>
        <dsp:cNvSpPr/>
      </dsp:nvSpPr>
      <dsp:spPr>
        <a:xfrm>
          <a:off x="3816857" y="624280"/>
          <a:ext cx="1037719" cy="1037633"/>
        </a:xfrm>
        <a:prstGeom prst="ellipse">
          <a:avLst/>
        </a:prstGeom>
        <a:solidFill>
          <a:srgbClr val="D2FF4D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১২</a:t>
          </a:r>
        </a:p>
      </dsp:txBody>
      <dsp:txXfrm>
        <a:off x="3964936" y="772541"/>
        <a:ext cx="741561" cy="741111"/>
      </dsp:txXfrm>
    </dsp:sp>
    <dsp:sp modelId="{2154A7D5-E800-491E-9CDE-6099813D2432}">
      <dsp:nvSpPr>
        <dsp:cNvPr id="0" name=""/>
        <dsp:cNvSpPr/>
      </dsp:nvSpPr>
      <dsp:spPr>
        <a:xfrm rot="2700000">
          <a:off x="2630369" y="587306"/>
          <a:ext cx="1111386" cy="1111386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D6AAC7-2EC6-4DF0-BF24-3B029EFBE7A2}">
      <dsp:nvSpPr>
        <dsp:cNvPr id="0" name=""/>
        <dsp:cNvSpPr/>
      </dsp:nvSpPr>
      <dsp:spPr>
        <a:xfrm>
          <a:off x="2668369" y="624280"/>
          <a:ext cx="1037719" cy="10376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৯</a:t>
          </a:r>
        </a:p>
      </dsp:txBody>
      <dsp:txXfrm>
        <a:off x="2816448" y="772541"/>
        <a:ext cx="741561" cy="741111"/>
      </dsp:txXfrm>
    </dsp:sp>
    <dsp:sp modelId="{6A81D52E-58D3-44F8-B407-2811118A0E18}">
      <dsp:nvSpPr>
        <dsp:cNvPr id="0" name=""/>
        <dsp:cNvSpPr/>
      </dsp:nvSpPr>
      <dsp:spPr>
        <a:xfrm rot="2700000">
          <a:off x="1481882" y="587306"/>
          <a:ext cx="1111386" cy="1111386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4F9ED2-90C0-47BC-9C4C-4DD2369D7BF2}">
      <dsp:nvSpPr>
        <dsp:cNvPr id="0" name=""/>
        <dsp:cNvSpPr/>
      </dsp:nvSpPr>
      <dsp:spPr>
        <a:xfrm>
          <a:off x="1518715" y="624280"/>
          <a:ext cx="1037719" cy="1037633"/>
        </a:xfrm>
        <a:prstGeom prst="ellipse">
          <a:avLst/>
        </a:prstGeom>
        <a:solidFill>
          <a:srgbClr val="D2FF4D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৬</a:t>
          </a:r>
        </a:p>
      </dsp:txBody>
      <dsp:txXfrm>
        <a:off x="1667960" y="772541"/>
        <a:ext cx="741561" cy="741111"/>
      </dsp:txXfrm>
    </dsp:sp>
    <dsp:sp modelId="{0904DADB-45BD-4704-BFD0-5937CDED6B77}">
      <dsp:nvSpPr>
        <dsp:cNvPr id="0" name=""/>
        <dsp:cNvSpPr/>
      </dsp:nvSpPr>
      <dsp:spPr>
        <a:xfrm rot="2700000">
          <a:off x="333394" y="587306"/>
          <a:ext cx="1111386" cy="1111386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FC557C-C03E-4097-B42B-3CD4C5B145BF}">
      <dsp:nvSpPr>
        <dsp:cNvPr id="0" name=""/>
        <dsp:cNvSpPr/>
      </dsp:nvSpPr>
      <dsp:spPr>
        <a:xfrm>
          <a:off x="370227" y="624280"/>
          <a:ext cx="1037719" cy="10376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৩</a:t>
          </a:r>
        </a:p>
      </dsp:txBody>
      <dsp:txXfrm>
        <a:off x="518306" y="772541"/>
        <a:ext cx="741561" cy="741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F7438-B5B3-4913-98CD-EB89FB448D2C}">
      <dsp:nvSpPr>
        <dsp:cNvPr id="0" name=""/>
        <dsp:cNvSpPr/>
      </dsp:nvSpPr>
      <dsp:spPr>
        <a:xfrm>
          <a:off x="10672804" y="587215"/>
          <a:ext cx="1111176" cy="11117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6C005A-B4B4-4000-99F8-7C2EDCF00D81}">
      <dsp:nvSpPr>
        <dsp:cNvPr id="0" name=""/>
        <dsp:cNvSpPr/>
      </dsp:nvSpPr>
      <dsp:spPr>
        <a:xfrm>
          <a:off x="10708950" y="624280"/>
          <a:ext cx="1037719" cy="10376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২০</a:t>
          </a:r>
        </a:p>
      </dsp:txBody>
      <dsp:txXfrm>
        <a:off x="10857029" y="772541"/>
        <a:ext cx="741561" cy="741111"/>
      </dsp:txXfrm>
    </dsp:sp>
    <dsp:sp modelId="{5E0365A8-02DA-40EA-A7AF-CCB610F280BE}">
      <dsp:nvSpPr>
        <dsp:cNvPr id="0" name=""/>
        <dsp:cNvSpPr/>
      </dsp:nvSpPr>
      <dsp:spPr>
        <a:xfrm rot="2700000">
          <a:off x="9523629" y="587306"/>
          <a:ext cx="1111386" cy="1111386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E013C6-FB14-4C9F-8E38-E18A050329A4}">
      <dsp:nvSpPr>
        <dsp:cNvPr id="0" name=""/>
        <dsp:cNvSpPr/>
      </dsp:nvSpPr>
      <dsp:spPr>
        <a:xfrm>
          <a:off x="9560462" y="624280"/>
          <a:ext cx="1037719" cy="1037633"/>
        </a:xfrm>
        <a:prstGeom prst="ellipse">
          <a:avLst/>
        </a:prstGeom>
        <a:solidFill>
          <a:srgbClr val="D2FF4D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১৮</a:t>
          </a:r>
        </a:p>
      </dsp:txBody>
      <dsp:txXfrm>
        <a:off x="9708541" y="772541"/>
        <a:ext cx="741561" cy="741111"/>
      </dsp:txXfrm>
    </dsp:sp>
    <dsp:sp modelId="{400C4571-CA89-4F16-AB64-030E29A6BBFE}">
      <dsp:nvSpPr>
        <dsp:cNvPr id="0" name=""/>
        <dsp:cNvSpPr/>
      </dsp:nvSpPr>
      <dsp:spPr>
        <a:xfrm rot="2700000">
          <a:off x="8375141" y="587306"/>
          <a:ext cx="1111386" cy="1111386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B795CB-615E-40AD-93ED-E7E17C279E80}">
      <dsp:nvSpPr>
        <dsp:cNvPr id="0" name=""/>
        <dsp:cNvSpPr/>
      </dsp:nvSpPr>
      <dsp:spPr>
        <a:xfrm>
          <a:off x="8411974" y="624280"/>
          <a:ext cx="1037719" cy="10376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১৬</a:t>
          </a:r>
        </a:p>
      </dsp:txBody>
      <dsp:txXfrm>
        <a:off x="8560053" y="772541"/>
        <a:ext cx="741561" cy="741111"/>
      </dsp:txXfrm>
    </dsp:sp>
    <dsp:sp modelId="{E3B965E4-21D1-4F68-88E9-C74E92330472}">
      <dsp:nvSpPr>
        <dsp:cNvPr id="0" name=""/>
        <dsp:cNvSpPr/>
      </dsp:nvSpPr>
      <dsp:spPr>
        <a:xfrm rot="2700000">
          <a:off x="7225487" y="587306"/>
          <a:ext cx="1111386" cy="1111386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91A201-BFF6-4695-BF30-6017DE616D42}">
      <dsp:nvSpPr>
        <dsp:cNvPr id="0" name=""/>
        <dsp:cNvSpPr/>
      </dsp:nvSpPr>
      <dsp:spPr>
        <a:xfrm>
          <a:off x="7263486" y="624280"/>
          <a:ext cx="1037719" cy="10376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১৪</a:t>
          </a:r>
        </a:p>
      </dsp:txBody>
      <dsp:txXfrm>
        <a:off x="7411565" y="772541"/>
        <a:ext cx="741561" cy="741111"/>
      </dsp:txXfrm>
    </dsp:sp>
    <dsp:sp modelId="{459CA94D-30C8-4341-83F5-701466E74DCB}">
      <dsp:nvSpPr>
        <dsp:cNvPr id="0" name=""/>
        <dsp:cNvSpPr/>
      </dsp:nvSpPr>
      <dsp:spPr>
        <a:xfrm rot="2700000">
          <a:off x="6076999" y="587306"/>
          <a:ext cx="1111386" cy="1111386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B76AA4-2361-466C-B04F-6147C1BB5244}">
      <dsp:nvSpPr>
        <dsp:cNvPr id="0" name=""/>
        <dsp:cNvSpPr/>
      </dsp:nvSpPr>
      <dsp:spPr>
        <a:xfrm>
          <a:off x="6113832" y="624280"/>
          <a:ext cx="1037719" cy="1037633"/>
        </a:xfrm>
        <a:prstGeom prst="ellipse">
          <a:avLst/>
        </a:prstGeom>
        <a:solidFill>
          <a:srgbClr val="D2FF4D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১২</a:t>
          </a:r>
        </a:p>
      </dsp:txBody>
      <dsp:txXfrm>
        <a:off x="6261911" y="772541"/>
        <a:ext cx="741561" cy="741111"/>
      </dsp:txXfrm>
    </dsp:sp>
    <dsp:sp modelId="{8B361E46-7CA0-4772-8F79-D46860D6C541}">
      <dsp:nvSpPr>
        <dsp:cNvPr id="0" name=""/>
        <dsp:cNvSpPr/>
      </dsp:nvSpPr>
      <dsp:spPr>
        <a:xfrm rot="2700000">
          <a:off x="4928511" y="587306"/>
          <a:ext cx="1111386" cy="1111386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5EC8E0-C077-4B18-B081-D0FECE14E4A4}">
      <dsp:nvSpPr>
        <dsp:cNvPr id="0" name=""/>
        <dsp:cNvSpPr/>
      </dsp:nvSpPr>
      <dsp:spPr>
        <a:xfrm>
          <a:off x="4965344" y="624280"/>
          <a:ext cx="1037719" cy="10376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১০</a:t>
          </a:r>
        </a:p>
      </dsp:txBody>
      <dsp:txXfrm>
        <a:off x="5113424" y="772541"/>
        <a:ext cx="741561" cy="741111"/>
      </dsp:txXfrm>
    </dsp:sp>
    <dsp:sp modelId="{A6C36A02-741E-4CE4-8E10-D6C6E0461D9B}">
      <dsp:nvSpPr>
        <dsp:cNvPr id="0" name=""/>
        <dsp:cNvSpPr/>
      </dsp:nvSpPr>
      <dsp:spPr>
        <a:xfrm rot="2700000">
          <a:off x="3780023" y="587306"/>
          <a:ext cx="1111386" cy="1111386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56A700-06EE-4727-A6DF-67406F0A8B3A}">
      <dsp:nvSpPr>
        <dsp:cNvPr id="0" name=""/>
        <dsp:cNvSpPr/>
      </dsp:nvSpPr>
      <dsp:spPr>
        <a:xfrm>
          <a:off x="3816857" y="624280"/>
          <a:ext cx="1037719" cy="10376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৮</a:t>
          </a:r>
        </a:p>
      </dsp:txBody>
      <dsp:txXfrm>
        <a:off x="3964936" y="772541"/>
        <a:ext cx="741561" cy="741111"/>
      </dsp:txXfrm>
    </dsp:sp>
    <dsp:sp modelId="{89490503-77AC-4BC6-9CE4-F475A20F2FA6}">
      <dsp:nvSpPr>
        <dsp:cNvPr id="0" name=""/>
        <dsp:cNvSpPr/>
      </dsp:nvSpPr>
      <dsp:spPr>
        <a:xfrm rot="2700000">
          <a:off x="2630369" y="587306"/>
          <a:ext cx="1111386" cy="1111386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5B2AD6-3C53-4B29-BF86-14D5D8ADABA5}">
      <dsp:nvSpPr>
        <dsp:cNvPr id="0" name=""/>
        <dsp:cNvSpPr/>
      </dsp:nvSpPr>
      <dsp:spPr>
        <a:xfrm>
          <a:off x="2668369" y="624280"/>
          <a:ext cx="1037719" cy="1037633"/>
        </a:xfrm>
        <a:prstGeom prst="ellipse">
          <a:avLst/>
        </a:prstGeom>
        <a:solidFill>
          <a:srgbClr val="D2FF4D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৬</a:t>
          </a:r>
        </a:p>
      </dsp:txBody>
      <dsp:txXfrm>
        <a:off x="2816448" y="772541"/>
        <a:ext cx="741561" cy="741111"/>
      </dsp:txXfrm>
    </dsp:sp>
    <dsp:sp modelId="{29D66604-11AB-461D-8C75-09EE04A65E0E}">
      <dsp:nvSpPr>
        <dsp:cNvPr id="0" name=""/>
        <dsp:cNvSpPr/>
      </dsp:nvSpPr>
      <dsp:spPr>
        <a:xfrm rot="2700000">
          <a:off x="1481882" y="587306"/>
          <a:ext cx="1111386" cy="1111386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105781-1994-4E19-B453-CC139C6CDF51}">
      <dsp:nvSpPr>
        <dsp:cNvPr id="0" name=""/>
        <dsp:cNvSpPr/>
      </dsp:nvSpPr>
      <dsp:spPr>
        <a:xfrm>
          <a:off x="1518715" y="624280"/>
          <a:ext cx="1037719" cy="10376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৪</a:t>
          </a:r>
        </a:p>
      </dsp:txBody>
      <dsp:txXfrm>
        <a:off x="1667960" y="772541"/>
        <a:ext cx="741561" cy="741111"/>
      </dsp:txXfrm>
    </dsp:sp>
    <dsp:sp modelId="{0EE10E1A-612F-46B0-9138-5BA6CF6266C7}">
      <dsp:nvSpPr>
        <dsp:cNvPr id="0" name=""/>
        <dsp:cNvSpPr/>
      </dsp:nvSpPr>
      <dsp:spPr>
        <a:xfrm rot="2700000">
          <a:off x="333394" y="587306"/>
          <a:ext cx="1111386" cy="1111386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FD7766-35A0-46B9-8A91-ACCB4C59B6ED}">
      <dsp:nvSpPr>
        <dsp:cNvPr id="0" name=""/>
        <dsp:cNvSpPr/>
      </dsp:nvSpPr>
      <dsp:spPr>
        <a:xfrm>
          <a:off x="370227" y="624280"/>
          <a:ext cx="1037719" cy="10376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২</a:t>
          </a:r>
        </a:p>
      </dsp:txBody>
      <dsp:txXfrm>
        <a:off x="518306" y="772541"/>
        <a:ext cx="741561" cy="7411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D8A87-3976-4051-81DF-E9732C68002E}">
      <dsp:nvSpPr>
        <dsp:cNvPr id="0" name=""/>
        <dsp:cNvSpPr/>
      </dsp:nvSpPr>
      <dsp:spPr>
        <a:xfrm rot="5400000">
          <a:off x="-144049" y="145585"/>
          <a:ext cx="960329" cy="67223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kern="1200" dirty="0"/>
            <a:t>৬</a:t>
          </a:r>
        </a:p>
      </dsp:txBody>
      <dsp:txXfrm rot="-5400000">
        <a:off x="1" y="337650"/>
        <a:ext cx="672230" cy="288099"/>
      </dsp:txXfrm>
    </dsp:sp>
    <dsp:sp modelId="{3A855D79-CE00-4AC6-93A1-82230DFF4507}">
      <dsp:nvSpPr>
        <dsp:cNvPr id="0" name=""/>
        <dsp:cNvSpPr/>
      </dsp:nvSpPr>
      <dsp:spPr>
        <a:xfrm rot="5400000">
          <a:off x="1775611" y="-1101844"/>
          <a:ext cx="624542" cy="2831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ctr" defTabSz="16446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bn-BD" sz="3700" kern="1200" dirty="0"/>
            <a:t>লঘিষ্ঠ</a:t>
          </a:r>
          <a:endParaRPr lang="en-US" sz="3700" kern="1200" dirty="0"/>
        </a:p>
      </dsp:txBody>
      <dsp:txXfrm rot="-5400000">
        <a:off x="672231" y="32024"/>
        <a:ext cx="2800815" cy="563566"/>
      </dsp:txXfrm>
    </dsp:sp>
    <dsp:sp modelId="{1B048507-24BB-47CD-8461-C7C146FF8C35}">
      <dsp:nvSpPr>
        <dsp:cNvPr id="0" name=""/>
        <dsp:cNvSpPr/>
      </dsp:nvSpPr>
      <dsp:spPr>
        <a:xfrm rot="5400000">
          <a:off x="-144049" y="897391"/>
          <a:ext cx="960329" cy="672230"/>
        </a:xfrm>
        <a:prstGeom prst="chevron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kern="1200" dirty="0"/>
            <a:t>৬</a:t>
          </a:r>
        </a:p>
      </dsp:txBody>
      <dsp:txXfrm rot="-5400000">
        <a:off x="1" y="1089456"/>
        <a:ext cx="672230" cy="288099"/>
      </dsp:txXfrm>
    </dsp:sp>
    <dsp:sp modelId="{3F765190-EC5E-492A-98AE-18853A9D57B4}">
      <dsp:nvSpPr>
        <dsp:cNvPr id="0" name=""/>
        <dsp:cNvSpPr/>
      </dsp:nvSpPr>
      <dsp:spPr>
        <a:xfrm rot="5400000">
          <a:off x="1775775" y="-350202"/>
          <a:ext cx="624213" cy="2831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ctr" defTabSz="16446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bn-BD" sz="3700" kern="1200" dirty="0"/>
            <a:t>সাধারণ</a:t>
          </a:r>
          <a:endParaRPr lang="en-US" sz="3700" kern="1200" dirty="0"/>
        </a:p>
      </dsp:txBody>
      <dsp:txXfrm rot="-5400000">
        <a:off x="672230" y="783815"/>
        <a:ext cx="2800831" cy="563269"/>
      </dsp:txXfrm>
    </dsp:sp>
    <dsp:sp modelId="{2C7759C1-5651-4E78-A665-B2E1AC7D9570}">
      <dsp:nvSpPr>
        <dsp:cNvPr id="0" name=""/>
        <dsp:cNvSpPr/>
      </dsp:nvSpPr>
      <dsp:spPr>
        <a:xfrm rot="5400000">
          <a:off x="-144049" y="1649197"/>
          <a:ext cx="960329" cy="672230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kern="1200" dirty="0"/>
            <a:t>৬</a:t>
          </a:r>
        </a:p>
      </dsp:txBody>
      <dsp:txXfrm rot="-5400000">
        <a:off x="1" y="1841262"/>
        <a:ext cx="672230" cy="288099"/>
      </dsp:txXfrm>
    </dsp:sp>
    <dsp:sp modelId="{3746C03F-587F-47B8-B0ED-24DE5EFF9FF8}">
      <dsp:nvSpPr>
        <dsp:cNvPr id="0" name=""/>
        <dsp:cNvSpPr/>
      </dsp:nvSpPr>
      <dsp:spPr>
        <a:xfrm rot="5400000">
          <a:off x="1775775" y="401603"/>
          <a:ext cx="624213" cy="2831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ctr" defTabSz="16446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bn-BD" sz="3700" kern="1200" dirty="0"/>
            <a:t>গুণিতক</a:t>
          </a:r>
          <a:endParaRPr lang="en-US" sz="3700" kern="1200" dirty="0"/>
        </a:p>
      </dsp:txBody>
      <dsp:txXfrm rot="-5400000">
        <a:off x="672230" y="1535620"/>
        <a:ext cx="2800831" cy="5632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C93E7-4365-4C53-B23B-C2AD0B559079}">
      <dsp:nvSpPr>
        <dsp:cNvPr id="0" name=""/>
        <dsp:cNvSpPr/>
      </dsp:nvSpPr>
      <dsp:spPr>
        <a:xfrm>
          <a:off x="1443203" y="741913"/>
          <a:ext cx="859339" cy="340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842"/>
              </a:lnTo>
              <a:lnTo>
                <a:pt x="859339" y="231842"/>
              </a:lnTo>
              <a:lnTo>
                <a:pt x="859339" y="3400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F8773-928B-47B8-AB67-705CFE2E506A}">
      <dsp:nvSpPr>
        <dsp:cNvPr id="0" name=""/>
        <dsp:cNvSpPr/>
      </dsp:nvSpPr>
      <dsp:spPr>
        <a:xfrm>
          <a:off x="729591" y="741913"/>
          <a:ext cx="713612" cy="339614"/>
        </a:xfrm>
        <a:custGeom>
          <a:avLst/>
          <a:gdLst/>
          <a:ahLst/>
          <a:cxnLst/>
          <a:rect l="0" t="0" r="0" b="0"/>
          <a:pathLst>
            <a:path>
              <a:moveTo>
                <a:pt x="713612" y="0"/>
              </a:moveTo>
              <a:lnTo>
                <a:pt x="713612" y="231437"/>
              </a:lnTo>
              <a:lnTo>
                <a:pt x="0" y="231437"/>
              </a:lnTo>
              <a:lnTo>
                <a:pt x="0" y="3396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57B4D-3B4E-4056-B02C-49584134FF37}">
      <dsp:nvSpPr>
        <dsp:cNvPr id="0" name=""/>
        <dsp:cNvSpPr/>
      </dsp:nvSpPr>
      <dsp:spPr>
        <a:xfrm>
          <a:off x="859339" y="405"/>
          <a:ext cx="1167729" cy="741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A10F52-2DD6-4914-B238-A073F7F34B04}">
      <dsp:nvSpPr>
        <dsp:cNvPr id="0" name=""/>
        <dsp:cNvSpPr/>
      </dsp:nvSpPr>
      <dsp:spPr>
        <a:xfrm>
          <a:off x="989086" y="123665"/>
          <a:ext cx="1167729" cy="741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7200" kern="1200" dirty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10804" y="145383"/>
        <a:ext cx="1124293" cy="698072"/>
      </dsp:txXfrm>
    </dsp:sp>
    <dsp:sp modelId="{77F54292-55AF-4171-B3FB-870712578C65}">
      <dsp:nvSpPr>
        <dsp:cNvPr id="0" name=""/>
        <dsp:cNvSpPr/>
      </dsp:nvSpPr>
      <dsp:spPr>
        <a:xfrm>
          <a:off x="145726" y="1081527"/>
          <a:ext cx="1167729" cy="741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B839B7-405D-4927-8DF0-D1838397BC09}">
      <dsp:nvSpPr>
        <dsp:cNvPr id="0" name=""/>
        <dsp:cNvSpPr/>
      </dsp:nvSpPr>
      <dsp:spPr>
        <a:xfrm>
          <a:off x="275474" y="1204787"/>
          <a:ext cx="1167729" cy="741508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7200" kern="1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7192" y="1226505"/>
        <a:ext cx="1124293" cy="698072"/>
      </dsp:txXfrm>
    </dsp:sp>
    <dsp:sp modelId="{D22C9A52-D4E2-4174-A16A-D741BCB32544}">
      <dsp:nvSpPr>
        <dsp:cNvPr id="0" name=""/>
        <dsp:cNvSpPr/>
      </dsp:nvSpPr>
      <dsp:spPr>
        <a:xfrm>
          <a:off x="1718678" y="1081932"/>
          <a:ext cx="1167729" cy="741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A933FA-574A-4A2C-A8E9-1A20464A13CC}">
      <dsp:nvSpPr>
        <dsp:cNvPr id="0" name=""/>
        <dsp:cNvSpPr/>
      </dsp:nvSpPr>
      <dsp:spPr>
        <a:xfrm>
          <a:off x="1848425" y="1205192"/>
          <a:ext cx="1167729" cy="741508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7200" kern="1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70143" y="1226910"/>
        <a:ext cx="1124293" cy="6980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43750-94F3-4B83-A1A4-55EBB87D20A7}">
      <dsp:nvSpPr>
        <dsp:cNvPr id="0" name=""/>
        <dsp:cNvSpPr/>
      </dsp:nvSpPr>
      <dsp:spPr>
        <a:xfrm>
          <a:off x="1361149" y="743777"/>
          <a:ext cx="715463" cy="340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37"/>
              </a:lnTo>
              <a:lnTo>
                <a:pt x="715463" y="232037"/>
              </a:lnTo>
              <a:lnTo>
                <a:pt x="715463" y="3404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53ED6-2816-4A9F-9751-99D6E8C4DA67}">
      <dsp:nvSpPr>
        <dsp:cNvPr id="0" name=""/>
        <dsp:cNvSpPr/>
      </dsp:nvSpPr>
      <dsp:spPr>
        <a:xfrm>
          <a:off x="645685" y="743777"/>
          <a:ext cx="715463" cy="340495"/>
        </a:xfrm>
        <a:custGeom>
          <a:avLst/>
          <a:gdLst/>
          <a:ahLst/>
          <a:cxnLst/>
          <a:rect l="0" t="0" r="0" b="0"/>
          <a:pathLst>
            <a:path>
              <a:moveTo>
                <a:pt x="715463" y="0"/>
              </a:moveTo>
              <a:lnTo>
                <a:pt x="715463" y="232037"/>
              </a:lnTo>
              <a:lnTo>
                <a:pt x="0" y="232037"/>
              </a:lnTo>
              <a:lnTo>
                <a:pt x="0" y="3404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AD1C4-3C23-4FF1-A4E3-D25D9CE254D0}">
      <dsp:nvSpPr>
        <dsp:cNvPr id="0" name=""/>
        <dsp:cNvSpPr/>
      </dsp:nvSpPr>
      <dsp:spPr>
        <a:xfrm>
          <a:off x="775770" y="345"/>
          <a:ext cx="1170758" cy="743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20572D-ACC9-4BE3-BA6E-63E4E1B30D81}">
      <dsp:nvSpPr>
        <dsp:cNvPr id="0" name=""/>
        <dsp:cNvSpPr/>
      </dsp:nvSpPr>
      <dsp:spPr>
        <a:xfrm>
          <a:off x="905854" y="123925"/>
          <a:ext cx="1170758" cy="743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600" kern="1200" dirty="0"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6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27628" y="145699"/>
        <a:ext cx="1127210" cy="699883"/>
      </dsp:txXfrm>
    </dsp:sp>
    <dsp:sp modelId="{5D01ED97-7AEB-4C29-A927-659FD9E61F50}">
      <dsp:nvSpPr>
        <dsp:cNvPr id="0" name=""/>
        <dsp:cNvSpPr/>
      </dsp:nvSpPr>
      <dsp:spPr>
        <a:xfrm>
          <a:off x="60306" y="1084272"/>
          <a:ext cx="1170758" cy="743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34C9F2-4BDC-4A16-A48A-FD1D2FF77BDB}">
      <dsp:nvSpPr>
        <dsp:cNvPr id="0" name=""/>
        <dsp:cNvSpPr/>
      </dsp:nvSpPr>
      <dsp:spPr>
        <a:xfrm>
          <a:off x="190390" y="1207852"/>
          <a:ext cx="1170758" cy="743431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600" kern="1200" dirty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6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2164" y="1229626"/>
        <a:ext cx="1127210" cy="699883"/>
      </dsp:txXfrm>
    </dsp:sp>
    <dsp:sp modelId="{5D858F69-C91C-40F5-B47C-09696012E063}">
      <dsp:nvSpPr>
        <dsp:cNvPr id="0" name=""/>
        <dsp:cNvSpPr/>
      </dsp:nvSpPr>
      <dsp:spPr>
        <a:xfrm>
          <a:off x="1491233" y="1084272"/>
          <a:ext cx="1170758" cy="743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CF860C-569E-48EC-B58B-CAE38355FE69}">
      <dsp:nvSpPr>
        <dsp:cNvPr id="0" name=""/>
        <dsp:cNvSpPr/>
      </dsp:nvSpPr>
      <dsp:spPr>
        <a:xfrm>
          <a:off x="1621317" y="1207852"/>
          <a:ext cx="1170758" cy="743431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600" kern="1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6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43091" y="1229626"/>
        <a:ext cx="1127210" cy="6998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B592F-9959-4919-AD74-45F8EE465255}">
      <dsp:nvSpPr>
        <dsp:cNvPr id="0" name=""/>
        <dsp:cNvSpPr/>
      </dsp:nvSpPr>
      <dsp:spPr>
        <a:xfrm>
          <a:off x="2077826" y="956852"/>
          <a:ext cx="736616" cy="350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897"/>
              </a:lnTo>
              <a:lnTo>
                <a:pt x="736616" y="238897"/>
              </a:lnTo>
              <a:lnTo>
                <a:pt x="736616" y="3505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023456-F0D8-4F3D-9B00-FE81218A3BEC}">
      <dsp:nvSpPr>
        <dsp:cNvPr id="0" name=""/>
        <dsp:cNvSpPr/>
      </dsp:nvSpPr>
      <dsp:spPr>
        <a:xfrm>
          <a:off x="1341210" y="2072825"/>
          <a:ext cx="736616" cy="350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897"/>
              </a:lnTo>
              <a:lnTo>
                <a:pt x="736616" y="238897"/>
              </a:lnTo>
              <a:lnTo>
                <a:pt x="736616" y="3505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76DA1-2908-4E04-A649-72A3AD4B28D5}">
      <dsp:nvSpPr>
        <dsp:cNvPr id="0" name=""/>
        <dsp:cNvSpPr/>
      </dsp:nvSpPr>
      <dsp:spPr>
        <a:xfrm>
          <a:off x="604594" y="2072825"/>
          <a:ext cx="736616" cy="350562"/>
        </a:xfrm>
        <a:custGeom>
          <a:avLst/>
          <a:gdLst/>
          <a:ahLst/>
          <a:cxnLst/>
          <a:rect l="0" t="0" r="0" b="0"/>
          <a:pathLst>
            <a:path>
              <a:moveTo>
                <a:pt x="736616" y="0"/>
              </a:moveTo>
              <a:lnTo>
                <a:pt x="736616" y="238897"/>
              </a:lnTo>
              <a:lnTo>
                <a:pt x="0" y="238897"/>
              </a:lnTo>
              <a:lnTo>
                <a:pt x="0" y="3505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586F2-104F-48D3-BB5E-78448D3F73A0}">
      <dsp:nvSpPr>
        <dsp:cNvPr id="0" name=""/>
        <dsp:cNvSpPr/>
      </dsp:nvSpPr>
      <dsp:spPr>
        <a:xfrm>
          <a:off x="1341210" y="956852"/>
          <a:ext cx="736616" cy="350562"/>
        </a:xfrm>
        <a:custGeom>
          <a:avLst/>
          <a:gdLst/>
          <a:ahLst/>
          <a:cxnLst/>
          <a:rect l="0" t="0" r="0" b="0"/>
          <a:pathLst>
            <a:path>
              <a:moveTo>
                <a:pt x="736616" y="0"/>
              </a:moveTo>
              <a:lnTo>
                <a:pt x="736616" y="238897"/>
              </a:lnTo>
              <a:lnTo>
                <a:pt x="0" y="238897"/>
              </a:lnTo>
              <a:lnTo>
                <a:pt x="0" y="3505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E608C-47C5-435B-AD65-A4CA9164D9F3}">
      <dsp:nvSpPr>
        <dsp:cNvPr id="0" name=""/>
        <dsp:cNvSpPr/>
      </dsp:nvSpPr>
      <dsp:spPr>
        <a:xfrm>
          <a:off x="1475140" y="191441"/>
          <a:ext cx="1205371" cy="765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B7D3CB-6484-49DF-A12B-D9E563765FE4}">
      <dsp:nvSpPr>
        <dsp:cNvPr id="0" name=""/>
        <dsp:cNvSpPr/>
      </dsp:nvSpPr>
      <dsp:spPr>
        <a:xfrm>
          <a:off x="1609070" y="318674"/>
          <a:ext cx="1205371" cy="765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7200" kern="1200" dirty="0"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31488" y="341092"/>
        <a:ext cx="1160535" cy="720575"/>
      </dsp:txXfrm>
    </dsp:sp>
    <dsp:sp modelId="{13E5BD88-4264-488A-9F81-697ECD26AF26}">
      <dsp:nvSpPr>
        <dsp:cNvPr id="0" name=""/>
        <dsp:cNvSpPr/>
      </dsp:nvSpPr>
      <dsp:spPr>
        <a:xfrm>
          <a:off x="738524" y="1307414"/>
          <a:ext cx="1205371" cy="765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CCD1B1-211A-4CB3-BE96-C32B18ACDDA1}">
      <dsp:nvSpPr>
        <dsp:cNvPr id="0" name=""/>
        <dsp:cNvSpPr/>
      </dsp:nvSpPr>
      <dsp:spPr>
        <a:xfrm>
          <a:off x="872454" y="1434648"/>
          <a:ext cx="1205371" cy="765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7200" kern="1200" dirty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94872" y="1457066"/>
        <a:ext cx="1160535" cy="720575"/>
      </dsp:txXfrm>
    </dsp:sp>
    <dsp:sp modelId="{E90B6E75-343A-4D39-966B-51E971403596}">
      <dsp:nvSpPr>
        <dsp:cNvPr id="0" name=""/>
        <dsp:cNvSpPr/>
      </dsp:nvSpPr>
      <dsp:spPr>
        <a:xfrm>
          <a:off x="1908" y="2423388"/>
          <a:ext cx="1205371" cy="765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A6AEB9-B839-493E-8408-8B4101A9305C}">
      <dsp:nvSpPr>
        <dsp:cNvPr id="0" name=""/>
        <dsp:cNvSpPr/>
      </dsp:nvSpPr>
      <dsp:spPr>
        <a:xfrm>
          <a:off x="135838" y="2550621"/>
          <a:ext cx="1205371" cy="765411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>
          <a:solidFill>
            <a:schemeClr val="accent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7200" kern="1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8256" y="2573039"/>
        <a:ext cx="1160535" cy="720575"/>
      </dsp:txXfrm>
    </dsp:sp>
    <dsp:sp modelId="{5B04BC43-7663-4709-B7A8-4E278CE9EE44}">
      <dsp:nvSpPr>
        <dsp:cNvPr id="0" name=""/>
        <dsp:cNvSpPr/>
      </dsp:nvSpPr>
      <dsp:spPr>
        <a:xfrm>
          <a:off x="1475140" y="2423388"/>
          <a:ext cx="1205371" cy="765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BAFDC3-22BB-4EE6-A0B0-0E615515FB14}">
      <dsp:nvSpPr>
        <dsp:cNvPr id="0" name=""/>
        <dsp:cNvSpPr/>
      </dsp:nvSpPr>
      <dsp:spPr>
        <a:xfrm>
          <a:off x="1609070" y="2550621"/>
          <a:ext cx="1205371" cy="765411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>
          <a:solidFill>
            <a:schemeClr val="accent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7200" kern="1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31488" y="2573039"/>
        <a:ext cx="1160535" cy="720575"/>
      </dsp:txXfrm>
    </dsp:sp>
    <dsp:sp modelId="{9B8A9B1D-1339-4035-A80A-933B88A1B8B7}">
      <dsp:nvSpPr>
        <dsp:cNvPr id="0" name=""/>
        <dsp:cNvSpPr/>
      </dsp:nvSpPr>
      <dsp:spPr>
        <a:xfrm>
          <a:off x="2211756" y="1307414"/>
          <a:ext cx="1205371" cy="765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A0F73F-6736-4E31-ADCB-0896B9E8E10C}">
      <dsp:nvSpPr>
        <dsp:cNvPr id="0" name=""/>
        <dsp:cNvSpPr/>
      </dsp:nvSpPr>
      <dsp:spPr>
        <a:xfrm>
          <a:off x="2345686" y="1434648"/>
          <a:ext cx="1205371" cy="765411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>
          <a:solidFill>
            <a:schemeClr val="accent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7200" kern="1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7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68104" y="1457066"/>
        <a:ext cx="1160535" cy="7205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1494D-23D2-45A4-A330-D61F2E98867B}">
      <dsp:nvSpPr>
        <dsp:cNvPr id="0" name=""/>
        <dsp:cNvSpPr/>
      </dsp:nvSpPr>
      <dsp:spPr>
        <a:xfrm>
          <a:off x="2071164" y="385571"/>
          <a:ext cx="3464515" cy="3464515"/>
        </a:xfrm>
        <a:prstGeom prst="blockArc">
          <a:avLst>
            <a:gd name="adj1" fmla="val 10483243"/>
            <a:gd name="adj2" fmla="val 16931402"/>
            <a:gd name="adj3" fmla="val 4635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6FB20-AA93-4656-B234-EB778477F6B2}">
      <dsp:nvSpPr>
        <dsp:cNvPr id="0" name=""/>
        <dsp:cNvSpPr/>
      </dsp:nvSpPr>
      <dsp:spPr>
        <a:xfrm>
          <a:off x="2064715" y="493107"/>
          <a:ext cx="3464515" cy="3464515"/>
        </a:xfrm>
        <a:prstGeom prst="blockArc">
          <a:avLst>
            <a:gd name="adj1" fmla="val 4679530"/>
            <a:gd name="adj2" fmla="val 10636362"/>
            <a:gd name="adj3" fmla="val 4635"/>
          </a:avLst>
        </a:prstGeom>
        <a:solidFill>
          <a:srgbClr val="000099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A28EB-EF06-4F16-A83A-53F3E4E5DB54}">
      <dsp:nvSpPr>
        <dsp:cNvPr id="0" name=""/>
        <dsp:cNvSpPr/>
      </dsp:nvSpPr>
      <dsp:spPr>
        <a:xfrm>
          <a:off x="2723350" y="446881"/>
          <a:ext cx="3464515" cy="3464515"/>
        </a:xfrm>
        <a:prstGeom prst="blockArc">
          <a:avLst>
            <a:gd name="adj1" fmla="val 30006"/>
            <a:gd name="adj2" fmla="val 6002179"/>
            <a:gd name="adj3" fmla="val 4635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81941-F0D2-4724-8525-223B8E522AF9}">
      <dsp:nvSpPr>
        <dsp:cNvPr id="0" name=""/>
        <dsp:cNvSpPr/>
      </dsp:nvSpPr>
      <dsp:spPr>
        <a:xfrm>
          <a:off x="2748751" y="382815"/>
          <a:ext cx="3464515" cy="3464515"/>
        </a:xfrm>
        <a:prstGeom prst="blockArc">
          <a:avLst>
            <a:gd name="adj1" fmla="val 15595235"/>
            <a:gd name="adj2" fmla="val 135705"/>
            <a:gd name="adj3" fmla="val 4635"/>
          </a:avLst>
        </a:prstGeom>
        <a:solidFill>
          <a:srgbClr val="C00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F4900-F5B1-4D40-B971-24FA8E5DBD7C}">
      <dsp:nvSpPr>
        <dsp:cNvPr id="0" name=""/>
        <dsp:cNvSpPr/>
      </dsp:nvSpPr>
      <dsp:spPr>
        <a:xfrm>
          <a:off x="2906651" y="1022929"/>
          <a:ext cx="2534940" cy="222753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45720" bIns="1280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বাসস্ট্যান্ড</a:t>
          </a:r>
          <a:endParaRPr lang="en-US" sz="36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77884" y="1349144"/>
        <a:ext cx="1792474" cy="1575103"/>
      </dsp:txXfrm>
    </dsp:sp>
    <dsp:sp modelId="{A8013159-EAD6-43BC-85FF-B721093C016F}">
      <dsp:nvSpPr>
        <dsp:cNvPr id="0" name=""/>
        <dsp:cNvSpPr/>
      </dsp:nvSpPr>
      <dsp:spPr>
        <a:xfrm>
          <a:off x="3254623" y="-96428"/>
          <a:ext cx="1812193" cy="111512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6576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১০ কি</a:t>
          </a:r>
          <a:r>
            <a:rPr lang="en-US" sz="32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2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r>
            <a:rPr lang="en-US" sz="32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</a:p>
      </dsp:txBody>
      <dsp:txXfrm>
        <a:off x="3520013" y="66878"/>
        <a:ext cx="1281413" cy="788508"/>
      </dsp:txXfrm>
    </dsp:sp>
    <dsp:sp modelId="{A54FC7A2-5EDE-48D1-825F-5B4BD2D4D993}">
      <dsp:nvSpPr>
        <dsp:cNvPr id="0" name=""/>
        <dsp:cNvSpPr/>
      </dsp:nvSpPr>
      <dsp:spPr>
        <a:xfrm>
          <a:off x="5406815" y="1528945"/>
          <a:ext cx="1481683" cy="1329926"/>
        </a:xfrm>
        <a:prstGeom prst="ellipse">
          <a:avLst/>
        </a:prstGeom>
        <a:blipFill dpi="0" rotWithShape="0">
          <a:blip xmlns:r="http://schemas.openxmlformats.org/officeDocument/2006/relationships" r:embed="rId3"/>
          <a:srcRect/>
          <a:stretch>
            <a:fillRect t="16000" r="-2000" b="5000"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65760" rIns="355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20</a:t>
          </a:r>
          <a:r>
            <a:rPr lang="bn-BD" sz="2800" b="1" kern="1200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2800" b="1" kern="1200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800" b="1" kern="1200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r>
            <a:rPr lang="en-US" sz="36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</a:p>
      </dsp:txBody>
      <dsp:txXfrm>
        <a:off x="5623802" y="1723708"/>
        <a:ext cx="1047709" cy="940400"/>
      </dsp:txXfrm>
    </dsp:sp>
    <dsp:sp modelId="{DA1F1E86-9076-4EAE-B1EE-B1EB3815F254}">
      <dsp:nvSpPr>
        <dsp:cNvPr id="0" name=""/>
        <dsp:cNvSpPr/>
      </dsp:nvSpPr>
      <dsp:spPr>
        <a:xfrm>
          <a:off x="3213240" y="3094007"/>
          <a:ext cx="1894957" cy="1502703"/>
        </a:xfrm>
        <a:prstGeom prst="ellipse">
          <a:avLst/>
        </a:prstGeom>
        <a:blipFill dpi="0" rotWithShape="0">
          <a:blip xmlns:r="http://schemas.openxmlformats.org/officeDocument/2006/relationships" r:embed="rId4"/>
          <a:srcRect/>
          <a:stretch>
            <a:fillRect t="14000" b="16000"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65760" rIns="5080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24</a:t>
          </a:r>
          <a:r>
            <a:rPr lang="bn-BD" sz="40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40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40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endParaRPr lang="en-US" sz="40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90750" y="3314073"/>
        <a:ext cx="1339937" cy="1062571"/>
      </dsp:txXfrm>
    </dsp:sp>
    <dsp:sp modelId="{5C350611-5CD5-4932-98E5-717B1431F6B4}">
      <dsp:nvSpPr>
        <dsp:cNvPr id="0" name=""/>
        <dsp:cNvSpPr/>
      </dsp:nvSpPr>
      <dsp:spPr>
        <a:xfrm>
          <a:off x="1294903" y="1733570"/>
          <a:ext cx="1647167" cy="1074429"/>
        </a:xfrm>
        <a:prstGeom prst="ellipse">
          <a:avLst/>
        </a:prstGeom>
        <a:blipFill dpi="0" rotWithShape="0">
          <a:blip xmlns:r="http://schemas.openxmlformats.org/officeDocument/2006/relationships" r:embed="rId5"/>
          <a:srcRect/>
          <a:stretch>
            <a:fillRect l="18000" t="10000" r="1000" b="12000"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32</a:t>
          </a:r>
          <a:r>
            <a:rPr lang="bn-BD" sz="32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32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2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মি</a:t>
          </a:r>
          <a:endParaRPr lang="en-US" sz="32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36125" y="1890916"/>
        <a:ext cx="1164723" cy="759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6DB4A-A021-4E54-A3F5-3FF6BAFE87F1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D4CCE-2D8C-4FBC-B441-3457BCDB0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৪,৬ও ৮ এর মৌলিক গুণনীয়ক</a:t>
            </a:r>
            <a:r>
              <a:rPr lang="bn-BD" sz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লিখ</a:t>
            </a:r>
            <a:r>
              <a:rPr lang="bn-BD" sz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এর মধ্যে common  </a:t>
            </a:r>
            <a:r>
              <a:rPr lang="bn-BD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গুণনীয়কগুলো চিহ্নিত</a:t>
            </a:r>
            <a:r>
              <a:rPr lang="bn-BD" sz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  । </a:t>
            </a:r>
            <a:r>
              <a:rPr lang="bn-BD" sz="12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৪,৬ও ৮ এর ল</a:t>
            </a:r>
            <a:r>
              <a:rPr lang="en-US" sz="12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2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12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2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</a:t>
            </a:r>
            <a:r>
              <a:rPr lang="bn-BD" sz="1200" baseline="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 । এরপর ক্লিকের মাধ্যমে ল.সা.গু নির্ণয়ের প্রক্রিয়া দেখাব । </a:t>
            </a:r>
            <a:r>
              <a:rPr lang="bn-BD" sz="12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1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32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দলীয় উপস্থাপন</a:t>
            </a:r>
            <a:r>
              <a:rPr lang="bn-BD" baseline="0" dirty="0"/>
              <a:t> শেষে প্রয়োজনে প্রশ্ন-উত্তর ও বোর্ড ব্যবহার করে সঠিক সমাধান দেখাবো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20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bn-BD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থেকে ১২ ও ৩০ এর গ.সা.গু. ও ল.সা.গু. নির্ণয় কর ? ১২ও ৩০ এর গুনফল নির্ণয় কর ? ১২ ও ৩০ এর গ.সা.গু. ও ল.সা.গু. এর গুনফল নির্ণয় কর ? এবার গুনফল দুইটির  মধ্যে সম্পর্ক তৈরি কর । </a:t>
            </a:r>
            <a:r>
              <a:rPr lang="bn-BD" sz="1200" baseline="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এরপর ক্লিক এবং প্রশ্নের  মাধ্যমে </a:t>
            </a:r>
            <a:r>
              <a:rPr lang="bn-BD" baseline="0" dirty="0">
                <a:latin typeface="NikoshBAN" panose="02000000000000000000" pitchFamily="2" charset="0"/>
                <a:cs typeface="NikoshBAN" panose="02000000000000000000" pitchFamily="2" charset="0"/>
              </a:rPr>
              <a:t>গ.সা.গু. ও ল.সা.গু এর মধ্যে সম্পর্ক </a:t>
            </a:r>
            <a:r>
              <a:rPr lang="bn-BD" sz="1200" baseline="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দেখাব 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4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লিচু ও</a:t>
            </a:r>
            <a:r>
              <a:rPr lang="bn-BD" baseline="0" dirty="0"/>
              <a:t> আমের সংখ্যার গুণফল ও গ.সা.গু দেওয়া আছে । সমাধানঃ ১৬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45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bn-BD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জন্য মূল্যায়নে , উত্তর যাচাই এর জন্য বিকল্প উত্তর গুলোর উপর ক্লিক করুন , উত্তর সঠিক না হলে আবার ক্লিক করুন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35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বাড়ির কাজটি খাতায় লিখে নিতে বলবো । 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0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B61F6-825F-4DF7-BA66-C7EE341A5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7A1D6-583B-4EAD-AF26-ACA11816F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13246-86B6-4AE7-A69B-32D511064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F8DC-D425-4AAD-AAA2-D3AAE9AC3117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38E2A-FE32-450E-917C-C870B2F0D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430A4-657D-456F-9E2C-1C03E111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12A7-F221-4076-9199-158763A3D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9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4E418-4FA9-42BC-ABBB-FFCC1F1A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162A8-D883-4A49-8E06-E37637EA2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0E2FA-C57E-4A40-B085-899EB101B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F8DC-D425-4AAD-AAA2-D3AAE9AC3117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F927E-16FB-4401-ACCA-392C0BD04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AA3E-0DAF-4258-B649-27B53D08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12A7-F221-4076-9199-158763A3D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9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D53008-DA71-4015-AFE6-728E0B65D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CC88B-C0E4-45AA-975A-F2FCECE3D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F5195-B5DB-472B-A3BA-3AF0FECA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F8DC-D425-4AAD-AAA2-D3AAE9AC3117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7E052-8740-4493-97AC-3376FE9CB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73985-0C67-4C9B-8569-6F4468337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12A7-F221-4076-9199-158763A3D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01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29C8FEFA-D413-4929-BA87-6E311E5572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95650" y="1143000"/>
            <a:ext cx="5410200" cy="4924425"/>
          </a:xfrm>
          <a:custGeom>
            <a:avLst/>
            <a:gdLst>
              <a:gd name="connsiteX0" fmla="*/ 1743075 w 3486150"/>
              <a:gd name="connsiteY0" fmla="*/ 0 h 3467100"/>
              <a:gd name="connsiteX1" fmla="*/ 3486150 w 3486150"/>
              <a:gd name="connsiteY1" fmla="*/ 1733550 h 3467100"/>
              <a:gd name="connsiteX2" fmla="*/ 1743075 w 3486150"/>
              <a:gd name="connsiteY2" fmla="*/ 3467100 h 3467100"/>
              <a:gd name="connsiteX3" fmla="*/ 0 w 3486150"/>
              <a:gd name="connsiteY3" fmla="*/ 173355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6150" h="3467100">
                <a:moveTo>
                  <a:pt x="1743075" y="0"/>
                </a:moveTo>
                <a:lnTo>
                  <a:pt x="3486150" y="1733550"/>
                </a:lnTo>
                <a:lnTo>
                  <a:pt x="1743075" y="346710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3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3FBD-BF64-4BEC-A08C-90637BAC5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39877-F8DB-41D4-905F-6CBEB4FE7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A9D0F-E39A-4340-9C13-DDFC7612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F8DC-D425-4AAD-AAA2-D3AAE9AC3117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1369E-49E7-4016-A197-D5AC12AC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AE069-5201-4580-8345-3F9980E3A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12A7-F221-4076-9199-158763A3D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4D187-01EC-4679-8E04-A35504BD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CE4A7-72A6-4BD2-A10D-1145BC42A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A62A7-4EA3-4C1A-B05D-22033914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F8DC-D425-4AAD-AAA2-D3AAE9AC3117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EC994-FEED-428B-B1DD-65C47523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835B3-B59F-4FA3-91E2-AB3F2EBE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12A7-F221-4076-9199-158763A3D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9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726A7-7847-4AAA-9A44-29CBF2A4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31976-7132-400F-8B3F-485E97035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7625C-5CA2-479B-A4A0-563119EEC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AAD94-B82C-4DA4-AA2A-E844EE8CD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F8DC-D425-4AAD-AAA2-D3AAE9AC3117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04BA8-8F39-45E1-BEE4-7C28437B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83539-095D-4A73-91B7-A4576FC1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12A7-F221-4076-9199-158763A3D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0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0BAD-2BF6-4CE6-A541-9BE0071E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16715-7C23-4478-AB01-11CDB11EF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854D8-226E-4EE3-808E-1A6A00839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1939F7-718D-4140-B193-1178238ABA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0E34A-7DD3-48C5-8BA5-1E5C0A20B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ED315A-1694-4ADA-82E9-0B301817D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F8DC-D425-4AAD-AAA2-D3AAE9AC3117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125E1C-18AE-423F-8AA5-A8FD5A86C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900E3B-EE07-419D-87B7-6F888520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12A7-F221-4076-9199-158763A3D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4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4DBA2-2D59-498A-9432-8FEAFCB22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48A484-551E-454E-A05E-9C9D5DD75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F8DC-D425-4AAD-AAA2-D3AAE9AC3117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2BD8E0-0D86-48A1-8C19-2F667349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3B381-9F46-47CB-82EC-78A5D97B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12A7-F221-4076-9199-158763A3D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3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F1D8FD-0D33-41C7-8FBB-5AB95881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F8DC-D425-4AAD-AAA2-D3AAE9AC3117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9F2276-CCFC-4377-9988-F4101C9DF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1CA43-C227-492D-8BE8-38BA248B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12A7-F221-4076-9199-158763A3D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1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2EBEC-A506-4706-A91C-F0C22EE0F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F0CE6-A7A1-4F9F-8DAE-E81CBCA5F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4E24B8-4FF0-4304-918A-45F19B034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FADB6-1DE8-49A9-9564-CCA4F50B7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F8DC-D425-4AAD-AAA2-D3AAE9AC3117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CE1BD-7AA2-4FF3-B3C9-CBFCE6CB3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3B194-50A4-492B-9364-14109F8A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12A7-F221-4076-9199-158763A3D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3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AD5FD-0E1F-4EF6-BE3D-B05B3EAFC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1ED013-C997-452A-98C4-9DF1F85DEC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E5AE2-4B3F-4E39-84F7-8BB69AFA1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43CFA-EBD4-46A0-B8EA-E06ADB6B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F8DC-D425-4AAD-AAA2-D3AAE9AC3117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64EA5-0CBC-4AD8-A49A-98D850893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7B3E5-74C0-48B6-9CD8-B1218B21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12A7-F221-4076-9199-158763A3D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3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31AC8-80B9-45D8-82AE-88F2BC4B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1A1A1-CEA5-4A8A-90A7-C4E48E26F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D2874-1EAF-4609-BD37-B828671A6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EF8DC-D425-4AAD-AAA2-D3AAE9AC3117}" type="datetimeFigureOut">
              <a:rPr lang="en-US" smtClean="0"/>
              <a:t>15-Oct-20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AE744-4A2D-4067-9187-A4BFAC948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B0290-7244-4F1B-B92C-BB763613D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312A7-F221-4076-9199-158763A3D7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5049F97-A472-4284-9ADB-064896CED0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0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shallow-focus-photography-of-pink-flowers-695688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6EAFF8-5CB0-4AC5-BEF9-D1FDD108B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13510"/>
            <a:ext cx="12192000" cy="6844489"/>
          </a:xfrm>
          <a:prstGeom prst="rect">
            <a:avLst/>
          </a:prstGeom>
        </p:spPr>
      </p:pic>
      <p:sp>
        <p:nvSpPr>
          <p:cNvPr id="6" name="TextBox 85">
            <a:extLst>
              <a:ext uri="{FF2B5EF4-FFF2-40B4-BE49-F238E27FC236}">
                <a16:creationId xmlns:a16="http://schemas.microsoft.com/office/drawing/2014/main" id="{37840E14-86DD-4DAE-84D0-BC544231057F}"/>
              </a:ext>
            </a:extLst>
          </p:cNvPr>
          <p:cNvSpPr txBox="1"/>
          <p:nvPr/>
        </p:nvSpPr>
        <p:spPr>
          <a:xfrm>
            <a:off x="52649" y="2712479"/>
            <a:ext cx="120867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92CE4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92CE4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92CE4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92CE4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92CE4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92CE4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92CE4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b="1" dirty="0">
              <a:ln w="6600">
                <a:solidFill>
                  <a:schemeClr val="tx1"/>
                </a:solidFill>
                <a:prstDash val="solid"/>
              </a:ln>
              <a:solidFill>
                <a:srgbClr val="92CE48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4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4F871D-B26A-4CF4-9F2C-537D05D7F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00" y="675249"/>
            <a:ext cx="3054669" cy="5439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B3D55-FC65-491B-8340-45F6AC9CD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230" y="3411415"/>
            <a:ext cx="2292615" cy="1058595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73106-8FC7-4127-BE66-D7A0A25FA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3406" y="1909042"/>
            <a:ext cx="6981854" cy="3039916"/>
          </a:xfrm>
          <a:solidFill>
            <a:srgbClr val="0175B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গুণিতক ও মৌলিক গুণনীয়কের সাহায্যে ল.সা.গু নির্ণয় - </a:t>
            </a:r>
          </a:p>
          <a:p>
            <a:r>
              <a:rPr lang="bn-BD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BD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 ৪ , 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bn-BD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3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1" y="950264"/>
            <a:ext cx="9143999" cy="9054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b="1" dirty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ইউক্লিডীয় প্রক্রিয়ায় ৪,৬, ৮ ও ১২ এর ল</a:t>
            </a:r>
            <a:r>
              <a:rPr lang="en-US" sz="3600" b="1" dirty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b="1" dirty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 নির্ণয় - </a:t>
            </a:r>
            <a:endParaRPr lang="en-US" sz="3600" b="1" dirty="0">
              <a:ln/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2917" y="2451433"/>
            <a:ext cx="3032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 , ৬ , ৮ ,১২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322461" y="2646688"/>
            <a:ext cx="4241278" cy="565832"/>
            <a:chOff x="5332723" y="2191836"/>
            <a:chExt cx="2812178" cy="5658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32723" y="2742818"/>
              <a:ext cx="2812178" cy="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996934" y="2191836"/>
              <a:ext cx="1" cy="56583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169454" y="3131656"/>
            <a:ext cx="3382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২ , ৩ , ৪ , ৬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310739" y="3197670"/>
            <a:ext cx="4288169" cy="595692"/>
            <a:chOff x="1707980" y="1729618"/>
            <a:chExt cx="2063862" cy="71034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707980" y="2439962"/>
              <a:ext cx="206386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195445" y="1729618"/>
              <a:ext cx="0" cy="71034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4366102" y="3728019"/>
            <a:ext cx="32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, ৩ , ২ , ৩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57759" y="5771654"/>
            <a:ext cx="5216682" cy="5982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dirty="0">
                <a:ln w="0"/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bn-BD" sz="4400" dirty="0">
                <a:ln w="0"/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, ৬ ও ৮ এর ল</a:t>
            </a:r>
            <a:r>
              <a:rPr lang="en-US" sz="4400" dirty="0">
                <a:ln w="0"/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ln w="0"/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400" dirty="0">
                <a:ln w="0"/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ln w="0"/>
                <a:solidFill>
                  <a:srgbClr val="C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=    </a:t>
            </a:r>
            <a:endParaRPr lang="en-US" sz="4400" dirty="0">
              <a:ln w="0"/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19399" y="2390747"/>
            <a:ext cx="65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9718" y="3117897"/>
            <a:ext cx="65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310739" y="3775265"/>
            <a:ext cx="4288169" cy="595692"/>
            <a:chOff x="1707980" y="1729618"/>
            <a:chExt cx="2063862" cy="71034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707980" y="2439962"/>
              <a:ext cx="206386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95445" y="1729618"/>
              <a:ext cx="0" cy="71034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624877" y="3666660"/>
            <a:ext cx="65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66101" y="4304917"/>
            <a:ext cx="323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, ১ ,  ২ , ১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18752" y="2407753"/>
            <a:ext cx="65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8032" y="3102209"/>
            <a:ext cx="65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0734" y="4307932"/>
            <a:ext cx="65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47237" y="3613168"/>
            <a:ext cx="65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  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8103" y="5647466"/>
            <a:ext cx="37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</a:t>
            </a:r>
            <a:endParaRPr lang="en-US" sz="40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75127" y="5662046"/>
            <a:ext cx="37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</a:t>
            </a:r>
            <a:endParaRPr lang="en-US" sz="40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808644" y="5524567"/>
            <a:ext cx="1251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=২৪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84811" y="5632289"/>
            <a:ext cx="37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</a:t>
            </a:r>
            <a:endParaRPr lang="en-US" sz="40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239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77 0.00463 L 0.26941 0.4671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21 0.00023 L 0.32383 0.3648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09 0.01111 L 0.45495 0.2789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5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79 -0.01158 L 0.19141 0.1851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9838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3" grpId="0"/>
      <p:bldP spid="24" grpId="0"/>
      <p:bldP spid="29" grpId="0"/>
      <p:bldP spid="14" grpId="0"/>
      <p:bldP spid="18" grpId="0"/>
      <p:bldP spid="25" grpId="0"/>
      <p:bldP spid="26" grpId="0"/>
      <p:bldP spid="26" grpId="1"/>
      <p:bldP spid="27" grpId="0"/>
      <p:bldP spid="27" grpId="1"/>
      <p:bldP spid="30" grpId="0"/>
      <p:bldP spid="30" grpId="1"/>
      <p:bldP spid="31" grpId="0"/>
      <p:bldP spid="31" grpId="1"/>
      <p:bldP spid="9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8508894"/>
              </p:ext>
            </p:extLst>
          </p:nvPr>
        </p:nvGraphicFramePr>
        <p:xfrm>
          <a:off x="3953302" y="645459"/>
          <a:ext cx="8238698" cy="4500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4368" y="5378582"/>
            <a:ext cx="11143263" cy="11096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prstTxWarp prst="textPlain">
              <a:avLst>
                <a:gd name="adj" fmla="val 50116"/>
              </a:avLst>
            </a:prstTxWarp>
            <a:spAutoFit/>
          </a:bodyPr>
          <a:lstStyle/>
          <a:p>
            <a:r>
              <a:rPr lang="bn-BD" sz="3200" dirty="0">
                <a:ln w="0"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বাসস্ট্যান্ড থেকে কিছু সময় পর পর গাড়ির  গায়ে লেখা বেগে একই দিকে বৃত্তাকারে  চলতে  থাকলে , কমপক্ষে কতদূর পথ অতিক্রম করার পর বাস চারটি একত্রে মিলিত হবে ।  </a:t>
            </a:r>
            <a:endParaRPr lang="en-US" sz="3200" dirty="0">
              <a:ln w="0">
                <a:solidFill>
                  <a:srgbClr val="000099"/>
                </a:solidFill>
              </a:ln>
              <a:solidFill>
                <a:srgbClr val="00009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128" y="477017"/>
            <a:ext cx="3821374" cy="1235242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3600" u="sng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2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1717" y="292231"/>
            <a:ext cx="8499554" cy="534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ও ল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–এর মধ্যে সম্পর্ক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7202" y="5723134"/>
            <a:ext cx="8595089" cy="57509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ল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= ২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35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8221" y="4882027"/>
            <a:ext cx="8373050" cy="53457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bn-BD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r>
              <a:rPr lang="bn-BD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= ২ </a:t>
            </a:r>
            <a:r>
              <a:rPr lang="en-US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3</a:t>
            </a:r>
            <a:r>
              <a:rPr lang="bn-BD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solidFill>
                <a:srgbClr val="8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31717" y="4255455"/>
            <a:ext cx="8587930" cy="49104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১২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৩০</a:t>
            </a:r>
          </a:p>
        </p:txBody>
      </p:sp>
      <p:sp>
        <p:nvSpPr>
          <p:cNvPr id="9" name="Rectangle 8"/>
          <p:cNvSpPr/>
          <p:nvPr/>
        </p:nvSpPr>
        <p:spPr>
          <a:xfrm>
            <a:off x="7463453" y="4882028"/>
            <a:ext cx="2155160" cy="29524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৩৬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০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92042" y="5312794"/>
            <a:ext cx="2467337" cy="37010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 ৬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৬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০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68933" y="5847366"/>
            <a:ext cx="3944200" cy="58719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=গ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ল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.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96678" y="5260276"/>
                <a:ext cx="8338781" cy="158541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bn-BD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সংখ্যাদ্বয়ের গ</a:t>
                </a:r>
                <a:r>
                  <a:rPr lang="en-US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</a:t>
                </a:r>
                <a:r>
                  <a:rPr lang="en-US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 </a:t>
                </a:r>
                <a:r>
                  <a:rPr lang="en-US" sz="44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4000" dirty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সংখ্যা দুটির গুণফল </m:t>
                        </m:r>
                      </m:num>
                      <m:den>
                        <m:r>
                          <m:rPr>
                            <m:nor/>
                          </m:rPr>
                          <a:rPr lang="bn-BD" sz="4000" dirty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সংখ্যাদ্বয়ের ল</m:t>
                        </m:r>
                        <m:r>
                          <m:rPr>
                            <m:nor/>
                          </m:rPr>
                          <a:rPr lang="en-US" sz="4000" dirty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bn-BD" sz="4000" dirty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সা</m:t>
                        </m:r>
                        <m:r>
                          <m:rPr>
                            <m:nor/>
                          </m:rPr>
                          <a:rPr lang="en-US" sz="4000" dirty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bn-BD" sz="4000" dirty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গু</m:t>
                        </m:r>
                      </m:den>
                    </m:f>
                  </m:oMath>
                </a14:m>
                <a:r>
                  <a:rPr lang="bn-BD" sz="44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44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678" y="5260276"/>
                <a:ext cx="8338781" cy="1585415"/>
              </a:xfrm>
              <a:prstGeom prst="rect">
                <a:avLst/>
              </a:prstGeom>
              <a:blipFill>
                <a:blip r:embed="rId3"/>
                <a:stretch>
                  <a:fillRect l="-365" t="-1916" r="-657" b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96678" y="5260274"/>
                <a:ext cx="8338781" cy="158541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440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সংখ্যাদ্বয়ের ল</m:t>
                    </m:r>
                    <m:r>
                      <m:rPr>
                        <m:nor/>
                      </m:rPr>
                      <a:rPr lang="en-US" sz="440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bn-BD" sz="440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সা</m:t>
                    </m:r>
                    <m:r>
                      <m:rPr>
                        <m:nor/>
                      </m:rPr>
                      <a:rPr lang="en-US" sz="440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bn-BD" sz="440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গু</m:t>
                    </m:r>
                    <m:r>
                      <a:rPr lang="bn-BD" sz="4400" i="1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4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4000" dirty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সংখ্যা দুটির গুণফল </m:t>
                        </m:r>
                      </m:num>
                      <m:den>
                        <m:r>
                          <m:rPr>
                            <m:nor/>
                          </m:rPr>
                          <a:rPr lang="bn-BD" sz="4800" dirty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সংখ্যাদ্বয়ের গ</m:t>
                        </m:r>
                        <m:r>
                          <m:rPr>
                            <m:nor/>
                          </m:rPr>
                          <a:rPr lang="en-US" sz="4800" dirty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bn-BD" sz="4800" dirty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সা</m:t>
                        </m:r>
                        <m:r>
                          <m:rPr>
                            <m:nor/>
                          </m:rPr>
                          <a:rPr lang="en-US" sz="4800" dirty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bn-BD" sz="4800" dirty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গু</m:t>
                        </m:r>
                      </m:den>
                    </m:f>
                  </m:oMath>
                </a14:m>
                <a:r>
                  <a:rPr lang="bn-BD" sz="44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4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678" y="5260274"/>
                <a:ext cx="8338781" cy="1585416"/>
              </a:xfrm>
              <a:prstGeom prst="rect">
                <a:avLst/>
              </a:prstGeom>
              <a:blipFill>
                <a:blip r:embed="rId4"/>
                <a:stretch>
                  <a:fillRect l="-219" t="-1527" r="-584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2495" y="729789"/>
            <a:ext cx="6474513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3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 animBg="1"/>
      <p:bldP spid="13" grpId="1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132765"/>
            <a:ext cx="2292824" cy="233035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32" y="1098643"/>
            <a:ext cx="3327499" cy="2497543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3758271" y="1920922"/>
            <a:ext cx="1119581" cy="1542197"/>
          </a:xfrm>
          <a:prstGeom prst="mathMultiply">
            <a:avLst>
              <a:gd name="adj1" fmla="val 16558"/>
            </a:avLst>
          </a:prstGeom>
          <a:solidFill>
            <a:srgbClr val="8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Equal 4"/>
          <p:cNvSpPr/>
          <p:nvPr/>
        </p:nvSpPr>
        <p:spPr>
          <a:xfrm>
            <a:off x="7253195" y="2528248"/>
            <a:ext cx="955343" cy="655092"/>
          </a:xfrm>
          <a:prstGeom prst="mathEqual">
            <a:avLst>
              <a:gd name="adj1" fmla="val 23520"/>
              <a:gd name="adj2" fmla="val 36760"/>
            </a:avLst>
          </a:prstGeom>
          <a:solidFill>
            <a:srgbClr val="8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08842" y="3475914"/>
            <a:ext cx="3664579" cy="1696593"/>
            <a:chOff x="1084841" y="3475913"/>
            <a:chExt cx="3664579" cy="1696593"/>
          </a:xfrm>
        </p:grpSpPr>
        <p:sp>
          <p:nvSpPr>
            <p:cNvPr id="7" name="TextBox 6"/>
            <p:cNvSpPr txBox="1"/>
            <p:nvPr/>
          </p:nvSpPr>
          <p:spPr>
            <a:xfrm>
              <a:off x="1084841" y="4418464"/>
              <a:ext cx="3664579" cy="754042"/>
            </a:xfrm>
            <a:prstGeom prst="rect">
              <a:avLst/>
            </a:prstGeom>
            <a:noFill/>
            <a:ln w="79375" cmpd="thinThick">
              <a:solidFill>
                <a:srgbClr val="8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</a:t>
              </a:r>
              <a:r>
                <a: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</a:t>
              </a:r>
              <a:r>
                <a: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 ১২ </a:t>
              </a:r>
            </a:p>
          </p:txBody>
        </p:sp>
        <p:sp>
          <p:nvSpPr>
            <p:cNvPr id="9" name="Up Arrow 8"/>
            <p:cNvSpPr/>
            <p:nvPr/>
          </p:nvSpPr>
          <p:spPr>
            <a:xfrm rot="10800000">
              <a:off x="1084841" y="3501503"/>
              <a:ext cx="382137" cy="904166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8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Up Arrow 9"/>
            <p:cNvSpPr/>
            <p:nvPr/>
          </p:nvSpPr>
          <p:spPr>
            <a:xfrm rot="10800000">
              <a:off x="4367283" y="3475913"/>
              <a:ext cx="382137" cy="904166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8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463731" y="2528248"/>
            <a:ext cx="1788166" cy="754042"/>
          </a:xfrm>
          <a:prstGeom prst="rect">
            <a:avLst/>
          </a:prstGeom>
          <a:noFill/>
          <a:ln w="79375" cmpd="thinThick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4367" y="5750831"/>
            <a:ext cx="8138106" cy="754042"/>
          </a:xfrm>
          <a:prstGeom prst="rect">
            <a:avLst/>
          </a:prstGeom>
          <a:solidFill>
            <a:schemeClr val="bg2"/>
          </a:solidFill>
          <a:ln w="79375" cmpd="thinThick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 ও লিচুর সংখ্যার ল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কত ? 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58271" y="213761"/>
            <a:ext cx="4258100" cy="1015730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bn-BD" sz="3600" u="sng" dirty="0">
                <a:ln w="0"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BD" sz="3600" u="sng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 কাজ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935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2299" y="451435"/>
            <a:ext cx="3419301" cy="144655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0923" y="196188"/>
            <a:ext cx="1622738" cy="22159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38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Wingdings" panose="05000000000000000000" pitchFamily="2" charset="2"/>
              </a:rPr>
              <a:t></a:t>
            </a:r>
            <a:endParaRPr lang="en-US" sz="138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1288" y="-140741"/>
            <a:ext cx="1622738" cy="264687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Wingdings" panose="05000000000000000000" pitchFamily="2" charset="2"/>
              </a:rPr>
              <a:t></a:t>
            </a:r>
            <a:endParaRPr lang="en-US" sz="166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8984" y="2356374"/>
            <a:ext cx="8713553" cy="73078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600" dirty="0" err="1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BD" sz="3600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600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3600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, ৮ ও ১২ </a:t>
            </a:r>
            <a:r>
              <a:rPr lang="en-US" sz="3600" dirty="0" err="1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3600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3037656" y="3663678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886594" y="5210256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(ঘ) ৭২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3037656" y="5177929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৪৮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963334" y="3662713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(খ) ২৪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18372" y="2314104"/>
            <a:ext cx="8593329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	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 , 12 ও 16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 গুণিতক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27" name="Flowchart: Alternate Process 26"/>
          <p:cNvSpPr/>
          <p:nvPr/>
        </p:nvSpPr>
        <p:spPr>
          <a:xfrm>
            <a:off x="6886594" y="5202960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(ঘ) ৪৮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6963334" y="3666361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(খ) ১৬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3037656" y="5167367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(গ) ২ ৪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3011950" y="3635129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(ক)  ৪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8984" y="2270827"/>
            <a:ext cx="8732717" cy="7377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৩। 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 , 12 ও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6886594" y="5217552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24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6963334" y="3659065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(খ) ৮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3012328" y="5156805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(গ) ১২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3024803" y="3621408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(ক)  ৪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28208" y="361654"/>
            <a:ext cx="2328168" cy="1536331"/>
          </a:xfrm>
          <a:prstGeom prst="roundRect">
            <a:avLst>
              <a:gd name="adj" fmla="val 50000"/>
            </a:avLst>
          </a:prstGeom>
          <a:solidFill>
            <a:schemeClr val="accent1">
              <a:alpha val="36000"/>
            </a:schemeClr>
          </a:solidFill>
          <a:ln w="1936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6" grpId="0"/>
      <p:bldP spid="6" grpId="1"/>
      <p:bldP spid="6" grpId="2"/>
      <p:bldP spid="6" grpId="3"/>
      <p:bldP spid="6" grpId="4"/>
      <p:bldP spid="6" grpId="5"/>
      <p:bldP spid="6" grpId="6"/>
      <p:bldP spid="6" grpId="7"/>
      <p:bldP spid="6" grpId="8"/>
      <p:bldP spid="4" grpId="0"/>
      <p:bldP spid="7" grpId="0" animBg="1"/>
      <p:bldP spid="8" grpId="0" animBg="1"/>
      <p:bldP spid="9" grpId="0" animBg="1"/>
      <p:bldP spid="1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47700" y="606131"/>
            <a:ext cx="5883322" cy="3638323"/>
            <a:chOff x="1773073" y="183050"/>
            <a:chExt cx="5883322" cy="36383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073" y="183050"/>
              <a:ext cx="5883322" cy="2987401"/>
            </a:xfrm>
            <a:prstGeom prst="round2DiagRect">
              <a:avLst>
                <a:gd name="adj1" fmla="val 42521"/>
                <a:gd name="adj2" fmla="val 39832"/>
              </a:avLst>
            </a:prstGeom>
            <a:ln w="174625" cap="sq" cmpd="thinThick">
              <a:solidFill>
                <a:srgbClr val="000099"/>
              </a:solidFill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4053384" y="3347872"/>
              <a:ext cx="1091821" cy="47350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3600" dirty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আম </a:t>
              </a:r>
              <a:endPara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10600" y="4667533"/>
            <a:ext cx="8325136" cy="1856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57150" prstMaterial="matte">
            <a:bevelT w="184150" h="133350"/>
            <a:bevelB w="69850" h="120650"/>
          </a:sp3d>
        </p:spPr>
        <p:txBody>
          <a:bodyPr wrap="square" rtlCol="0">
            <a:prstTxWarp prst="textPlain">
              <a:avLst>
                <a:gd name="adj" fmla="val 46721"/>
              </a:avLst>
            </a:prstTxWarp>
            <a:spAutoFit/>
          </a:bodyPr>
          <a:lstStyle/>
          <a:p>
            <a:r>
              <a:rPr lang="bn-BD" sz="3600" dirty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 গুলিকে ৮, ১২, ১৮ ও ২৪ টি করে ভাগ করলে প্রত্যেক বার ৫ টি করে অবশিষ্ট থাকে । বক্সে কমপক্ষে  কতগুলো আম আছে ? </a:t>
            </a:r>
            <a:endParaRPr lang="en-US" sz="3600" dirty="0">
              <a:ln w="0"/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598113">
            <a:off x="557142" y="808248"/>
            <a:ext cx="3407673" cy="156305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-5073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u="sng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u="sng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55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B6E44A-0538-4F1D-91A4-FE6D4D1E6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85">
            <a:extLst>
              <a:ext uri="{FF2B5EF4-FFF2-40B4-BE49-F238E27FC236}">
                <a16:creationId xmlns:a16="http://schemas.microsoft.com/office/drawing/2014/main" id="{5624BE68-607C-46BE-8C11-C78E52713BA8}"/>
              </a:ext>
            </a:extLst>
          </p:cNvPr>
          <p:cNvSpPr txBox="1"/>
          <p:nvPr/>
        </p:nvSpPr>
        <p:spPr>
          <a:xfrm>
            <a:off x="2894685" y="2151727"/>
            <a:ext cx="64026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98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amond 22">
            <a:extLst>
              <a:ext uri="{FF2B5EF4-FFF2-40B4-BE49-F238E27FC236}">
                <a16:creationId xmlns:a16="http://schemas.microsoft.com/office/drawing/2014/main" id="{0B1CBAA6-CF6F-4489-B76B-145BA7134A92}"/>
              </a:ext>
            </a:extLst>
          </p:cNvPr>
          <p:cNvSpPr/>
          <p:nvPr/>
        </p:nvSpPr>
        <p:spPr>
          <a:xfrm>
            <a:off x="2250442" y="4965089"/>
            <a:ext cx="2851402" cy="3047269"/>
          </a:xfrm>
          <a:prstGeom prst="diamond">
            <a:avLst/>
          </a:prstGeom>
          <a:solidFill>
            <a:srgbClr val="007879"/>
          </a:solidFill>
          <a:ln>
            <a:solidFill>
              <a:srgbClr val="007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054C4D-E760-4C35-8C20-D55C902514DB}"/>
              </a:ext>
            </a:extLst>
          </p:cNvPr>
          <p:cNvSpPr/>
          <p:nvPr/>
        </p:nvSpPr>
        <p:spPr>
          <a:xfrm>
            <a:off x="2070045" y="5674551"/>
            <a:ext cx="3227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lvl="0" algn="ctr" defTabSz="914400"/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 </a:t>
            </a:r>
          </a:p>
          <a:p>
            <a:pPr lvl="0" algn="ctr" defTabSz="914400"/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ল,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টাঙ্গাইল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4D603C-5433-47EE-9D6A-79407FF98CCB}"/>
              </a:ext>
            </a:extLst>
          </p:cNvPr>
          <p:cNvSpPr/>
          <p:nvPr/>
        </p:nvSpPr>
        <p:spPr>
          <a:xfrm>
            <a:off x="424562" y="1606150"/>
            <a:ext cx="54833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/>
            <a:r>
              <a:rPr lang="en-US" sz="5400" b="1" dirty="0" err="1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latin typeface="Nikosh" panose="02000000000000000000" pitchFamily="2" charset="0"/>
                <a:cs typeface="Nikosh" panose="02000000000000000000" pitchFamily="2" charset="0"/>
              </a:rPr>
              <a:t>গোলাম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 ম</a:t>
            </a:r>
            <a:r>
              <a:rPr lang="bn-BD" sz="5400" b="1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bn-BD" sz="5400" b="1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bn-BD" sz="54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bn-BD" sz="5400" b="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4800" dirty="0">
              <a:latin typeface="Lato" panose="020F0502020204030203" pitchFamily="34" charset="0"/>
              <a:cs typeface="Nikosh" panose="02000000000000000000" pitchFamily="2" charset="0"/>
            </a:endParaRPr>
          </a:p>
          <a:p>
            <a:pPr lvl="0" algn="r" defTabSz="914400"/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বি.এস.সি (অনার্স)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ই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ফিশারীজ</a:t>
            </a:r>
            <a:b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স ই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b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িশ্ব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য়, 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িংহ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51" name="Diamond 50">
            <a:extLst>
              <a:ext uri="{FF2B5EF4-FFF2-40B4-BE49-F238E27FC236}">
                <a16:creationId xmlns:a16="http://schemas.microsoft.com/office/drawing/2014/main" id="{1475A786-4957-45E7-AF70-ECB8F71FB6EC}"/>
              </a:ext>
            </a:extLst>
          </p:cNvPr>
          <p:cNvSpPr/>
          <p:nvPr/>
        </p:nvSpPr>
        <p:spPr>
          <a:xfrm>
            <a:off x="-1155943" y="-440873"/>
            <a:ext cx="9626157" cy="8605157"/>
          </a:xfrm>
          <a:prstGeom prst="diamond">
            <a:avLst/>
          </a:prstGeom>
          <a:noFill/>
          <a:ln w="76200">
            <a:solidFill>
              <a:srgbClr val="8FC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885BFA1-6A83-4CE8-BC20-66705BE98AEF}"/>
              </a:ext>
            </a:extLst>
          </p:cNvPr>
          <p:cNvSpPr/>
          <p:nvPr/>
        </p:nvSpPr>
        <p:spPr>
          <a:xfrm rot="18964745">
            <a:off x="7265157" y="-1512582"/>
            <a:ext cx="5366657" cy="4441071"/>
          </a:xfrm>
          <a:prstGeom prst="rect">
            <a:avLst/>
          </a:prstGeom>
          <a:noFill/>
          <a:ln w="76200">
            <a:solidFill>
              <a:srgbClr val="8FC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FB5F9F8-5ECB-4E85-A711-605F6987A49F}"/>
              </a:ext>
            </a:extLst>
          </p:cNvPr>
          <p:cNvSpPr/>
          <p:nvPr/>
        </p:nvSpPr>
        <p:spPr>
          <a:xfrm rot="18964745">
            <a:off x="8095011" y="6200512"/>
            <a:ext cx="2279451" cy="1743663"/>
          </a:xfrm>
          <a:prstGeom prst="rect">
            <a:avLst/>
          </a:prstGeom>
          <a:noFill/>
          <a:ln w="76200">
            <a:solidFill>
              <a:srgbClr val="8FC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Diamond 53">
            <a:extLst>
              <a:ext uri="{FF2B5EF4-FFF2-40B4-BE49-F238E27FC236}">
                <a16:creationId xmlns:a16="http://schemas.microsoft.com/office/drawing/2014/main" id="{1B5C809D-4A34-4EC3-833E-1151161F7598}"/>
              </a:ext>
            </a:extLst>
          </p:cNvPr>
          <p:cNvSpPr/>
          <p:nvPr/>
        </p:nvSpPr>
        <p:spPr>
          <a:xfrm>
            <a:off x="6816690" y="754667"/>
            <a:ext cx="4540488" cy="4376574"/>
          </a:xfrm>
          <a:prstGeom prst="diamond">
            <a:avLst/>
          </a:prstGeom>
          <a:solidFill>
            <a:srgbClr val="01A89E"/>
          </a:solidFill>
          <a:ln>
            <a:solidFill>
              <a:srgbClr val="01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Diamond 54">
            <a:extLst>
              <a:ext uri="{FF2B5EF4-FFF2-40B4-BE49-F238E27FC236}">
                <a16:creationId xmlns:a16="http://schemas.microsoft.com/office/drawing/2014/main" id="{B3DB8240-CB45-4CEF-B5A4-B2E6D10EB57D}"/>
              </a:ext>
            </a:extLst>
          </p:cNvPr>
          <p:cNvSpPr/>
          <p:nvPr/>
        </p:nvSpPr>
        <p:spPr>
          <a:xfrm>
            <a:off x="10230253" y="1748022"/>
            <a:ext cx="1888500" cy="1944093"/>
          </a:xfrm>
          <a:prstGeom prst="diamond">
            <a:avLst/>
          </a:prstGeom>
          <a:solidFill>
            <a:srgbClr val="007879"/>
          </a:solidFill>
          <a:ln>
            <a:solidFill>
              <a:srgbClr val="007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Diamond 55">
            <a:extLst>
              <a:ext uri="{FF2B5EF4-FFF2-40B4-BE49-F238E27FC236}">
                <a16:creationId xmlns:a16="http://schemas.microsoft.com/office/drawing/2014/main" id="{CD5C28B8-09DA-448E-AD5B-724278094F44}"/>
              </a:ext>
            </a:extLst>
          </p:cNvPr>
          <p:cNvSpPr/>
          <p:nvPr/>
        </p:nvSpPr>
        <p:spPr>
          <a:xfrm>
            <a:off x="7845907" y="4495358"/>
            <a:ext cx="1888500" cy="1944093"/>
          </a:xfrm>
          <a:prstGeom prst="diamond">
            <a:avLst/>
          </a:prstGeom>
          <a:solidFill>
            <a:srgbClr val="007879"/>
          </a:solidFill>
          <a:ln>
            <a:solidFill>
              <a:srgbClr val="007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Diamond 56">
            <a:extLst>
              <a:ext uri="{FF2B5EF4-FFF2-40B4-BE49-F238E27FC236}">
                <a16:creationId xmlns:a16="http://schemas.microsoft.com/office/drawing/2014/main" id="{835B8D31-6501-4A54-BD61-32F0458A373B}"/>
              </a:ext>
            </a:extLst>
          </p:cNvPr>
          <p:cNvSpPr/>
          <p:nvPr/>
        </p:nvSpPr>
        <p:spPr>
          <a:xfrm>
            <a:off x="6362633" y="3134281"/>
            <a:ext cx="830860" cy="800244"/>
          </a:xfrm>
          <a:prstGeom prst="diamond">
            <a:avLst/>
          </a:prstGeom>
          <a:solidFill>
            <a:srgbClr val="01A89E"/>
          </a:solidFill>
          <a:ln>
            <a:solidFill>
              <a:srgbClr val="01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Diamond 57">
            <a:extLst>
              <a:ext uri="{FF2B5EF4-FFF2-40B4-BE49-F238E27FC236}">
                <a16:creationId xmlns:a16="http://schemas.microsoft.com/office/drawing/2014/main" id="{56DDD939-DD08-45CA-9BA2-5464D7435CAF}"/>
              </a:ext>
            </a:extLst>
          </p:cNvPr>
          <p:cNvSpPr/>
          <p:nvPr/>
        </p:nvSpPr>
        <p:spPr>
          <a:xfrm>
            <a:off x="6555974" y="898253"/>
            <a:ext cx="4540488" cy="437657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96900" dist="38100" dir="16200000" sx="101000" sy="101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" name="Picture Placeholder 60">
            <a:extLst>
              <a:ext uri="{FF2B5EF4-FFF2-40B4-BE49-F238E27FC236}">
                <a16:creationId xmlns:a16="http://schemas.microsoft.com/office/drawing/2014/main" id="{87C81777-C8A9-40A9-BC8C-E51A09B3DB09}"/>
              </a:ext>
            </a:extLst>
          </p:cNvPr>
          <p:cNvPicPr preferRelativeResize="0">
            <a:picLocks noGrp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4407" r="-2500" b="17796"/>
          <a:stretch/>
        </p:blipFill>
        <p:spPr>
          <a:xfrm>
            <a:off x="6985040" y="1307489"/>
            <a:ext cx="3657600" cy="3657600"/>
          </a:xfrm>
          <a:noFill/>
          <a:ln w="63500" cmpd="dbl">
            <a:solidFill>
              <a:srgbClr val="007879"/>
            </a:solidFill>
            <a:prstDash val="solid"/>
            <a:bevel/>
          </a:ln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754EBDAE-B01C-482E-B25B-D049B4BFD2DA}"/>
              </a:ext>
            </a:extLst>
          </p:cNvPr>
          <p:cNvSpPr/>
          <p:nvPr/>
        </p:nvSpPr>
        <p:spPr>
          <a:xfrm>
            <a:off x="1369249" y="4092090"/>
            <a:ext cx="822960" cy="822960"/>
          </a:xfrm>
          <a:prstGeom prst="ellipse">
            <a:avLst/>
          </a:prstGeom>
          <a:solidFill>
            <a:srgbClr val="01958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06A28AC-98A9-4C5D-82E3-1C4475987F1F}"/>
              </a:ext>
            </a:extLst>
          </p:cNvPr>
          <p:cNvSpPr/>
          <p:nvPr/>
        </p:nvSpPr>
        <p:spPr>
          <a:xfrm>
            <a:off x="3139625" y="4104689"/>
            <a:ext cx="822960" cy="822960"/>
          </a:xfrm>
          <a:prstGeom prst="ellipse">
            <a:avLst/>
          </a:prstGeom>
          <a:solidFill>
            <a:srgbClr val="01958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1527E63-90EE-46EB-8246-00110F5D77F5}"/>
              </a:ext>
            </a:extLst>
          </p:cNvPr>
          <p:cNvSpPr/>
          <p:nvPr/>
        </p:nvSpPr>
        <p:spPr>
          <a:xfrm>
            <a:off x="4985641" y="4106835"/>
            <a:ext cx="822960" cy="822960"/>
          </a:xfrm>
          <a:prstGeom prst="ellipse">
            <a:avLst/>
          </a:prstGeom>
          <a:solidFill>
            <a:srgbClr val="01958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2" name="Picture 71" descr="Classroom">
            <a:extLst>
              <a:ext uri="{FF2B5EF4-FFF2-40B4-BE49-F238E27FC236}">
                <a16:creationId xmlns:a16="http://schemas.microsoft.com/office/drawing/2014/main" id="{80D30F56-C43D-4FF1-B54C-F4A300DA4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277263" y="4248675"/>
            <a:ext cx="525574" cy="525574"/>
          </a:xfrm>
          <a:prstGeom prst="rect">
            <a:avLst/>
          </a:prstGeom>
        </p:spPr>
      </p:pic>
      <p:pic>
        <p:nvPicPr>
          <p:cNvPr id="74" name="Picture 73" descr="Globe">
            <a:extLst>
              <a:ext uri="{FF2B5EF4-FFF2-40B4-BE49-F238E27FC236}">
                <a16:creationId xmlns:a16="http://schemas.microsoft.com/office/drawing/2014/main" id="{DAE603F7-6814-43DC-A2D1-00584BED9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56235" y="4280766"/>
            <a:ext cx="512614" cy="512614"/>
          </a:xfrm>
          <a:prstGeom prst="rect">
            <a:avLst/>
          </a:prstGeom>
        </p:spPr>
      </p:pic>
      <p:pic>
        <p:nvPicPr>
          <p:cNvPr id="76" name="Picture 75" descr="Books">
            <a:extLst>
              <a:ext uri="{FF2B5EF4-FFF2-40B4-BE49-F238E27FC236}">
                <a16:creationId xmlns:a16="http://schemas.microsoft.com/office/drawing/2014/main" id="{D3B9CBBB-7F68-408E-9D5A-44271D12D0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549636" y="4292153"/>
            <a:ext cx="474966" cy="47496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590C688-F5AA-4C81-B1FA-31584C5F3878}"/>
              </a:ext>
            </a:extLst>
          </p:cNvPr>
          <p:cNvSpPr txBox="1"/>
          <p:nvPr/>
        </p:nvSpPr>
        <p:spPr>
          <a:xfrm>
            <a:off x="2747777" y="345493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3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145">
        <p14:reveal/>
      </p:transition>
    </mc:Choice>
    <mc:Fallback xmlns="">
      <p:transition spd="slow" advTm="91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8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8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7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3" grpId="0"/>
      <p:bldP spid="14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8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4001AB-50DC-4487-BAD6-8DE31BFDA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2242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903792-0024-421A-93E1-2F74B6505DFF}"/>
              </a:ext>
            </a:extLst>
          </p:cNvPr>
          <p:cNvSpPr txBox="1"/>
          <p:nvPr/>
        </p:nvSpPr>
        <p:spPr>
          <a:xfrm>
            <a:off x="4242003" y="1338066"/>
            <a:ext cx="5854891" cy="317009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গণিত</a:t>
            </a:r>
            <a:r>
              <a:rPr lang="bn-IN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bn-IN" sz="4000" b="1" dirty="0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r>
              <a:rPr lang="bn-IN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৬ষ্ঠ</a:t>
            </a:r>
            <a:endParaRPr lang="bn-IN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4000" b="1" dirty="0">
                <a:latin typeface="Nikosh" panose="02000000000000000000" pitchFamily="2" charset="0"/>
                <a:cs typeface="Nikosh" panose="02000000000000000000" pitchFamily="2" charset="0"/>
              </a:rPr>
              <a:t>অধ্যায়: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endParaRPr lang="bn-IN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4000" b="1" dirty="0">
                <a:latin typeface="Nikosh" panose="02000000000000000000" pitchFamily="2" charset="0"/>
                <a:cs typeface="Nikosh" panose="02000000000000000000" pitchFamily="2" charset="0"/>
              </a:rPr>
              <a:t>পাঠ্যাংশ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bn-BD" sz="4000" b="1" dirty="0">
                <a:latin typeface="Nikosh" panose="02000000000000000000" pitchFamily="2" charset="0"/>
                <a:cs typeface="Nikosh" panose="02000000000000000000" pitchFamily="2" charset="0"/>
              </a:rPr>
              <a:t>লঘিষ্ঠ সাধারণ গুণিতক</a:t>
            </a:r>
            <a:endParaRPr lang="as-IN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4000" b="1" dirty="0">
                <a:latin typeface="Nikosh" panose="02000000000000000000" pitchFamily="2" charset="0"/>
                <a:cs typeface="Nikosh" panose="02000000000000000000" pitchFamily="2" charset="0"/>
              </a:rPr>
              <a:t>সময়ঃ ৪০ মিনিট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C4CC783-E23D-4716-8A1D-550816E12CA7}"/>
              </a:ext>
            </a:extLst>
          </p:cNvPr>
          <p:cNvGrpSpPr/>
          <p:nvPr/>
        </p:nvGrpSpPr>
        <p:grpSpPr>
          <a:xfrm rot="3000000">
            <a:off x="-240841" y="1235602"/>
            <a:ext cx="560001" cy="4811520"/>
            <a:chOff x="33040" y="1232453"/>
            <a:chExt cx="633045" cy="4532594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628900A3-9C30-44A7-BE9A-7513382D55CE}"/>
                </a:ext>
              </a:extLst>
            </p:cNvPr>
            <p:cNvSpPr/>
            <p:nvPr/>
          </p:nvSpPr>
          <p:spPr>
            <a:xfrm>
              <a:off x="39754" y="1232453"/>
              <a:ext cx="620200" cy="241189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D324B3C3-2CE2-4C81-85D7-EC30A336CD43}"/>
                </a:ext>
              </a:extLst>
            </p:cNvPr>
            <p:cNvSpPr/>
            <p:nvPr/>
          </p:nvSpPr>
          <p:spPr>
            <a:xfrm rot="10800000">
              <a:off x="33040" y="3649760"/>
              <a:ext cx="633045" cy="2115287"/>
            </a:xfrm>
            <a:prstGeom prst="triangle">
              <a:avLst/>
            </a:prstGeom>
            <a:solidFill>
              <a:srgbClr val="05B3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E5353F4C-2D24-41BB-A7EA-A568C7AC5D75}"/>
              </a:ext>
            </a:extLst>
          </p:cNvPr>
          <p:cNvSpPr/>
          <p:nvPr/>
        </p:nvSpPr>
        <p:spPr>
          <a:xfrm rot="19032323">
            <a:off x="-328283" y="3344301"/>
            <a:ext cx="695739" cy="6559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9F2ED2E-CE4A-4F8B-91FC-7701FC0948D1}"/>
              </a:ext>
            </a:extLst>
          </p:cNvPr>
          <p:cNvSpPr/>
          <p:nvPr/>
        </p:nvSpPr>
        <p:spPr>
          <a:xfrm>
            <a:off x="-4056769" y="704215"/>
            <a:ext cx="7359246" cy="5936154"/>
          </a:xfrm>
          <a:prstGeom prst="arc">
            <a:avLst>
              <a:gd name="adj1" fmla="val 16576762"/>
              <a:gd name="adj2" fmla="val 4959150"/>
            </a:avLst>
          </a:prstGeom>
          <a:ln w="57150">
            <a:solidFill>
              <a:srgbClr val="0A9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A5BED5-D6C2-492A-8E1E-E6DA8C7AA62B}"/>
              </a:ext>
            </a:extLst>
          </p:cNvPr>
          <p:cNvSpPr/>
          <p:nvPr/>
        </p:nvSpPr>
        <p:spPr>
          <a:xfrm>
            <a:off x="2038284" y="1475934"/>
            <a:ext cx="641248" cy="5252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C7D9FB-0701-4704-B564-1BFC68507573}"/>
              </a:ext>
            </a:extLst>
          </p:cNvPr>
          <p:cNvSpPr/>
          <p:nvPr/>
        </p:nvSpPr>
        <p:spPr>
          <a:xfrm>
            <a:off x="2911204" y="1485174"/>
            <a:ext cx="8702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ল.সা.গু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কী তা বলতে পারবে।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763E080-8822-4F17-B474-553CCF3B8C8A}"/>
              </a:ext>
            </a:extLst>
          </p:cNvPr>
          <p:cNvSpPr/>
          <p:nvPr/>
        </p:nvSpPr>
        <p:spPr>
          <a:xfrm>
            <a:off x="2864333" y="2813287"/>
            <a:ext cx="641248" cy="5252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36D1BF-B669-4750-8C4F-2C1D11F9F876}"/>
              </a:ext>
            </a:extLst>
          </p:cNvPr>
          <p:cNvSpPr/>
          <p:nvPr/>
        </p:nvSpPr>
        <p:spPr>
          <a:xfrm>
            <a:off x="3545558" y="2815363"/>
            <a:ext cx="7766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/>
              <a:t>গুণিতক</a:t>
            </a:r>
            <a:r>
              <a:rPr lang="en-US" sz="2800" dirty="0"/>
              <a:t> </a:t>
            </a:r>
            <a:r>
              <a:rPr lang="bn-BD" sz="2800" dirty="0"/>
              <a:t>ও মৌলিক গুণনীয়ক পদ্ধতিতে ল.সা.গু</a:t>
            </a:r>
            <a:r>
              <a:rPr lang="en-US" sz="2800" dirty="0"/>
              <a:t>.</a:t>
            </a:r>
            <a:r>
              <a:rPr lang="bn-BD" sz="2800" dirty="0"/>
              <a:t> নির্ণয় করতে পারবে।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EBF2F8-E5EB-4874-A813-7AF1C2DFD56D}"/>
              </a:ext>
            </a:extLst>
          </p:cNvPr>
          <p:cNvSpPr/>
          <p:nvPr/>
        </p:nvSpPr>
        <p:spPr>
          <a:xfrm>
            <a:off x="2781672" y="4318055"/>
            <a:ext cx="641248" cy="5252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5396C9-54AE-4F10-A701-5FF6F0C47C1B}"/>
              </a:ext>
            </a:extLst>
          </p:cNvPr>
          <p:cNvSpPr/>
          <p:nvPr/>
        </p:nvSpPr>
        <p:spPr>
          <a:xfrm>
            <a:off x="3545558" y="4322042"/>
            <a:ext cx="8976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ইউক্লিডীয় পদ্ধতিতে ল.সা.গু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নির্ণয় করতে পারবে।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2B9AA7E-375F-428E-803F-A0B6EB3CC8AE}"/>
              </a:ext>
            </a:extLst>
          </p:cNvPr>
          <p:cNvSpPr/>
          <p:nvPr/>
        </p:nvSpPr>
        <p:spPr>
          <a:xfrm>
            <a:off x="1709790" y="5613458"/>
            <a:ext cx="641248" cy="5252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4A5EEE-D17E-4793-A859-F94E026898C2}"/>
              </a:ext>
            </a:extLst>
          </p:cNvPr>
          <p:cNvSpPr/>
          <p:nvPr/>
        </p:nvSpPr>
        <p:spPr>
          <a:xfrm>
            <a:off x="2548690" y="5689985"/>
            <a:ext cx="9517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/>
              <a:t>গ.সা.গু</a:t>
            </a:r>
            <a:r>
              <a:rPr lang="en-US" sz="2800" dirty="0"/>
              <a:t>.</a:t>
            </a:r>
            <a:r>
              <a:rPr lang="bn-BD" sz="2800" dirty="0"/>
              <a:t> ও ল.সা.গু</a:t>
            </a:r>
            <a:r>
              <a:rPr lang="en-US" sz="2800" dirty="0"/>
              <a:t>.</a:t>
            </a:r>
            <a:r>
              <a:rPr lang="bn-BD" sz="2800" dirty="0"/>
              <a:t> এর মধ্যে সম্পর্ক তৈরি করতে পারবে।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D0DAE9-8C87-49B0-A0CB-001245FC194F}"/>
              </a:ext>
            </a:extLst>
          </p:cNvPr>
          <p:cNvSpPr txBox="1"/>
          <p:nvPr/>
        </p:nvSpPr>
        <p:spPr>
          <a:xfrm>
            <a:off x="5586346" y="288716"/>
            <a:ext cx="369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5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1E0808-A51D-432A-B98A-5A590AA7A02A}"/>
              </a:ext>
            </a:extLst>
          </p:cNvPr>
          <p:cNvSpPr/>
          <p:nvPr/>
        </p:nvSpPr>
        <p:spPr>
          <a:xfrm>
            <a:off x="2548690" y="928114"/>
            <a:ext cx="2558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atin typeface="Nikosh" panose="02000000000000000000" pitchFamily="2" charset="0"/>
                <a:cs typeface="Nikosh" panose="02000000000000000000" pitchFamily="2" charset="0"/>
              </a:rPr>
              <a:t>এই পাঠ শেষে শিক্ষার্থীরা-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123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7069">
        <p15:prstTrans prst="peelOff"/>
      </p:transition>
    </mc:Choice>
    <mc:Fallback xmlns="">
      <p:transition spd="slow" advTm="470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0" grpId="0" animBg="1"/>
      <p:bldP spid="21" grpId="0"/>
      <p:bldP spid="23" grpId="0" animBg="1"/>
      <p:bldP spid="24" grpId="0"/>
      <p:bldP spid="25" grpId="0" animBg="1"/>
      <p:bldP spid="26" grpId="0"/>
      <p:bldP spid="1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2178DBF-9F34-4F2D-9D1B-DE66430A30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9992203"/>
              </p:ext>
            </p:extLst>
          </p:nvPr>
        </p:nvGraphicFramePr>
        <p:xfrm>
          <a:off x="0" y="2124417"/>
          <a:ext cx="118872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A79690E-A675-44AB-A75D-241761E2EFD0}"/>
              </a:ext>
            </a:extLst>
          </p:cNvPr>
          <p:cNvSpPr txBox="1"/>
          <p:nvPr/>
        </p:nvSpPr>
        <p:spPr>
          <a:xfrm>
            <a:off x="304800" y="345824"/>
            <a:ext cx="235761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 এর গুণিতক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BCC1646-992C-430B-BDEE-53A961507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926358"/>
              </p:ext>
            </p:extLst>
          </p:nvPr>
        </p:nvGraphicFramePr>
        <p:xfrm>
          <a:off x="0" y="683455"/>
          <a:ext cx="118872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799C4AB-C47C-4191-833B-58290EF76D2B}"/>
              </a:ext>
            </a:extLst>
          </p:cNvPr>
          <p:cNvSpPr txBox="1"/>
          <p:nvPr/>
        </p:nvSpPr>
        <p:spPr>
          <a:xfrm>
            <a:off x="9383381" y="4101717"/>
            <a:ext cx="235761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 এর গুণিতক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589EB4A-3AF9-4372-8B10-928E55439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329490"/>
              </p:ext>
            </p:extLst>
          </p:nvPr>
        </p:nvGraphicFramePr>
        <p:xfrm>
          <a:off x="1638092" y="4101717"/>
          <a:ext cx="3503534" cy="2467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46031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E10E1A-612F-46B0-9138-5BA6CF626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0EE10E1A-612F-46B0-9138-5BA6CF626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FD7766-35A0-46B9-8A91-ACCB4C59B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FAFD7766-35A0-46B9-8A91-ACCB4C59B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D66604-11AB-461D-8C75-09EE04A65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29D66604-11AB-461D-8C75-09EE04A65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105781-1994-4E19-B453-CC139C6CD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FF105781-1994-4E19-B453-CC139C6CD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490503-77AC-4BC6-9CE4-F475A20F2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89490503-77AC-4BC6-9CE4-F475A20F2F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5B2AD6-3C53-4B29-BF86-14D5D8ADA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7F5B2AD6-3C53-4B29-BF86-14D5D8ADA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C36A02-741E-4CE4-8E10-D6C6E0461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A6C36A02-741E-4CE4-8E10-D6C6E0461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56A700-06EE-4727-A6DF-67406F0A8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8756A700-06EE-4727-A6DF-67406F0A8B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361E46-7CA0-4772-8F79-D46860D6C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8B361E46-7CA0-4772-8F79-D46860D6C5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5EC8E0-C077-4B18-B081-D0FECE14E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B25EC8E0-C077-4B18-B081-D0FECE14E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9CA94D-30C8-4341-83F5-701466E74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459CA94D-30C8-4341-83F5-701466E74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B76AA4-2361-466C-B04F-6147C1BB5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26B76AA4-2361-466C-B04F-6147C1BB5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B965E4-21D1-4F68-88E9-C74E92330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6">
                                            <p:graphicEl>
                                              <a:dgm id="{E3B965E4-21D1-4F68-88E9-C74E923304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91A201-BFF6-4695-BF30-6017DE616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FD91A201-BFF6-4695-BF30-6017DE616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0C4571-CA89-4F16-AB64-030E29A6B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6">
                                            <p:graphicEl>
                                              <a:dgm id="{400C4571-CA89-4F16-AB64-030E29A6B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B795CB-615E-40AD-93ED-E7E17C279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FCB795CB-615E-40AD-93ED-E7E17C279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0365A8-02DA-40EA-A7AF-CCB610F28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6">
                                            <p:graphicEl>
                                              <a:dgm id="{5E0365A8-02DA-40EA-A7AF-CCB610F280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E013C6-FB14-4C9F-8E38-E18A05032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">
                                            <p:graphicEl>
                                              <a:dgm id="{E1E013C6-FB14-4C9F-8E38-E18A05032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3F7438-B5B3-4913-98CD-EB89FB448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">
                                            <p:graphicEl>
                                              <a:dgm id="{D03F7438-B5B3-4913-98CD-EB89FB448D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6C005A-B4B4-4000-99F8-7C2EDCF00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6">
                                            <p:graphicEl>
                                              <a:dgm id="{BA6C005A-B4B4-4000-99F8-7C2EDCF00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04DADB-45BD-4704-BFD0-5937CDED6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4">
                                            <p:graphicEl>
                                              <a:dgm id="{0904DADB-45BD-4704-BFD0-5937CDED6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FC557C-C03E-4097-B42B-3CD4C5B14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">
                                            <p:graphicEl>
                                              <a:dgm id="{B5FC557C-C03E-4097-B42B-3CD4C5B145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81D52E-58D3-44F8-B407-2811118A0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6A81D52E-58D3-44F8-B407-2811118A0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4F9ED2-90C0-47BC-9C4C-4DD2369D7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4">
                                            <p:graphicEl>
                                              <a:dgm id="{FC4F9ED2-90C0-47BC-9C4C-4DD2369D7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54A7D5-E800-491E-9CDE-6099813D2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2154A7D5-E800-491E-9CDE-6099813D24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D6AAC7-2EC6-4DF0-BF24-3B029EFBE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4">
                                            <p:graphicEl>
                                              <a:dgm id="{C2D6AAC7-2EC6-4DF0-BF24-3B029EFBE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FFB95A-1313-40B6-9569-F0988F1BE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4">
                                            <p:graphicEl>
                                              <a:dgm id="{C1FFB95A-1313-40B6-9569-F0988F1BE5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04E8BD-6345-42A6-9D7F-C7C3E1A84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4">
                                            <p:graphicEl>
                                              <a:dgm id="{2204E8BD-6345-42A6-9D7F-C7C3E1A844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6828B3-6073-40CA-AF7B-2CE2D10D4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4">
                                            <p:graphicEl>
                                              <a:dgm id="{1D6828B3-6073-40CA-AF7B-2CE2D10D4C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37DBAD-9BB0-4511-93E5-49D5D6D24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4">
                                            <p:graphicEl>
                                              <a:dgm id="{2037DBAD-9BB0-4511-93E5-49D5D6D24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8860CF-E431-4E45-ABE4-5F675ACE8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4">
                                            <p:graphicEl>
                                              <a:dgm id="{C78860CF-E431-4E45-ABE4-5F675ACE8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896AB9-D179-42F0-9055-929C2094B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4">
                                            <p:graphicEl>
                                              <a:dgm id="{17896AB9-D179-42F0-9055-929C2094BA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D6DE8A-A91F-4180-9520-A7EE1AE33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4">
                                            <p:graphicEl>
                                              <a:dgm id="{D4D6DE8A-A91F-4180-9520-A7EE1AE334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F17B7D-8F5E-4E61-AD55-EFECCCC41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4">
                                            <p:graphicEl>
                                              <a:dgm id="{3AF17B7D-8F5E-4E61-AD55-EFECCCC41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E98EA2-A703-4647-B7AA-891F384FA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4">
                                            <p:graphicEl>
                                              <a:dgm id="{58E98EA2-A703-4647-B7AA-891F384FA7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1F519-81E4-446A-B39B-78B1D59F7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4">
                                            <p:graphicEl>
                                              <a:dgm id="{B5C1F519-81E4-446A-B39B-78B1D59F7C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C6F346-C2E4-410F-BBD5-1CDC5A807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4">
                                            <p:graphicEl>
                                              <a:dgm id="{79C6F346-C2E4-410F-BBD5-1CDC5A807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7E2EFC-6B75-45EB-9DE3-CE04C478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4">
                                            <p:graphicEl>
                                              <a:dgm id="{937E2EFC-6B75-45EB-9DE3-CE04C478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FDD4CB-2FDE-4A48-A5A4-614256AD4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4">
                                            <p:graphicEl>
                                              <a:dgm id="{42FDD4CB-2FDE-4A48-A5A4-614256AD44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742EEE-8783-4938-9CA7-CDA637A7C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4">
                                            <p:graphicEl>
                                              <a:dgm id="{4B742EEE-8783-4938-9CA7-CDA637A7C0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03D8A87-3976-4051-81DF-E9732C680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10">
                                            <p:graphicEl>
                                              <a:dgm id="{D03D8A87-3976-4051-81DF-E9732C680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855D79-CE00-4AC6-93A1-82230DFF4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10">
                                            <p:graphicEl>
                                              <a:dgm id="{3A855D79-CE00-4AC6-93A1-82230DFF4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B048507-24BB-47CD-8461-C7C146FF8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10">
                                            <p:graphicEl>
                                              <a:dgm id="{1B048507-24BB-47CD-8461-C7C146FF8C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F765190-EC5E-492A-98AE-18853A9D5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10">
                                            <p:graphicEl>
                                              <a:dgm id="{3F765190-EC5E-492A-98AE-18853A9D5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C7759C1-5651-4E78-A665-B2E1AC7D9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10">
                                            <p:graphicEl>
                                              <a:dgm id="{2C7759C1-5651-4E78-A665-B2E1AC7D95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00"/>
                            </p:stCondLst>
                            <p:childTnLst>
                              <p:par>
                                <p:cTn id="1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746C03F-587F-47B8-B0ED-24DE5EFF9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10">
                                            <p:graphicEl>
                                              <a:dgm id="{3746C03F-587F-47B8-B0ED-24DE5EFF9F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  <p:bldGraphic spid="6" grpId="0">
        <p:bldSub>
          <a:bldDgm bld="one"/>
        </p:bldSub>
      </p:bldGraphic>
      <p:bldP spid="7" grpId="0" animBg="1"/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B1F09-6B97-40BE-9955-CA71C633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416" y="353990"/>
            <a:ext cx="8229962" cy="1325563"/>
          </a:xfrm>
        </p:spPr>
        <p:txBody>
          <a:bodyPr>
            <a:normAutofit/>
          </a:bodyPr>
          <a:lstStyle/>
          <a:p>
            <a:r>
              <a:rPr lang="bn-BD" sz="5400" b="1" dirty="0"/>
              <a:t>লঘিষ্ঠ সাধারণ গুণিতক</a:t>
            </a:r>
            <a:r>
              <a:rPr lang="en-US" sz="5400" b="1" dirty="0"/>
              <a:t> (</a:t>
            </a:r>
            <a:r>
              <a:rPr lang="bn-BD" sz="5400" b="1" dirty="0"/>
              <a:t>ল.সা.গু.</a:t>
            </a:r>
            <a:r>
              <a:rPr lang="en-US" sz="5400" b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4E7B5-0178-4C06-9423-4CE49C512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394" y="1907167"/>
            <a:ext cx="11028318" cy="1207407"/>
          </a:xfrm>
          <a:solidFill>
            <a:srgbClr val="C1FFA6"/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bn-BD" sz="3200" dirty="0"/>
              <a:t>দুই বা ততোধিক সংখ্যার সাধারণ গুণিতকগুলির মধ্যে যে গুণিতকটি ক্ষুদ্রতম, তাকে প্রদত্ত সংখ্যাগুলির ল.সা.গু. বা লঘিষ্ঠ সাধারণ গুণিতক বলে।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AB2B4B-F2C2-49F6-ABD2-705EECD867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9394" y="3398477"/>
            <a:ext cx="11028318" cy="1646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D7A0E-334F-41CE-AEA2-2AC51798781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9393" y="5329202"/>
            <a:ext cx="11028317" cy="483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874B40-3646-4FFE-A637-7F60D2A418C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48852" y="6020572"/>
            <a:ext cx="4047388" cy="48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59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4BE96-7D70-4FF8-9DF3-9E44A3EB9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5400" b="1" dirty="0"/>
              <a:t>গুণিতকের সাহায্যে ৪,৬ও ৮ এর ল.সা.গু নির্ণয় -</a:t>
            </a:r>
            <a:endParaRPr lang="en-US" sz="5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218744-F7DC-40A0-8E69-CD45274D394E}"/>
              </a:ext>
            </a:extLst>
          </p:cNvPr>
          <p:cNvSpPr txBox="1"/>
          <p:nvPr/>
        </p:nvSpPr>
        <p:spPr>
          <a:xfrm>
            <a:off x="3593856" y="2276232"/>
            <a:ext cx="6455457" cy="5788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4,8,12,16,20,24,28,36,40,44,48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AF14B-88A1-4701-9BDC-40E971914E8B}"/>
              </a:ext>
            </a:extLst>
          </p:cNvPr>
          <p:cNvSpPr txBox="1"/>
          <p:nvPr/>
        </p:nvSpPr>
        <p:spPr>
          <a:xfrm>
            <a:off x="3615665" y="2998601"/>
            <a:ext cx="6433477" cy="6750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6, </a:t>
            </a:r>
            <a:r>
              <a:rPr lang="bn-BD" sz="3600" dirty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12, 18, </a:t>
            </a:r>
            <a:r>
              <a:rPr lang="bn-BD" sz="3600" dirty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24,</a:t>
            </a:r>
            <a:r>
              <a:rPr lang="bn-BD" sz="3600" dirty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30,36</a:t>
            </a:r>
            <a:r>
              <a:rPr lang="bn-BD" sz="3600" dirty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42, 48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050B8D-2AB4-435B-ADEB-F707EC6ADD10}"/>
              </a:ext>
            </a:extLst>
          </p:cNvPr>
          <p:cNvSpPr txBox="1"/>
          <p:nvPr/>
        </p:nvSpPr>
        <p:spPr>
          <a:xfrm>
            <a:off x="3615665" y="3868683"/>
            <a:ext cx="6433477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8 ,     16  ,     24 , 32 ,  40,    48 …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02E9AA-3910-493C-B9A6-A66F15C0D33C}"/>
              </a:ext>
            </a:extLst>
          </p:cNvPr>
          <p:cNvSpPr/>
          <p:nvPr/>
        </p:nvSpPr>
        <p:spPr>
          <a:xfrm>
            <a:off x="5900561" y="2098267"/>
            <a:ext cx="769181" cy="2400151"/>
          </a:xfrm>
          <a:prstGeom prst="roundRect">
            <a:avLst>
              <a:gd name="adj" fmla="val 469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A222F93-693B-4A52-A048-173A2BD0EFCC}"/>
              </a:ext>
            </a:extLst>
          </p:cNvPr>
          <p:cNvSpPr/>
          <p:nvPr/>
        </p:nvSpPr>
        <p:spPr>
          <a:xfrm>
            <a:off x="8802280" y="2131459"/>
            <a:ext cx="769181" cy="2400151"/>
          </a:xfrm>
          <a:prstGeom prst="roundRect">
            <a:avLst>
              <a:gd name="adj" fmla="val 469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Callout 9">
            <a:extLst>
              <a:ext uri="{FF2B5EF4-FFF2-40B4-BE49-F238E27FC236}">
                <a16:creationId xmlns:a16="http://schemas.microsoft.com/office/drawing/2014/main" id="{5E0022A6-224F-4C1A-A811-4FE048264CBA}"/>
              </a:ext>
            </a:extLst>
          </p:cNvPr>
          <p:cNvSpPr/>
          <p:nvPr/>
        </p:nvSpPr>
        <p:spPr>
          <a:xfrm>
            <a:off x="3728758" y="4564802"/>
            <a:ext cx="5130725" cy="1417711"/>
          </a:xfrm>
          <a:prstGeom prst="upArrowCallout">
            <a:avLst>
              <a:gd name="adj1" fmla="val 16715"/>
              <a:gd name="adj2" fmla="val 16715"/>
              <a:gd name="adj3" fmla="val 13400"/>
              <a:gd name="adj4" fmla="val 57351"/>
            </a:avLst>
          </a:prstGeom>
          <a:noFill/>
          <a:ln w="44450" cap="rnd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৪,৬ও ৮ এর ল</a:t>
            </a:r>
            <a:r>
              <a:rPr lang="en-US" sz="4400" dirty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400" dirty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 =২৪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FC52B3-4C46-4EF7-920F-202E724BEA5B}"/>
              </a:ext>
            </a:extLst>
          </p:cNvPr>
          <p:cNvSpPr/>
          <p:nvPr/>
        </p:nvSpPr>
        <p:spPr>
          <a:xfrm>
            <a:off x="854501" y="2276232"/>
            <a:ext cx="2507345" cy="578834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285"/>
              </a:avLst>
            </a:prstTxWarp>
            <a:spAutoFit/>
          </a:bodyPr>
          <a:lstStyle/>
          <a:p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 এর গুণিতকগুলো 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F9D307-253D-431C-B801-FE7564FA5025}"/>
              </a:ext>
            </a:extLst>
          </p:cNvPr>
          <p:cNvSpPr/>
          <p:nvPr/>
        </p:nvSpPr>
        <p:spPr>
          <a:xfrm>
            <a:off x="848191" y="2880750"/>
            <a:ext cx="2556213" cy="72360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2400" dirty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গুণিতকগুলো </a:t>
            </a:r>
            <a:r>
              <a:rPr lang="en-US" sz="2400" dirty="0">
                <a:ln w="0"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EE7E8-45CF-4CCC-B311-9AD35D3924E1}"/>
              </a:ext>
            </a:extLst>
          </p:cNvPr>
          <p:cNvSpPr/>
          <p:nvPr/>
        </p:nvSpPr>
        <p:spPr>
          <a:xfrm>
            <a:off x="838200" y="3757660"/>
            <a:ext cx="2633584" cy="72360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 গুণিতকগুলো 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727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4F871D-B26A-4CF4-9F2C-537D05D7F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00" y="675249"/>
            <a:ext cx="3054669" cy="5439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B3D55-FC65-491B-8340-45F6AC9CD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230" y="3411415"/>
            <a:ext cx="2292615" cy="1058595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73106-8FC7-4127-BE66-D7A0A25FA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0899" y="2420754"/>
            <a:ext cx="6620012" cy="3039916"/>
          </a:xfrm>
          <a:solidFill>
            <a:srgbClr val="0175B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গুণিতকের সাহায্যে ল.সা.গু নির্ণয় –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4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৫ , ৯ ও ১৫   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 ৪ , ৮ ও ১২   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bn-BD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0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2" y="375837"/>
            <a:ext cx="9143999" cy="9054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b="1" dirty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গুণনীয়কের সাহায্যে ৪,৬ও ৮ এর ল</a:t>
            </a:r>
            <a:r>
              <a:rPr lang="en-US" sz="3600" b="1" dirty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b="1" dirty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 নির্ণয় - </a:t>
            </a:r>
            <a:endParaRPr lang="en-US" sz="3600" b="1" dirty="0">
              <a:ln/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524001" y="1771965"/>
          <a:ext cx="3016155" cy="1946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608395" y="1780684"/>
          <a:ext cx="2852383" cy="195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6910317" y="1671502"/>
          <a:ext cx="3552967" cy="350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Rectangle 5"/>
          <p:cNvSpPr/>
          <p:nvPr/>
        </p:nvSpPr>
        <p:spPr>
          <a:xfrm>
            <a:off x="1663477" y="5410988"/>
            <a:ext cx="4596296" cy="77144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৪,৬ও ৮ এর ল</a:t>
            </a:r>
            <a:r>
              <a:rPr lang="en-US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=</a:t>
            </a:r>
            <a:endParaRPr lang="en-US" sz="4800" dirty="0">
              <a:solidFill>
                <a:srgbClr val="8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6130" y="5519713"/>
            <a:ext cx="2643881" cy="66272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dirty="0">
              <a:ln w="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16366" y="5519713"/>
            <a:ext cx="1240306" cy="66272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২৪  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223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Graphic spid="5" grpId="0">
        <p:bldAsOne/>
      </p:bldGraphic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5.8|8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y work">
      <a:majorFont>
        <a:latin typeface="Nikosh"/>
        <a:ea typeface=""/>
        <a:cs typeface="Nikosh"/>
      </a:majorFont>
      <a:minorFont>
        <a:latin typeface="Nikosh"/>
        <a:ea typeface=""/>
        <a:cs typeface="Nikos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984</Words>
  <Application>Microsoft Office PowerPoint</Application>
  <PresentationFormat>Widescreen</PresentationFormat>
  <Paragraphs>158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Lato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লঘিষ্ঠ সাধারণ গুণিতক (ল.সা.গু.)</vt:lpstr>
      <vt:lpstr>গুণিতকের সাহায্যে ৪,৬ও ৮ এর ল.সা.গু নির্ণয় -</vt:lpstr>
      <vt:lpstr>একক  কাজ </vt:lpstr>
      <vt:lpstr>PowerPoint Presentation</vt:lpstr>
      <vt:lpstr>একক  কাজ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Muktadir Tarek</dc:creator>
  <cp:lastModifiedBy>Muktadir Tarek</cp:lastModifiedBy>
  <cp:revision>17</cp:revision>
  <dcterms:created xsi:type="dcterms:W3CDTF">2020-10-14T13:09:01Z</dcterms:created>
  <dcterms:modified xsi:type="dcterms:W3CDTF">2020-10-15T08:22:22Z</dcterms:modified>
</cp:coreProperties>
</file>