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60" r:id="rId4"/>
    <p:sldId id="282" r:id="rId5"/>
    <p:sldId id="286" r:id="rId6"/>
    <p:sldId id="258" r:id="rId7"/>
    <p:sldId id="261" r:id="rId8"/>
    <p:sldId id="259" r:id="rId9"/>
    <p:sldId id="262" r:id="rId10"/>
    <p:sldId id="263" r:id="rId11"/>
    <p:sldId id="283" r:id="rId12"/>
    <p:sldId id="264" r:id="rId13"/>
    <p:sldId id="284" r:id="rId14"/>
    <p:sldId id="287" r:id="rId15"/>
    <p:sldId id="288" r:id="rId16"/>
    <p:sldId id="285" r:id="rId17"/>
    <p:sldId id="265" r:id="rId18"/>
    <p:sldId id="266"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microsoft.com/office/2016/11/relationships/changesInfo" Target="changesInfos/changesInfo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ipkobi@gmail.com" userId="46538499844076fa" providerId="LiveId" clId="{BD969206-CB5E-5942-8BE7-668CB3A48140}"/>
    <pc:docChg chg="undo custSel addSld delSld modSld sldOrd">
      <pc:chgData name="dilipkobi@gmail.com" userId="46538499844076fa" providerId="LiveId" clId="{BD969206-CB5E-5942-8BE7-668CB3A48140}" dt="2020-10-15T05:40:00.693" v="1737" actId="12563"/>
      <pc:docMkLst>
        <pc:docMk/>
      </pc:docMkLst>
      <pc:sldChg chg="addSp delSp modSp del">
        <pc:chgData name="dilipkobi@gmail.com" userId="46538499844076fa" providerId="LiveId" clId="{BD969206-CB5E-5942-8BE7-668CB3A48140}" dt="2020-10-12T03:47:30.609" v="189" actId="2696"/>
        <pc:sldMkLst>
          <pc:docMk/>
          <pc:sldMk cId="1572453045" sldId="256"/>
        </pc:sldMkLst>
        <pc:picChg chg="add del mod">
          <ac:chgData name="dilipkobi@gmail.com" userId="46538499844076fa" providerId="LiveId" clId="{BD969206-CB5E-5942-8BE7-668CB3A48140}" dt="2020-10-12T03:03:00.946" v="3" actId="21"/>
          <ac:picMkLst>
            <pc:docMk/>
            <pc:sldMk cId="1572453045" sldId="256"/>
            <ac:picMk id="2" creationId="{666D4FF7-4279-1C45-BA3C-625F7F64F91D}"/>
          </ac:picMkLst>
        </pc:picChg>
        <pc:picChg chg="del">
          <ac:chgData name="dilipkobi@gmail.com" userId="46538499844076fa" providerId="LiveId" clId="{BD969206-CB5E-5942-8BE7-668CB3A48140}" dt="2020-10-12T03:03:40.641" v="11" actId="478"/>
          <ac:picMkLst>
            <pc:docMk/>
            <pc:sldMk cId="1572453045" sldId="256"/>
            <ac:picMk id="4" creationId="{38DD4C93-A197-2648-94D0-61E8F26414A3}"/>
          </ac:picMkLst>
        </pc:picChg>
      </pc:sldChg>
      <pc:sldChg chg="addSp modSp modTransition addAnim delAnim">
        <pc:chgData name="dilipkobi@gmail.com" userId="46538499844076fa" providerId="LiveId" clId="{BD969206-CB5E-5942-8BE7-668CB3A48140}" dt="2020-10-14T07:05:38.231" v="1538" actId="27704"/>
        <pc:sldMkLst>
          <pc:docMk/>
          <pc:sldMk cId="3384566683" sldId="257"/>
        </pc:sldMkLst>
        <pc:spChg chg="add mod">
          <ac:chgData name="dilipkobi@gmail.com" userId="46538499844076fa" providerId="LiveId" clId="{BD969206-CB5E-5942-8BE7-668CB3A48140}" dt="2020-10-13T14:02:57.364" v="582" actId="20577"/>
          <ac:spMkLst>
            <pc:docMk/>
            <pc:sldMk cId="3384566683" sldId="257"/>
            <ac:spMk id="5" creationId="{BEC9E0BE-E4B6-9249-B317-C075F0603E32}"/>
          </ac:spMkLst>
        </pc:spChg>
        <pc:picChg chg="add mod">
          <ac:chgData name="dilipkobi@gmail.com" userId="46538499844076fa" providerId="LiveId" clId="{BD969206-CB5E-5942-8BE7-668CB3A48140}" dt="2020-10-12T03:45:47.658" v="188" actId="1440"/>
          <ac:picMkLst>
            <pc:docMk/>
            <pc:sldMk cId="3384566683" sldId="257"/>
            <ac:picMk id="3" creationId="{93A11D4F-0D83-0748-ABF6-87D475C681D0}"/>
          </ac:picMkLst>
        </pc:picChg>
      </pc:sldChg>
      <pc:sldChg chg="addSp modSp modTransition addAnim">
        <pc:chgData name="dilipkobi@gmail.com" userId="46538499844076fa" providerId="LiveId" clId="{BD969206-CB5E-5942-8BE7-668CB3A48140}" dt="2020-10-14T07:11:03.337" v="1547" actId="27696"/>
        <pc:sldMkLst>
          <pc:docMk/>
          <pc:sldMk cId="1783561637" sldId="258"/>
        </pc:sldMkLst>
        <pc:spChg chg="add mod">
          <ac:chgData name="dilipkobi@gmail.com" userId="46538499844076fa" providerId="LiveId" clId="{BD969206-CB5E-5942-8BE7-668CB3A48140}" dt="2020-10-13T14:24:44.687" v="809" actId="14"/>
          <ac:spMkLst>
            <pc:docMk/>
            <pc:sldMk cId="1783561637" sldId="258"/>
            <ac:spMk id="2" creationId="{DAF07461-2D5F-F343-85C9-5A3665629A6B}"/>
          </ac:spMkLst>
        </pc:spChg>
      </pc:sldChg>
      <pc:sldChg chg="addSp delSp modSp modTransition addAnim">
        <pc:chgData name="dilipkobi@gmail.com" userId="46538499844076fa" providerId="LiveId" clId="{BD969206-CB5E-5942-8BE7-668CB3A48140}" dt="2020-10-14T07:13:01.365" v="1550" actId="27696"/>
        <pc:sldMkLst>
          <pc:docMk/>
          <pc:sldMk cId="1295349219" sldId="259"/>
        </pc:sldMkLst>
        <pc:spChg chg="add del mod">
          <ac:chgData name="dilipkobi@gmail.com" userId="46538499844076fa" providerId="LiveId" clId="{BD969206-CB5E-5942-8BE7-668CB3A48140}" dt="2020-10-13T13:27:57.376" v="526" actId="21"/>
          <ac:spMkLst>
            <pc:docMk/>
            <pc:sldMk cId="1295349219" sldId="259"/>
            <ac:spMk id="3" creationId="{E4E8E260-9AF6-0E47-9F87-B8C853AF1111}"/>
          </ac:spMkLst>
        </pc:spChg>
        <pc:spChg chg="add mod">
          <ac:chgData name="dilipkobi@gmail.com" userId="46538499844076fa" providerId="LiveId" clId="{BD969206-CB5E-5942-8BE7-668CB3A48140}" dt="2020-10-13T15:26:11.789" v="1199" actId="1076"/>
          <ac:spMkLst>
            <pc:docMk/>
            <pc:sldMk cId="1295349219" sldId="259"/>
            <ac:spMk id="3" creationId="{F11AACE4-B6B0-F64F-A57D-75FFC66BE9AA}"/>
          </ac:spMkLst>
        </pc:spChg>
        <pc:spChg chg="add mod">
          <ac:chgData name="dilipkobi@gmail.com" userId="46538499844076fa" providerId="LiveId" clId="{BD969206-CB5E-5942-8BE7-668CB3A48140}" dt="2020-10-14T06:56:00.082" v="1534" actId="1076"/>
          <ac:spMkLst>
            <pc:docMk/>
            <pc:sldMk cId="1295349219" sldId="259"/>
            <ac:spMk id="4" creationId="{01309790-9349-954B-BE9D-BEFA589F3EC7}"/>
          </ac:spMkLst>
        </pc:spChg>
        <pc:spChg chg="add del mod">
          <ac:chgData name="dilipkobi@gmail.com" userId="46538499844076fa" providerId="LiveId" clId="{BD969206-CB5E-5942-8BE7-668CB3A48140}" dt="2020-10-13T15:24:02.117" v="1194" actId="21"/>
          <ac:spMkLst>
            <pc:docMk/>
            <pc:sldMk cId="1295349219" sldId="259"/>
            <ac:spMk id="4" creationId="{3972F405-EBB3-F64C-BBDD-60363D0FA44D}"/>
          </ac:spMkLst>
        </pc:spChg>
        <pc:spChg chg="add mod">
          <ac:chgData name="dilipkobi@gmail.com" userId="46538499844076fa" providerId="LiveId" clId="{BD969206-CB5E-5942-8BE7-668CB3A48140}" dt="2020-10-13T15:23:33.828" v="1188" actId="1076"/>
          <ac:spMkLst>
            <pc:docMk/>
            <pc:sldMk cId="1295349219" sldId="259"/>
            <ac:spMk id="5" creationId="{C7612CE7-56A9-2642-ACD7-BB3C47AA4A99}"/>
          </ac:spMkLst>
        </pc:spChg>
        <pc:picChg chg="add mod">
          <ac:chgData name="dilipkobi@gmail.com" userId="46538499844076fa" providerId="LiveId" clId="{BD969206-CB5E-5942-8BE7-668CB3A48140}" dt="2020-10-13T14:55:36.295" v="1166" actId="14100"/>
          <ac:picMkLst>
            <pc:docMk/>
            <pc:sldMk cId="1295349219" sldId="259"/>
            <ac:picMk id="2" creationId="{1BC98DFB-96DF-B94F-96AE-7FD2FA020A2C}"/>
          </ac:picMkLst>
        </pc:picChg>
      </pc:sldChg>
      <pc:sldChg chg="addSp modSp ord modTransition addAnim">
        <pc:chgData name="dilipkobi@gmail.com" userId="46538499844076fa" providerId="LiveId" clId="{BD969206-CB5E-5942-8BE7-668CB3A48140}" dt="2020-10-14T07:08:51.565" v="1544" actId="27696"/>
        <pc:sldMkLst>
          <pc:docMk/>
          <pc:sldMk cId="167741867" sldId="260"/>
        </pc:sldMkLst>
        <pc:spChg chg="add mod">
          <ac:chgData name="dilipkobi@gmail.com" userId="46538499844076fa" providerId="LiveId" clId="{BD969206-CB5E-5942-8BE7-668CB3A48140}" dt="2020-10-12T03:07:08.907" v="23"/>
          <ac:spMkLst>
            <pc:docMk/>
            <pc:sldMk cId="167741867" sldId="260"/>
            <ac:spMk id="2" creationId="{D32B256E-96E7-4E43-B254-D11DBE146846}"/>
          </ac:spMkLst>
        </pc:spChg>
        <pc:spChg chg="add mod">
          <ac:chgData name="dilipkobi@gmail.com" userId="46538499844076fa" providerId="LiveId" clId="{BD969206-CB5E-5942-8BE7-668CB3A48140}" dt="2020-10-12T03:12:57.164" v="113" actId="14100"/>
          <ac:spMkLst>
            <pc:docMk/>
            <pc:sldMk cId="167741867" sldId="260"/>
            <ac:spMk id="3" creationId="{ACA47BA7-0680-7D4F-9F5E-A4727882CDA4}"/>
          </ac:spMkLst>
        </pc:spChg>
        <pc:spChg chg="add mod">
          <ac:chgData name="dilipkobi@gmail.com" userId="46538499844076fa" providerId="LiveId" clId="{BD969206-CB5E-5942-8BE7-668CB3A48140}" dt="2020-10-12T03:33:12.140" v="150" actId="20577"/>
          <ac:spMkLst>
            <pc:docMk/>
            <pc:sldMk cId="167741867" sldId="260"/>
            <ac:spMk id="4" creationId="{819FD11C-4693-5F45-8332-9F0CC8BC388F}"/>
          </ac:spMkLst>
        </pc:spChg>
      </pc:sldChg>
      <pc:sldChg chg="addSp delSp modSp ord modTransition">
        <pc:chgData name="dilipkobi@gmail.com" userId="46538499844076fa" providerId="LiveId" clId="{BD969206-CB5E-5942-8BE7-668CB3A48140}" dt="2020-10-14T07:11:52.384" v="1548" actId="12563"/>
        <pc:sldMkLst>
          <pc:docMk/>
          <pc:sldMk cId="4119824550" sldId="261"/>
        </pc:sldMkLst>
        <pc:spChg chg="add">
          <ac:chgData name="dilipkobi@gmail.com" userId="46538499844076fa" providerId="LiveId" clId="{BD969206-CB5E-5942-8BE7-668CB3A48140}" dt="2020-10-13T10:16:07.646" v="396" actId="139"/>
          <ac:spMkLst>
            <pc:docMk/>
            <pc:sldMk cId="4119824550" sldId="261"/>
            <ac:spMk id="3" creationId="{13FE7D57-6FE3-394C-8A49-94C6FB4EC722}"/>
          </ac:spMkLst>
        </pc:spChg>
        <pc:spChg chg="add del mod">
          <ac:chgData name="dilipkobi@gmail.com" userId="46538499844076fa" providerId="LiveId" clId="{BD969206-CB5E-5942-8BE7-668CB3A48140}" dt="2020-10-13T14:22:38.424" v="787" actId="21"/>
          <ac:spMkLst>
            <pc:docMk/>
            <pc:sldMk cId="4119824550" sldId="261"/>
            <ac:spMk id="4" creationId="{A7BA26F0-83E9-7547-95E6-2862A5F6B162}"/>
          </ac:spMkLst>
        </pc:spChg>
        <pc:spChg chg="add mod">
          <ac:chgData name="dilipkobi@gmail.com" userId="46538499844076fa" providerId="LiveId" clId="{BD969206-CB5E-5942-8BE7-668CB3A48140}" dt="2020-10-13T14:23:37.908" v="803" actId="1076"/>
          <ac:spMkLst>
            <pc:docMk/>
            <pc:sldMk cId="4119824550" sldId="261"/>
            <ac:spMk id="5" creationId="{730AC4AD-74C9-684F-BF66-15202AEDE103}"/>
          </ac:spMkLst>
        </pc:spChg>
        <pc:spChg chg="add mod">
          <ac:chgData name="dilipkobi@gmail.com" userId="46538499844076fa" providerId="LiveId" clId="{BD969206-CB5E-5942-8BE7-668CB3A48140}" dt="2020-10-13T15:27:13.475" v="1201" actId="14100"/>
          <ac:spMkLst>
            <pc:docMk/>
            <pc:sldMk cId="4119824550" sldId="261"/>
            <ac:spMk id="7" creationId="{583959D0-062D-E547-AFE8-7DF34693B7D6}"/>
          </ac:spMkLst>
        </pc:spChg>
        <pc:picChg chg="add mod">
          <ac:chgData name="dilipkobi@gmail.com" userId="46538499844076fa" providerId="LiveId" clId="{BD969206-CB5E-5942-8BE7-668CB3A48140}" dt="2020-10-13T14:21:08.748" v="781" actId="14100"/>
          <ac:picMkLst>
            <pc:docMk/>
            <pc:sldMk cId="4119824550" sldId="261"/>
            <ac:picMk id="2" creationId="{7BF801A5-00AA-DB46-A086-3A36B6BD8BCD}"/>
          </ac:picMkLst>
        </pc:picChg>
      </pc:sldChg>
      <pc:sldChg chg="addSp delSp modSp ord modTransition addAnim">
        <pc:chgData name="dilipkobi@gmail.com" userId="46538499844076fa" providerId="LiveId" clId="{BD969206-CB5E-5942-8BE7-668CB3A48140}" dt="2020-10-15T05:24:32.630" v="1665" actId="1076"/>
        <pc:sldMkLst>
          <pc:docMk/>
          <pc:sldMk cId="894665511" sldId="262"/>
        </pc:sldMkLst>
        <pc:spChg chg="add mod">
          <ac:chgData name="dilipkobi@gmail.com" userId="46538499844076fa" providerId="LiveId" clId="{BD969206-CB5E-5942-8BE7-668CB3A48140}" dt="2020-10-13T14:47:12.879" v="1139" actId="113"/>
          <ac:spMkLst>
            <pc:docMk/>
            <pc:sldMk cId="894665511" sldId="262"/>
            <ac:spMk id="2" creationId="{E5ECC4A0-1161-C642-99AF-5736ABBD5A1A}"/>
          </ac:spMkLst>
        </pc:spChg>
        <pc:spChg chg="add del mod">
          <ac:chgData name="dilipkobi@gmail.com" userId="46538499844076fa" providerId="LiveId" clId="{BD969206-CB5E-5942-8BE7-668CB3A48140}" dt="2020-10-13T14:31:10.140" v="887" actId="478"/>
          <ac:spMkLst>
            <pc:docMk/>
            <pc:sldMk cId="894665511" sldId="262"/>
            <ac:spMk id="4" creationId="{6D42CE75-331A-7C4B-B9E8-36F959037F01}"/>
          </ac:spMkLst>
        </pc:spChg>
        <pc:spChg chg="add del mod">
          <ac:chgData name="dilipkobi@gmail.com" userId="46538499844076fa" providerId="LiveId" clId="{BD969206-CB5E-5942-8BE7-668CB3A48140}" dt="2020-10-13T14:28:58.328" v="857" actId="1189"/>
          <ac:spMkLst>
            <pc:docMk/>
            <pc:sldMk cId="894665511" sldId="262"/>
            <ac:spMk id="5" creationId="{B55B9747-3372-C64A-A7BF-36FAD5BD98FF}"/>
          </ac:spMkLst>
        </pc:spChg>
        <pc:spChg chg="add del mod">
          <ac:chgData name="dilipkobi@gmail.com" userId="46538499844076fa" providerId="LiveId" clId="{BD969206-CB5E-5942-8BE7-668CB3A48140}" dt="2020-10-13T14:31:10.128" v="886" actId="21"/>
          <ac:spMkLst>
            <pc:docMk/>
            <pc:sldMk cId="894665511" sldId="262"/>
            <ac:spMk id="6" creationId="{9936325A-C89F-0C4D-9534-164918B6B00C}"/>
          </ac:spMkLst>
        </pc:spChg>
        <pc:spChg chg="add mod">
          <ac:chgData name="dilipkobi@gmail.com" userId="46538499844076fa" providerId="LiveId" clId="{BD969206-CB5E-5942-8BE7-668CB3A48140}" dt="2020-10-13T14:44:58.701" v="1088" actId="1076"/>
          <ac:spMkLst>
            <pc:docMk/>
            <pc:sldMk cId="894665511" sldId="262"/>
            <ac:spMk id="7" creationId="{EB69A42A-02C7-BF45-9542-6227A8E782F1}"/>
          </ac:spMkLst>
        </pc:spChg>
        <pc:picChg chg="add mod">
          <ac:chgData name="dilipkobi@gmail.com" userId="46538499844076fa" providerId="LiveId" clId="{BD969206-CB5E-5942-8BE7-668CB3A48140}" dt="2020-10-13T14:40:55.075" v="945" actId="1076"/>
          <ac:picMkLst>
            <pc:docMk/>
            <pc:sldMk cId="894665511" sldId="262"/>
            <ac:picMk id="3" creationId="{5B37A023-FCEB-8341-A661-D582ABE929D1}"/>
          </ac:picMkLst>
        </pc:picChg>
      </pc:sldChg>
      <pc:sldChg chg="addSp modSp ord">
        <pc:chgData name="dilipkobi@gmail.com" userId="46538499844076fa" providerId="LiveId" clId="{BD969206-CB5E-5942-8BE7-668CB3A48140}" dt="2020-10-15T05:24:46.853" v="1666" actId="1076"/>
        <pc:sldMkLst>
          <pc:docMk/>
          <pc:sldMk cId="1167170178" sldId="263"/>
        </pc:sldMkLst>
        <pc:spChg chg="add mod">
          <ac:chgData name="dilipkobi@gmail.com" userId="46538499844076fa" providerId="LiveId" clId="{BD969206-CB5E-5942-8BE7-668CB3A48140}" dt="2020-10-14T06:29:35.183" v="1277"/>
          <ac:spMkLst>
            <pc:docMk/>
            <pc:sldMk cId="1167170178" sldId="263"/>
            <ac:spMk id="3" creationId="{49628DEA-1B78-244E-A7CB-AC3117C74C97}"/>
          </ac:spMkLst>
        </pc:spChg>
        <pc:picChg chg="add mod">
          <ac:chgData name="dilipkobi@gmail.com" userId="46538499844076fa" providerId="LiveId" clId="{BD969206-CB5E-5942-8BE7-668CB3A48140}" dt="2020-10-14T06:25:48.445" v="1207" actId="1440"/>
          <ac:picMkLst>
            <pc:docMk/>
            <pc:sldMk cId="1167170178" sldId="263"/>
            <ac:picMk id="2" creationId="{2F2EA222-E3A0-5444-B2D0-EFD85CCF7FBD}"/>
          </ac:picMkLst>
        </pc:picChg>
      </pc:sldChg>
      <pc:sldChg chg="addSp modSp ord modTransition">
        <pc:chgData name="dilipkobi@gmail.com" userId="46538499844076fa" providerId="LiveId" clId="{BD969206-CB5E-5942-8BE7-668CB3A48140}" dt="2020-10-15T05:38:32.053" v="1732" actId="12563"/>
        <pc:sldMkLst>
          <pc:docMk/>
          <pc:sldMk cId="46250470" sldId="264"/>
        </pc:sldMkLst>
        <pc:spChg chg="add mod">
          <ac:chgData name="dilipkobi@gmail.com" userId="46538499844076fa" providerId="LiveId" clId="{BD969206-CB5E-5942-8BE7-668CB3A48140}" dt="2020-10-14T06:35:17.574" v="1305" actId="1076"/>
          <ac:spMkLst>
            <pc:docMk/>
            <pc:sldMk cId="46250470" sldId="264"/>
            <ac:spMk id="3" creationId="{BACFB600-0DAE-CD49-95ED-FDEC85B083C8}"/>
          </ac:spMkLst>
        </pc:spChg>
        <pc:picChg chg="add mod">
          <ac:chgData name="dilipkobi@gmail.com" userId="46538499844076fa" providerId="LiveId" clId="{BD969206-CB5E-5942-8BE7-668CB3A48140}" dt="2020-10-14T06:33:26.752" v="1282" actId="1440"/>
          <ac:picMkLst>
            <pc:docMk/>
            <pc:sldMk cId="46250470" sldId="264"/>
            <ac:picMk id="2" creationId="{5AF9BFFF-4B9D-1743-A635-DA3F4EA837F7}"/>
          </ac:picMkLst>
        </pc:picChg>
      </pc:sldChg>
      <pc:sldChg chg="addSp modSp modTransition">
        <pc:chgData name="dilipkobi@gmail.com" userId="46538499844076fa" providerId="LiveId" clId="{BD969206-CB5E-5942-8BE7-668CB3A48140}" dt="2020-10-15T05:39:28.500" v="1735" actId="12563"/>
        <pc:sldMkLst>
          <pc:docMk/>
          <pc:sldMk cId="2527724828" sldId="265"/>
        </pc:sldMkLst>
        <pc:spChg chg="add mod">
          <ac:chgData name="dilipkobi@gmail.com" userId="46538499844076fa" providerId="LiveId" clId="{BD969206-CB5E-5942-8BE7-668CB3A48140}" dt="2020-10-14T06:44:40.446" v="1407" actId="15"/>
          <ac:spMkLst>
            <pc:docMk/>
            <pc:sldMk cId="2527724828" sldId="265"/>
            <ac:spMk id="2" creationId="{4FBA3A30-617C-EC4E-AF7B-849CCB4CB501}"/>
          </ac:spMkLst>
        </pc:spChg>
      </pc:sldChg>
      <pc:sldChg chg="addSp modSp modTransition">
        <pc:chgData name="dilipkobi@gmail.com" userId="46538499844076fa" providerId="LiveId" clId="{BD969206-CB5E-5942-8BE7-668CB3A48140}" dt="2020-10-15T05:39:40.024" v="1736" actId="12563"/>
        <pc:sldMkLst>
          <pc:docMk/>
          <pc:sldMk cId="3752658170" sldId="266"/>
        </pc:sldMkLst>
        <pc:spChg chg="add mod">
          <ac:chgData name="dilipkobi@gmail.com" userId="46538499844076fa" providerId="LiveId" clId="{BD969206-CB5E-5942-8BE7-668CB3A48140}" dt="2020-10-15T05:14:35.168" v="1616" actId="20577"/>
          <ac:spMkLst>
            <pc:docMk/>
            <pc:sldMk cId="3752658170" sldId="266"/>
            <ac:spMk id="2" creationId="{BFC0BF78-86A5-8544-85FD-8E3D76194AD1}"/>
          </ac:spMkLst>
        </pc:spChg>
      </pc:sldChg>
      <pc:sldChg chg="addSp modSp modTransition">
        <pc:chgData name="dilipkobi@gmail.com" userId="46538499844076fa" providerId="LiveId" clId="{BD969206-CB5E-5942-8BE7-668CB3A48140}" dt="2020-10-15T05:40:00.693" v="1737" actId="12563"/>
        <pc:sldMkLst>
          <pc:docMk/>
          <pc:sldMk cId="4086639839" sldId="267"/>
        </pc:sldMkLst>
        <pc:spChg chg="add mod">
          <ac:chgData name="dilipkobi@gmail.com" userId="46538499844076fa" providerId="LiveId" clId="{BD969206-CB5E-5942-8BE7-668CB3A48140}" dt="2020-10-14T06:53:42.368" v="1524" actId="255"/>
          <ac:spMkLst>
            <pc:docMk/>
            <pc:sldMk cId="4086639839" sldId="267"/>
            <ac:spMk id="3" creationId="{6ECED248-FDC9-6144-A25B-F0BFDDB66D1A}"/>
          </ac:spMkLst>
        </pc:spChg>
        <pc:picChg chg="add mod">
          <ac:chgData name="dilipkobi@gmail.com" userId="46538499844076fa" providerId="LiveId" clId="{BD969206-CB5E-5942-8BE7-668CB3A48140}" dt="2020-10-14T06:51:42.623" v="1486" actId="1440"/>
          <ac:picMkLst>
            <pc:docMk/>
            <pc:sldMk cId="4086639839" sldId="267"/>
            <ac:picMk id="2" creationId="{7E8248FA-FCF8-8F47-B99D-55BDE586B5AF}"/>
          </ac:picMkLst>
        </pc:picChg>
      </pc:sldChg>
      <pc:sldChg chg="del">
        <pc:chgData name="dilipkobi@gmail.com" userId="46538499844076fa" providerId="LiveId" clId="{BD969206-CB5E-5942-8BE7-668CB3A48140}" dt="2020-10-15T05:33:11.330" v="1731" actId="2696"/>
        <pc:sldMkLst>
          <pc:docMk/>
          <pc:sldMk cId="823740433" sldId="268"/>
        </pc:sldMkLst>
      </pc:sldChg>
      <pc:sldChg chg="del">
        <pc:chgData name="dilipkobi@gmail.com" userId="46538499844076fa" providerId="LiveId" clId="{BD969206-CB5E-5942-8BE7-668CB3A48140}" dt="2020-10-15T05:32:06.464" v="1728" actId="2696"/>
        <pc:sldMkLst>
          <pc:docMk/>
          <pc:sldMk cId="585178133" sldId="269"/>
        </pc:sldMkLst>
      </pc:sldChg>
      <pc:sldChg chg="del">
        <pc:chgData name="dilipkobi@gmail.com" userId="46538499844076fa" providerId="LiveId" clId="{BD969206-CB5E-5942-8BE7-668CB3A48140}" dt="2020-10-15T05:32:03.677" v="1727" actId="2696"/>
        <pc:sldMkLst>
          <pc:docMk/>
          <pc:sldMk cId="1947828852" sldId="270"/>
        </pc:sldMkLst>
      </pc:sldChg>
      <pc:sldChg chg="del">
        <pc:chgData name="dilipkobi@gmail.com" userId="46538499844076fa" providerId="LiveId" clId="{BD969206-CB5E-5942-8BE7-668CB3A48140}" dt="2020-10-15T05:32:01.445" v="1726" actId="2696"/>
        <pc:sldMkLst>
          <pc:docMk/>
          <pc:sldMk cId="3792669275" sldId="271"/>
        </pc:sldMkLst>
      </pc:sldChg>
      <pc:sldChg chg="del">
        <pc:chgData name="dilipkobi@gmail.com" userId="46538499844076fa" providerId="LiveId" clId="{BD969206-CB5E-5942-8BE7-668CB3A48140}" dt="2020-10-15T05:31:59.429" v="1725" actId="2696"/>
        <pc:sldMkLst>
          <pc:docMk/>
          <pc:sldMk cId="3561850457" sldId="272"/>
        </pc:sldMkLst>
      </pc:sldChg>
      <pc:sldChg chg="del">
        <pc:chgData name="dilipkobi@gmail.com" userId="46538499844076fa" providerId="LiveId" clId="{BD969206-CB5E-5942-8BE7-668CB3A48140}" dt="2020-10-15T05:31:57.333" v="1724" actId="2696"/>
        <pc:sldMkLst>
          <pc:docMk/>
          <pc:sldMk cId="1753609397" sldId="273"/>
        </pc:sldMkLst>
      </pc:sldChg>
      <pc:sldChg chg="del">
        <pc:chgData name="dilipkobi@gmail.com" userId="46538499844076fa" providerId="LiveId" clId="{BD969206-CB5E-5942-8BE7-668CB3A48140}" dt="2020-10-15T05:31:55.376" v="1723" actId="2696"/>
        <pc:sldMkLst>
          <pc:docMk/>
          <pc:sldMk cId="2950208401" sldId="274"/>
        </pc:sldMkLst>
      </pc:sldChg>
      <pc:sldChg chg="del">
        <pc:chgData name="dilipkobi@gmail.com" userId="46538499844076fa" providerId="LiveId" clId="{BD969206-CB5E-5942-8BE7-668CB3A48140}" dt="2020-10-15T05:31:53.530" v="1722" actId="2696"/>
        <pc:sldMkLst>
          <pc:docMk/>
          <pc:sldMk cId="2278635361" sldId="275"/>
        </pc:sldMkLst>
      </pc:sldChg>
      <pc:sldChg chg="del">
        <pc:chgData name="dilipkobi@gmail.com" userId="46538499844076fa" providerId="LiveId" clId="{BD969206-CB5E-5942-8BE7-668CB3A48140}" dt="2020-10-15T05:31:51.498" v="1721" actId="2696"/>
        <pc:sldMkLst>
          <pc:docMk/>
          <pc:sldMk cId="1253347250" sldId="276"/>
        </pc:sldMkLst>
      </pc:sldChg>
      <pc:sldChg chg="del">
        <pc:chgData name="dilipkobi@gmail.com" userId="46538499844076fa" providerId="LiveId" clId="{BD969206-CB5E-5942-8BE7-668CB3A48140}" dt="2020-10-15T05:31:49.478" v="1720" actId="2696"/>
        <pc:sldMkLst>
          <pc:docMk/>
          <pc:sldMk cId="1400511077" sldId="277"/>
        </pc:sldMkLst>
      </pc:sldChg>
      <pc:sldChg chg="del">
        <pc:chgData name="dilipkobi@gmail.com" userId="46538499844076fa" providerId="LiveId" clId="{BD969206-CB5E-5942-8BE7-668CB3A48140}" dt="2020-10-15T05:31:47.229" v="1719" actId="2696"/>
        <pc:sldMkLst>
          <pc:docMk/>
          <pc:sldMk cId="2013111103" sldId="278"/>
        </pc:sldMkLst>
      </pc:sldChg>
      <pc:sldChg chg="del">
        <pc:chgData name="dilipkobi@gmail.com" userId="46538499844076fa" providerId="LiveId" clId="{BD969206-CB5E-5942-8BE7-668CB3A48140}" dt="2020-10-15T05:31:44.263" v="1718" actId="2696"/>
        <pc:sldMkLst>
          <pc:docMk/>
          <pc:sldMk cId="2138337125" sldId="279"/>
        </pc:sldMkLst>
      </pc:sldChg>
      <pc:sldChg chg="add ord addAnim">
        <pc:chgData name="dilipkobi@gmail.com" userId="46538499844076fa" providerId="LiveId" clId="{BD969206-CB5E-5942-8BE7-668CB3A48140}" dt="2020-10-14T07:07:24.782" v="1541" actId="27696"/>
        <pc:sldMkLst>
          <pc:docMk/>
          <pc:sldMk cId="3103489500" sldId="280"/>
        </pc:sldMkLst>
      </pc:sldChg>
      <pc:sldChg chg="addSp delSp modSp add ord modTransition">
        <pc:chgData name="dilipkobi@gmail.com" userId="46538499844076fa" providerId="LiveId" clId="{BD969206-CB5E-5942-8BE7-668CB3A48140}" dt="2020-10-14T07:10:07.058" v="1545" actId="12563"/>
        <pc:sldMkLst>
          <pc:docMk/>
          <pc:sldMk cId="2828668638" sldId="282"/>
        </pc:sldMkLst>
        <pc:spChg chg="del mod">
          <ac:chgData name="dilipkobi@gmail.com" userId="46538499844076fa" providerId="LiveId" clId="{BD969206-CB5E-5942-8BE7-668CB3A48140}" dt="2020-10-12T03:43:24.835" v="171" actId="478"/>
          <ac:spMkLst>
            <pc:docMk/>
            <pc:sldMk cId="2828668638" sldId="282"/>
            <ac:spMk id="9" creationId="{1A0A1C73-3496-E544-80AC-AEA459D3EE92}"/>
          </ac:spMkLst>
        </pc:spChg>
        <pc:spChg chg="add mod">
          <ac:chgData name="dilipkobi@gmail.com" userId="46538499844076fa" providerId="LiveId" clId="{BD969206-CB5E-5942-8BE7-668CB3A48140}" dt="2020-10-12T03:42:07.641" v="158" actId="14100"/>
          <ac:spMkLst>
            <pc:docMk/>
            <pc:sldMk cId="2828668638" sldId="282"/>
            <ac:spMk id="10" creationId="{489193BC-9411-5A44-9908-096FB5B462B2}"/>
          </ac:spMkLst>
        </pc:spChg>
        <pc:spChg chg="add mod">
          <ac:chgData name="dilipkobi@gmail.com" userId="46538499844076fa" providerId="LiveId" clId="{BD969206-CB5E-5942-8BE7-668CB3A48140}" dt="2020-10-12T03:45:04.619" v="186" actId="1076"/>
          <ac:spMkLst>
            <pc:docMk/>
            <pc:sldMk cId="2828668638" sldId="282"/>
            <ac:spMk id="11" creationId="{D93B1D12-44A4-344C-849D-1336DF2AE1D7}"/>
          </ac:spMkLst>
        </pc:spChg>
        <pc:picChg chg="mod">
          <ac:chgData name="dilipkobi@gmail.com" userId="46538499844076fa" providerId="LiveId" clId="{BD969206-CB5E-5942-8BE7-668CB3A48140}" dt="2020-10-12T03:41:55.732" v="154" actId="1076"/>
          <ac:picMkLst>
            <pc:docMk/>
            <pc:sldMk cId="2828668638" sldId="282"/>
            <ac:picMk id="3" creationId="{0838C9E1-7EE0-8342-A486-4CC096AE8AFB}"/>
          </ac:picMkLst>
        </pc:picChg>
      </pc:sldChg>
      <pc:sldChg chg="modSp add">
        <pc:chgData name="dilipkobi@gmail.com" userId="46538499844076fa" providerId="LiveId" clId="{BD969206-CB5E-5942-8BE7-668CB3A48140}" dt="2020-10-13T15:01:08.353" v="1178"/>
        <pc:sldMkLst>
          <pc:docMk/>
          <pc:sldMk cId="1377245194" sldId="283"/>
        </pc:sldMkLst>
        <pc:spChg chg="mod">
          <ac:chgData name="dilipkobi@gmail.com" userId="46538499844076fa" providerId="LiveId" clId="{BD969206-CB5E-5942-8BE7-668CB3A48140}" dt="2020-10-13T15:00:43.847" v="1176" actId="14100"/>
          <ac:spMkLst>
            <pc:docMk/>
            <pc:sldMk cId="1377245194" sldId="283"/>
            <ac:spMk id="2" creationId="{7719FCB5-0876-426B-8CAD-34D68A6D8CA5}"/>
          </ac:spMkLst>
        </pc:spChg>
        <pc:spChg chg="mod">
          <ac:chgData name="dilipkobi@gmail.com" userId="46538499844076fa" providerId="LiveId" clId="{BD969206-CB5E-5942-8BE7-668CB3A48140}" dt="2020-10-13T15:01:08.353" v="1178"/>
          <ac:spMkLst>
            <pc:docMk/>
            <pc:sldMk cId="1377245194" sldId="283"/>
            <ac:spMk id="3" creationId="{3C065D1E-0D3B-4F68-8690-3FEE39612044}"/>
          </ac:spMkLst>
        </pc:spChg>
        <pc:spChg chg="mod">
          <ac:chgData name="dilipkobi@gmail.com" userId="46538499844076fa" providerId="LiveId" clId="{BD969206-CB5E-5942-8BE7-668CB3A48140}" dt="2020-10-13T13:10:29.941" v="463"/>
          <ac:spMkLst>
            <pc:docMk/>
            <pc:sldMk cId="1377245194" sldId="283"/>
            <ac:spMk id="9" creationId="{EA7CC87A-CFA7-43AB-A5C5-9B4045EE629C}"/>
          </ac:spMkLst>
        </pc:spChg>
      </pc:sldChg>
      <pc:sldChg chg="modSp add">
        <pc:chgData name="dilipkobi@gmail.com" userId="46538499844076fa" providerId="LiveId" clId="{BD969206-CB5E-5942-8BE7-668CB3A48140}" dt="2020-10-13T13:17:05.117" v="484"/>
        <pc:sldMkLst>
          <pc:docMk/>
          <pc:sldMk cId="1426007758" sldId="284"/>
        </pc:sldMkLst>
        <pc:spChg chg="mod">
          <ac:chgData name="dilipkobi@gmail.com" userId="46538499844076fa" providerId="LiveId" clId="{BD969206-CB5E-5942-8BE7-668CB3A48140}" dt="2020-10-13T13:15:37.348" v="482"/>
          <ac:spMkLst>
            <pc:docMk/>
            <pc:sldMk cId="1426007758" sldId="284"/>
            <ac:spMk id="3" creationId="{E32255F8-19C7-4EE7-943A-4D6B76B934A7}"/>
          </ac:spMkLst>
        </pc:spChg>
        <pc:spChg chg="mod">
          <ac:chgData name="dilipkobi@gmail.com" userId="46538499844076fa" providerId="LiveId" clId="{BD969206-CB5E-5942-8BE7-668CB3A48140}" dt="2020-10-13T13:17:05.117" v="484"/>
          <ac:spMkLst>
            <pc:docMk/>
            <pc:sldMk cId="1426007758" sldId="284"/>
            <ac:spMk id="4" creationId="{193E58FD-6003-4C60-89CB-C710ACBFF19C}"/>
          </ac:spMkLst>
        </pc:spChg>
        <pc:spChg chg="mod">
          <ac:chgData name="dilipkobi@gmail.com" userId="46538499844076fa" providerId="LiveId" clId="{BD969206-CB5E-5942-8BE7-668CB3A48140}" dt="2020-10-13T13:13:40.146" v="475"/>
          <ac:spMkLst>
            <pc:docMk/>
            <pc:sldMk cId="1426007758" sldId="284"/>
            <ac:spMk id="6" creationId="{2941606A-5C04-404A-9C80-55DF3E7CC04D}"/>
          </ac:spMkLst>
        </pc:spChg>
      </pc:sldChg>
      <pc:sldChg chg="modSp add">
        <pc:chgData name="dilipkobi@gmail.com" userId="46538499844076fa" providerId="LiveId" clId="{BD969206-CB5E-5942-8BE7-668CB3A48140}" dt="2020-10-15T05:26:45.505" v="1677" actId="1076"/>
        <pc:sldMkLst>
          <pc:docMk/>
          <pc:sldMk cId="2721555532" sldId="285"/>
        </pc:sldMkLst>
        <pc:spChg chg="mod">
          <ac:chgData name="dilipkobi@gmail.com" userId="46538499844076fa" providerId="LiveId" clId="{BD969206-CB5E-5942-8BE7-668CB3A48140}" dt="2020-10-13T13:20:37.792" v="492"/>
          <ac:spMkLst>
            <pc:docMk/>
            <pc:sldMk cId="2721555532" sldId="285"/>
            <ac:spMk id="3" creationId="{E025A77E-C3F6-463B-B0E5-D0610ACBB0BC}"/>
          </ac:spMkLst>
        </pc:spChg>
        <pc:spChg chg="mod">
          <ac:chgData name="dilipkobi@gmail.com" userId="46538499844076fa" providerId="LiveId" clId="{BD969206-CB5E-5942-8BE7-668CB3A48140}" dt="2020-10-13T14:58:44.734" v="1173" actId="14100"/>
          <ac:spMkLst>
            <pc:docMk/>
            <pc:sldMk cId="2721555532" sldId="285"/>
            <ac:spMk id="4" creationId="{9B0E6893-DE71-40E6-B82B-D9ADFCC7E141}"/>
          </ac:spMkLst>
        </pc:spChg>
        <pc:spChg chg="mod">
          <ac:chgData name="dilipkobi@gmail.com" userId="46538499844076fa" providerId="LiveId" clId="{BD969206-CB5E-5942-8BE7-668CB3A48140}" dt="2020-10-15T05:26:45.505" v="1677" actId="1076"/>
          <ac:spMkLst>
            <pc:docMk/>
            <pc:sldMk cId="2721555532" sldId="285"/>
            <ac:spMk id="6" creationId="{09841DB2-721B-4136-B7A5-AA4E57AF7779}"/>
          </ac:spMkLst>
        </pc:spChg>
      </pc:sldChg>
      <pc:sldChg chg="add del">
        <pc:chgData name="dilipkobi@gmail.com" userId="46538499844076fa" providerId="LiveId" clId="{BD969206-CB5E-5942-8BE7-668CB3A48140}" dt="2020-10-13T13:13:02.983" v="472" actId="22"/>
        <pc:sldMkLst>
          <pc:docMk/>
          <pc:sldMk cId="3848006605" sldId="285"/>
        </pc:sldMkLst>
      </pc:sldChg>
      <pc:sldChg chg="add del">
        <pc:chgData name="dilipkobi@gmail.com" userId="46538499844076fa" providerId="LiveId" clId="{BD969206-CB5E-5942-8BE7-668CB3A48140}" dt="2020-10-13T13:13:01.906" v="471" actId="22"/>
        <pc:sldMkLst>
          <pc:docMk/>
          <pc:sldMk cId="1057605999" sldId="286"/>
        </pc:sldMkLst>
      </pc:sldChg>
      <pc:sldChg chg="addSp modSp new">
        <pc:chgData name="dilipkobi@gmail.com" userId="46538499844076fa" providerId="LiveId" clId="{BD969206-CB5E-5942-8BE7-668CB3A48140}" dt="2020-10-15T05:23:18.693" v="1664" actId="14100"/>
        <pc:sldMkLst>
          <pc:docMk/>
          <pc:sldMk cId="4274480932" sldId="286"/>
        </pc:sldMkLst>
        <pc:spChg chg="add mod">
          <ac:chgData name="dilipkobi@gmail.com" userId="46538499844076fa" providerId="LiveId" clId="{BD969206-CB5E-5942-8BE7-668CB3A48140}" dt="2020-10-15T05:18:05.191" v="1635" actId="1076"/>
          <ac:spMkLst>
            <pc:docMk/>
            <pc:sldMk cId="4274480932" sldId="286"/>
            <ac:spMk id="3" creationId="{3AF995ED-CC95-3941-B125-33273693ACBA}"/>
          </ac:spMkLst>
        </pc:spChg>
        <pc:spChg chg="add mod">
          <ac:chgData name="dilipkobi@gmail.com" userId="46538499844076fa" providerId="LiveId" clId="{BD969206-CB5E-5942-8BE7-668CB3A48140}" dt="2020-10-15T05:20:24.234" v="1646" actId="1076"/>
          <ac:spMkLst>
            <pc:docMk/>
            <pc:sldMk cId="4274480932" sldId="286"/>
            <ac:spMk id="4" creationId="{93837C25-3687-BA4F-BE13-6E38B304B5AB}"/>
          </ac:spMkLst>
        </pc:spChg>
        <pc:spChg chg="add mod">
          <ac:chgData name="dilipkobi@gmail.com" userId="46538499844076fa" providerId="LiveId" clId="{BD969206-CB5E-5942-8BE7-668CB3A48140}" dt="2020-10-15T05:23:18.693" v="1664" actId="14100"/>
          <ac:spMkLst>
            <pc:docMk/>
            <pc:sldMk cId="4274480932" sldId="286"/>
            <ac:spMk id="5" creationId="{D106653D-36B2-9B4A-A8A1-3681489487BA}"/>
          </ac:spMkLst>
        </pc:spChg>
        <pc:picChg chg="add mod">
          <ac:chgData name="dilipkobi@gmail.com" userId="46538499844076fa" providerId="LiveId" clId="{BD969206-CB5E-5942-8BE7-668CB3A48140}" dt="2020-10-15T05:16:10.752" v="1623" actId="1440"/>
          <ac:picMkLst>
            <pc:docMk/>
            <pc:sldMk cId="4274480932" sldId="286"/>
            <ac:picMk id="2" creationId="{C4F5235C-4CA9-4B42-A483-3D282522B50D}"/>
          </ac:picMkLst>
        </pc:picChg>
      </pc:sldChg>
      <pc:sldChg chg="addSp modSp new ord modTransition">
        <pc:chgData name="dilipkobi@gmail.com" userId="46538499844076fa" providerId="LiveId" clId="{BD969206-CB5E-5942-8BE7-668CB3A48140}" dt="2020-10-15T05:38:47.236" v="1733" actId="12563"/>
        <pc:sldMkLst>
          <pc:docMk/>
          <pc:sldMk cId="2297714288" sldId="287"/>
        </pc:sldMkLst>
        <pc:spChg chg="add mod">
          <ac:chgData name="dilipkobi@gmail.com" userId="46538499844076fa" providerId="LiveId" clId="{BD969206-CB5E-5942-8BE7-668CB3A48140}" dt="2020-10-15T05:28:13.191" v="1694"/>
          <ac:spMkLst>
            <pc:docMk/>
            <pc:sldMk cId="2297714288" sldId="287"/>
            <ac:spMk id="3" creationId="{5C6601BD-50CB-F946-BC46-79E4BDCB4441}"/>
          </ac:spMkLst>
        </pc:spChg>
        <pc:picChg chg="add mod">
          <ac:chgData name="dilipkobi@gmail.com" userId="46538499844076fa" providerId="LiveId" clId="{BD969206-CB5E-5942-8BE7-668CB3A48140}" dt="2020-10-15T05:26:18.477" v="1674" actId="1440"/>
          <ac:picMkLst>
            <pc:docMk/>
            <pc:sldMk cId="2297714288" sldId="287"/>
            <ac:picMk id="2" creationId="{391F8781-FEAA-5B49-8AFA-814BEBDF83D6}"/>
          </ac:picMkLst>
        </pc:picChg>
      </pc:sldChg>
      <pc:sldChg chg="addSp modSp new ord modTransition">
        <pc:chgData name="dilipkobi@gmail.com" userId="46538499844076fa" providerId="LiveId" clId="{BD969206-CB5E-5942-8BE7-668CB3A48140}" dt="2020-10-15T05:39:11.297" v="1734" actId="12563"/>
        <pc:sldMkLst>
          <pc:docMk/>
          <pc:sldMk cId="2063637752" sldId="288"/>
        </pc:sldMkLst>
        <pc:spChg chg="add mod">
          <ac:chgData name="dilipkobi@gmail.com" userId="46538499844076fa" providerId="LiveId" clId="{BD969206-CB5E-5942-8BE7-668CB3A48140}" dt="2020-10-15T05:31:12.325" v="1717" actId="1076"/>
          <ac:spMkLst>
            <pc:docMk/>
            <pc:sldMk cId="2063637752" sldId="288"/>
            <ac:spMk id="3" creationId="{7E9C0311-8069-F848-AAD1-B3EBDA467CA7}"/>
          </ac:spMkLst>
        </pc:spChg>
        <pc:picChg chg="add mod">
          <ac:chgData name="dilipkobi@gmail.com" userId="46538499844076fa" providerId="LiveId" clId="{BD969206-CB5E-5942-8BE7-668CB3A48140}" dt="2020-10-15T05:29:31.767" v="1701" actId="1440"/>
          <ac:picMkLst>
            <pc:docMk/>
            <pc:sldMk cId="2063637752" sldId="288"/>
            <ac:picMk id="2" creationId="{FDF88013-A443-3141-B97F-61D19AD530EB}"/>
          </ac:picMkLst>
        </pc:picChg>
      </pc:sldChg>
    </pc:docChg>
  </pc:docChgLst>
  <pc:docChgLst>
    <pc:chgData name="dilipkobi@gmail.com" userId="46538499844076fa" providerId="LiveId" clId="{AF3E8611-B052-B141-AB29-98348BB6044A}"/>
    <pc:docChg chg="addSld">
      <pc:chgData name="dilipkobi@gmail.com" userId="46538499844076fa" providerId="LiveId" clId="{AF3E8611-B052-B141-AB29-98348BB6044A}" dt="2020-10-12T02:52:21.187" v="22" actId="680"/>
      <pc:docMkLst>
        <pc:docMk/>
      </pc:docMkLst>
      <pc:sldChg chg="new">
        <pc:chgData name="dilipkobi@gmail.com" userId="46538499844076fa" providerId="LiveId" clId="{AF3E8611-B052-B141-AB29-98348BB6044A}" dt="2020-10-12T02:52:15.285" v="0" actId="680"/>
        <pc:sldMkLst>
          <pc:docMk/>
          <pc:sldMk cId="3384566683" sldId="257"/>
        </pc:sldMkLst>
      </pc:sldChg>
      <pc:sldChg chg="new">
        <pc:chgData name="dilipkobi@gmail.com" userId="46538499844076fa" providerId="LiveId" clId="{AF3E8611-B052-B141-AB29-98348BB6044A}" dt="2020-10-12T02:52:16.332" v="1" actId="680"/>
        <pc:sldMkLst>
          <pc:docMk/>
          <pc:sldMk cId="1783561637" sldId="258"/>
        </pc:sldMkLst>
      </pc:sldChg>
      <pc:sldChg chg="new">
        <pc:chgData name="dilipkobi@gmail.com" userId="46538499844076fa" providerId="LiveId" clId="{AF3E8611-B052-B141-AB29-98348BB6044A}" dt="2020-10-12T02:52:16.868" v="2" actId="680"/>
        <pc:sldMkLst>
          <pc:docMk/>
          <pc:sldMk cId="1295349219" sldId="259"/>
        </pc:sldMkLst>
      </pc:sldChg>
      <pc:sldChg chg="new">
        <pc:chgData name="dilipkobi@gmail.com" userId="46538499844076fa" providerId="LiveId" clId="{AF3E8611-B052-B141-AB29-98348BB6044A}" dt="2020-10-12T02:52:17.330" v="3" actId="680"/>
        <pc:sldMkLst>
          <pc:docMk/>
          <pc:sldMk cId="167741867" sldId="260"/>
        </pc:sldMkLst>
      </pc:sldChg>
      <pc:sldChg chg="new">
        <pc:chgData name="dilipkobi@gmail.com" userId="46538499844076fa" providerId="LiveId" clId="{AF3E8611-B052-B141-AB29-98348BB6044A}" dt="2020-10-12T02:52:17.551" v="4" actId="680"/>
        <pc:sldMkLst>
          <pc:docMk/>
          <pc:sldMk cId="4119824550" sldId="261"/>
        </pc:sldMkLst>
      </pc:sldChg>
      <pc:sldChg chg="new">
        <pc:chgData name="dilipkobi@gmail.com" userId="46538499844076fa" providerId="LiveId" clId="{AF3E8611-B052-B141-AB29-98348BB6044A}" dt="2020-10-12T02:52:17.747" v="5" actId="680"/>
        <pc:sldMkLst>
          <pc:docMk/>
          <pc:sldMk cId="894665511" sldId="262"/>
        </pc:sldMkLst>
      </pc:sldChg>
      <pc:sldChg chg="new">
        <pc:chgData name="dilipkobi@gmail.com" userId="46538499844076fa" providerId="LiveId" clId="{AF3E8611-B052-B141-AB29-98348BB6044A}" dt="2020-10-12T02:52:17.933" v="6" actId="680"/>
        <pc:sldMkLst>
          <pc:docMk/>
          <pc:sldMk cId="1167170178" sldId="263"/>
        </pc:sldMkLst>
      </pc:sldChg>
      <pc:sldChg chg="new">
        <pc:chgData name="dilipkobi@gmail.com" userId="46538499844076fa" providerId="LiveId" clId="{AF3E8611-B052-B141-AB29-98348BB6044A}" dt="2020-10-12T02:52:18.317" v="7" actId="680"/>
        <pc:sldMkLst>
          <pc:docMk/>
          <pc:sldMk cId="46250470" sldId="264"/>
        </pc:sldMkLst>
      </pc:sldChg>
      <pc:sldChg chg="new">
        <pc:chgData name="dilipkobi@gmail.com" userId="46538499844076fa" providerId="LiveId" clId="{AF3E8611-B052-B141-AB29-98348BB6044A}" dt="2020-10-12T02:52:18.505" v="8" actId="680"/>
        <pc:sldMkLst>
          <pc:docMk/>
          <pc:sldMk cId="2527724828" sldId="265"/>
        </pc:sldMkLst>
      </pc:sldChg>
      <pc:sldChg chg="new">
        <pc:chgData name="dilipkobi@gmail.com" userId="46538499844076fa" providerId="LiveId" clId="{AF3E8611-B052-B141-AB29-98348BB6044A}" dt="2020-10-12T02:52:18.708" v="9" actId="680"/>
        <pc:sldMkLst>
          <pc:docMk/>
          <pc:sldMk cId="3752658170" sldId="266"/>
        </pc:sldMkLst>
      </pc:sldChg>
      <pc:sldChg chg="new">
        <pc:chgData name="dilipkobi@gmail.com" userId="46538499844076fa" providerId="LiveId" clId="{AF3E8611-B052-B141-AB29-98348BB6044A}" dt="2020-10-12T02:52:18.905" v="10" actId="680"/>
        <pc:sldMkLst>
          <pc:docMk/>
          <pc:sldMk cId="4086639839" sldId="267"/>
        </pc:sldMkLst>
      </pc:sldChg>
      <pc:sldChg chg="new">
        <pc:chgData name="dilipkobi@gmail.com" userId="46538499844076fa" providerId="LiveId" clId="{AF3E8611-B052-B141-AB29-98348BB6044A}" dt="2020-10-12T02:52:19.085" v="11" actId="680"/>
        <pc:sldMkLst>
          <pc:docMk/>
          <pc:sldMk cId="823740433" sldId="268"/>
        </pc:sldMkLst>
      </pc:sldChg>
      <pc:sldChg chg="new">
        <pc:chgData name="dilipkobi@gmail.com" userId="46538499844076fa" providerId="LiveId" clId="{AF3E8611-B052-B141-AB29-98348BB6044A}" dt="2020-10-12T02:52:19.271" v="12" actId="680"/>
        <pc:sldMkLst>
          <pc:docMk/>
          <pc:sldMk cId="585178133" sldId="269"/>
        </pc:sldMkLst>
      </pc:sldChg>
      <pc:sldChg chg="new">
        <pc:chgData name="dilipkobi@gmail.com" userId="46538499844076fa" providerId="LiveId" clId="{AF3E8611-B052-B141-AB29-98348BB6044A}" dt="2020-10-12T02:52:19.485" v="13" actId="680"/>
        <pc:sldMkLst>
          <pc:docMk/>
          <pc:sldMk cId="1947828852" sldId="270"/>
        </pc:sldMkLst>
      </pc:sldChg>
      <pc:sldChg chg="new">
        <pc:chgData name="dilipkobi@gmail.com" userId="46538499844076fa" providerId="LiveId" clId="{AF3E8611-B052-B141-AB29-98348BB6044A}" dt="2020-10-12T02:52:19.690" v="14" actId="680"/>
        <pc:sldMkLst>
          <pc:docMk/>
          <pc:sldMk cId="3792669275" sldId="271"/>
        </pc:sldMkLst>
      </pc:sldChg>
      <pc:sldChg chg="new">
        <pc:chgData name="dilipkobi@gmail.com" userId="46538499844076fa" providerId="LiveId" clId="{AF3E8611-B052-B141-AB29-98348BB6044A}" dt="2020-10-12T02:52:19.888" v="15" actId="680"/>
        <pc:sldMkLst>
          <pc:docMk/>
          <pc:sldMk cId="3561850457" sldId="272"/>
        </pc:sldMkLst>
      </pc:sldChg>
      <pc:sldChg chg="new">
        <pc:chgData name="dilipkobi@gmail.com" userId="46538499844076fa" providerId="LiveId" clId="{AF3E8611-B052-B141-AB29-98348BB6044A}" dt="2020-10-12T02:52:20.080" v="16" actId="680"/>
        <pc:sldMkLst>
          <pc:docMk/>
          <pc:sldMk cId="1753609397" sldId="273"/>
        </pc:sldMkLst>
      </pc:sldChg>
      <pc:sldChg chg="new">
        <pc:chgData name="dilipkobi@gmail.com" userId="46538499844076fa" providerId="LiveId" clId="{AF3E8611-B052-B141-AB29-98348BB6044A}" dt="2020-10-12T02:52:20.267" v="17" actId="680"/>
        <pc:sldMkLst>
          <pc:docMk/>
          <pc:sldMk cId="2950208401" sldId="274"/>
        </pc:sldMkLst>
      </pc:sldChg>
      <pc:sldChg chg="new">
        <pc:chgData name="dilipkobi@gmail.com" userId="46538499844076fa" providerId="LiveId" clId="{AF3E8611-B052-B141-AB29-98348BB6044A}" dt="2020-10-12T02:52:20.455" v="18" actId="680"/>
        <pc:sldMkLst>
          <pc:docMk/>
          <pc:sldMk cId="2278635361" sldId="275"/>
        </pc:sldMkLst>
      </pc:sldChg>
      <pc:sldChg chg="new">
        <pc:chgData name="dilipkobi@gmail.com" userId="46538499844076fa" providerId="LiveId" clId="{AF3E8611-B052-B141-AB29-98348BB6044A}" dt="2020-10-12T02:52:20.650" v="19" actId="680"/>
        <pc:sldMkLst>
          <pc:docMk/>
          <pc:sldMk cId="1253347250" sldId="276"/>
        </pc:sldMkLst>
      </pc:sldChg>
      <pc:sldChg chg="new">
        <pc:chgData name="dilipkobi@gmail.com" userId="46538499844076fa" providerId="LiveId" clId="{AF3E8611-B052-B141-AB29-98348BB6044A}" dt="2020-10-12T02:52:20.832" v="20" actId="680"/>
        <pc:sldMkLst>
          <pc:docMk/>
          <pc:sldMk cId="1400511077" sldId="277"/>
        </pc:sldMkLst>
      </pc:sldChg>
      <pc:sldChg chg="new">
        <pc:chgData name="dilipkobi@gmail.com" userId="46538499844076fa" providerId="LiveId" clId="{AF3E8611-B052-B141-AB29-98348BB6044A}" dt="2020-10-12T02:52:21.015" v="21" actId="680"/>
        <pc:sldMkLst>
          <pc:docMk/>
          <pc:sldMk cId="2013111103" sldId="278"/>
        </pc:sldMkLst>
      </pc:sldChg>
      <pc:sldChg chg="new">
        <pc:chgData name="dilipkobi@gmail.com" userId="46538499844076fa" providerId="LiveId" clId="{AF3E8611-B052-B141-AB29-98348BB6044A}" dt="2020-10-12T02:52:21.187" v="22" actId="680"/>
        <pc:sldMkLst>
          <pc:docMk/>
          <pc:sldMk cId="2138337125"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671CE-15C7-624E-A646-E4E9621A9B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D58A298-20DF-E949-9E59-24A56E3F7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10E95B5-6072-7F49-A562-B71EA2B7E95D}"/>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662F9B69-27D2-9241-84EA-33966D825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33000-D70D-7244-8337-D94F135D16BB}"/>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418711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02C9-A3ED-3345-8E73-FF83D8EDA6A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E54B4CC-F3E7-C348-9085-E928291D19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6B516C-E534-1C4D-ABA8-2C81841B8D72}"/>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4475EF9F-09BE-A04B-A120-6AF5453D5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C1A75-6C64-4546-80B3-656FCD9735EC}"/>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221705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05B667-04C7-344C-B6A0-DE8E7AAACB9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47E03FD-4EE3-6044-8075-4DC5D74479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47D2ED-5FA8-0A45-B54E-FF905926499A}"/>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C58AF573-19BD-9940-AE5D-B13E6319F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B0135-3C4E-EC4C-80FE-CD0EAFEC34A6}"/>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132770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939D-B2B1-4648-BA09-DE039F385A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9E83C1-8FE2-FF4D-8015-A92F16B888A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BB636F2-A769-BA49-BE8B-B0D894E8DE71}"/>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28B92E5C-D7DB-C641-BAF6-46B382BAD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96F38-8EA3-414B-A5C2-8CBD922609F5}"/>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397925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179E-C2F8-9A4D-B677-36D9564F19D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2E70B7C-B91A-9843-B2F1-55F5B3000F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DB6D187-A30A-CC44-94ED-E71877967D65}"/>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3C414F6B-F5D0-3240-9B85-1B097BC67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29310-4C17-B445-8514-69EB917EF247}"/>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154800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76D14-C487-3F47-B5E6-7428750BA48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3060F9E-88A3-AE4B-9C77-64EA1F1EDD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172FC59-8013-9249-9DAC-A9DF2CF3E06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BD9C786-0B04-2143-B5E5-0E4495C36CB2}"/>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6" name="Footer Placeholder 5">
            <a:extLst>
              <a:ext uri="{FF2B5EF4-FFF2-40B4-BE49-F238E27FC236}">
                <a16:creationId xmlns:a16="http://schemas.microsoft.com/office/drawing/2014/main" id="{51065B09-0E3A-9648-91A9-683F8A3C2F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CAAC0-8142-2B40-8AD4-651C6231AD80}"/>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10409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C226C-0770-8145-BCE6-8AD345D42F4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23933DE-B906-0B4D-8EEE-9178D4EF4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A1D4F12-3757-0A47-9CC8-32D49FC66F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CFE6FAE-A6D5-A34F-A72E-753108503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7B306-49BC-234C-A520-DE7FCB647B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630B98-52FB-E14B-A2F5-78298208EF7C}"/>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8" name="Footer Placeholder 7">
            <a:extLst>
              <a:ext uri="{FF2B5EF4-FFF2-40B4-BE49-F238E27FC236}">
                <a16:creationId xmlns:a16="http://schemas.microsoft.com/office/drawing/2014/main" id="{CD4234C1-B4F6-CA47-981A-149AEF11E6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ED5EF2-B7D3-8241-AFC2-5E5D26639CA4}"/>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367089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1C2A-4750-5A4E-9E2F-B99F89B8AB3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90CF694-1EEA-8347-8393-D77DA048560D}"/>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4" name="Footer Placeholder 3">
            <a:extLst>
              <a:ext uri="{FF2B5EF4-FFF2-40B4-BE49-F238E27FC236}">
                <a16:creationId xmlns:a16="http://schemas.microsoft.com/office/drawing/2014/main" id="{25DBDE37-03CB-C14E-BB24-E15CAA36AC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9E9965-ABDF-FE42-B313-BBB62AD95976}"/>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206779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CE0693-C142-FB4E-834B-263D88B828E9}"/>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3" name="Footer Placeholder 2">
            <a:extLst>
              <a:ext uri="{FF2B5EF4-FFF2-40B4-BE49-F238E27FC236}">
                <a16:creationId xmlns:a16="http://schemas.microsoft.com/office/drawing/2014/main" id="{DD95516E-B1B1-5648-B4B5-366E2E9572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557CAC-40F4-A643-86F7-C07AE24A3E6D}"/>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22623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875F3-BA97-954F-821E-99C1D1F373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666548C-29F0-EA4E-AF96-6F00D9F32B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7040DB-C97D-E448-9033-5A977F556A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48FC9E-1A76-E743-88C5-4D744A79F35B}"/>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6" name="Footer Placeholder 5">
            <a:extLst>
              <a:ext uri="{FF2B5EF4-FFF2-40B4-BE49-F238E27FC236}">
                <a16:creationId xmlns:a16="http://schemas.microsoft.com/office/drawing/2014/main" id="{9C42FA29-6DF0-0D44-AC4C-8A7CDECAB1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988BF-EDAF-664C-BE84-BD59D0144737}"/>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268387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8B8E-966F-8B45-B834-3B83C6E4D7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3EE69D-B79B-6A4C-A724-6E037DC72C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CCD432-8E5F-DC49-BDD2-35AAE995F6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3996C0-BC26-5B44-ADEB-FC9E1DF60DEF}"/>
              </a:ext>
            </a:extLst>
          </p:cNvPr>
          <p:cNvSpPr>
            <a:spLocks noGrp="1"/>
          </p:cNvSpPr>
          <p:nvPr>
            <p:ph type="dt" sz="half" idx="10"/>
          </p:nvPr>
        </p:nvSpPr>
        <p:spPr/>
        <p:txBody>
          <a:bodyPr/>
          <a:lstStyle/>
          <a:p>
            <a:fld id="{EB8DEB19-B1EC-C44C-94AC-4A8F00517912}" type="datetimeFigureOut">
              <a:rPr lang="en-US"/>
              <a:t>10/15/2020</a:t>
            </a:fld>
            <a:endParaRPr lang="en-US"/>
          </a:p>
        </p:txBody>
      </p:sp>
      <p:sp>
        <p:nvSpPr>
          <p:cNvPr id="6" name="Footer Placeholder 5">
            <a:extLst>
              <a:ext uri="{FF2B5EF4-FFF2-40B4-BE49-F238E27FC236}">
                <a16:creationId xmlns:a16="http://schemas.microsoft.com/office/drawing/2014/main" id="{5C224D44-D1C9-E649-AF42-2F73645B2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CB915-CC0C-214D-A18F-DEEDBD60D800}"/>
              </a:ext>
            </a:extLst>
          </p:cNvPr>
          <p:cNvSpPr>
            <a:spLocks noGrp="1"/>
          </p:cNvSpPr>
          <p:nvPr>
            <p:ph type="sldNum" sz="quarter" idx="12"/>
          </p:nvPr>
        </p:nvSpPr>
        <p:spPr/>
        <p:txBody>
          <a:bodyPr/>
          <a:lstStyle/>
          <a:p>
            <a:fld id="{A0D300AB-1C49-9A41-9858-F30C21B52369}" type="slidenum">
              <a:rPr lang="en-US"/>
              <a:t>‹#›</a:t>
            </a:fld>
            <a:endParaRPr lang="en-US"/>
          </a:p>
        </p:txBody>
      </p:sp>
    </p:spTree>
    <p:extLst>
      <p:ext uri="{BB962C8B-B14F-4D97-AF65-F5344CB8AC3E}">
        <p14:creationId xmlns:p14="http://schemas.microsoft.com/office/powerpoint/2010/main" val="220993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CD7F5F-6E11-9846-8942-03395D3AA2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F60B6F4-076F-294A-A5BE-78E0D586D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B4FC50-6FC1-DF4C-A913-5584D60BE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DEB19-B1EC-C44C-94AC-4A8F00517912}" type="datetimeFigureOut">
              <a:rPr lang="en-US"/>
              <a:t>10/15/2020</a:t>
            </a:fld>
            <a:endParaRPr lang="en-US"/>
          </a:p>
        </p:txBody>
      </p:sp>
      <p:sp>
        <p:nvSpPr>
          <p:cNvPr id="5" name="Footer Placeholder 4">
            <a:extLst>
              <a:ext uri="{FF2B5EF4-FFF2-40B4-BE49-F238E27FC236}">
                <a16:creationId xmlns:a16="http://schemas.microsoft.com/office/drawing/2014/main" id="{12F5C11B-8558-EA4B-B450-BA96B60C9D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5D66EC-8389-1440-A70C-161DB3FE7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300AB-1C49-9A41-9858-F30C21B52369}" type="slidenum">
              <a:rPr lang="en-US"/>
              <a:t>‹#›</a:t>
            </a:fld>
            <a:endParaRPr lang="en-US"/>
          </a:p>
        </p:txBody>
      </p:sp>
    </p:spTree>
    <p:extLst>
      <p:ext uri="{BB962C8B-B14F-4D97-AF65-F5344CB8AC3E}">
        <p14:creationId xmlns:p14="http://schemas.microsoft.com/office/powerpoint/2010/main" val="223833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3" Type="http://schemas.openxmlformats.org/officeDocument/2006/relationships/hyperlink" Target="https://bn.m.wikipedia.org/w/index.php?title=%E0%A6%AD%E0%A6%BE%E0%A6%B0%E0%A6%A4%E0%A7%80%E0%A6%AF%E0%A6%BC_%E0%A6%AE%E0%A6%B9%E0%A6%BE%E0%A6%95%E0%A6%BE%E0%A6%AC%E0%A7%8D%E0%A6%AF&amp;action=edit&amp;redlink=1" TargetMode="External" /><Relationship Id="rId7" Type="http://schemas.openxmlformats.org/officeDocument/2006/relationships/hyperlink" Target="https://bn.m.wikipedia.org/wiki/%E0%A6%AC%E0%A6%BF%E0%A6%AD%E0%A7%80%E0%A6%B7%E0%A6%A3" TargetMode="External" /><Relationship Id="rId2" Type="http://schemas.openxmlformats.org/officeDocument/2006/relationships/image" Target="../media/image6.jpeg" /><Relationship Id="rId1" Type="http://schemas.openxmlformats.org/officeDocument/2006/relationships/slideLayout" Target="../slideLayouts/slideLayout7.xml" /><Relationship Id="rId6" Type="http://schemas.openxmlformats.org/officeDocument/2006/relationships/hyperlink" Target="https://bn.m.wikipedia.org/wiki/%E0%A6%B2%E0%A6%95%E0%A7%8D%E0%A6%B7%E0%A7%8D%E0%A6%AE%E0%A6%A3" TargetMode="External" /><Relationship Id="rId5" Type="http://schemas.openxmlformats.org/officeDocument/2006/relationships/hyperlink" Target="https://bn.m.wikipedia.org/wiki/%E0%A6%B0%E0%A6%BE%E0%A6%AC%E0%A6%A3" TargetMode="External" /><Relationship Id="rId4" Type="http://schemas.openxmlformats.org/officeDocument/2006/relationships/hyperlink" Target="https://bn.m.wikipedia.org/wiki/%E0%A6%B0%E0%A6%BE%E0%A6%AE%E0%A6%BE%E0%A6%AF%E0%A6%BC%E0%A6%A3" TargetMode="External" /></Relationships>
</file>

<file path=ppt/slides/_rels/slide8.xml.rels><?xml version="1.0" encoding="UTF-8" standalone="yes"?>
<Relationships xmlns="http://schemas.openxmlformats.org/package/2006/relationships"><Relationship Id="rId8" Type="http://schemas.openxmlformats.org/officeDocument/2006/relationships/hyperlink" Target="https://bn.m.wikipedia.org/wiki/%E0%A6%B0%E0%A6%BE%E0%A6%AC%E0%A6%A3#cite_note-2" TargetMode="External" /><Relationship Id="rId13" Type="http://schemas.openxmlformats.org/officeDocument/2006/relationships/hyperlink" Target="https://bn.m.wikipedia.org/wiki/%E0%A6%B0%E0%A6%BE%E0%A6%AE" TargetMode="External" /><Relationship Id="rId3" Type="http://schemas.openxmlformats.org/officeDocument/2006/relationships/hyperlink" Target="https://bn.m.wikipedia.org/wiki/%E0%A6%B8%E0%A6%82%E0%A6%B8%E0%A7%8D%E0%A6%95%E0%A7%83%E0%A6%A4_%E0%A6%AD%E0%A6%BE%E0%A6%B7%E0%A6%BE" TargetMode="External" /><Relationship Id="rId7" Type="http://schemas.openxmlformats.org/officeDocument/2006/relationships/hyperlink" Target="https://bn.m.wikipedia.org/wiki/%E0%A6%B0%E0%A6%BE%E0%A6%AC%E0%A6%A3#cite_note-1" TargetMode="External" /><Relationship Id="rId12" Type="http://schemas.openxmlformats.org/officeDocument/2006/relationships/hyperlink" Target="https://bn.m.wikipedia.org/wiki/%E0%A6%B6%E0%A7%8D%E0%A6%B0%E0%A7%80%E0%A6%B2%E0%A6%99%E0%A7%8D%E0%A6%95%E0%A6%BE%E0%A6%B0_%E0%A6%87%E0%A6%A4%E0%A6%BF%E0%A6%B9%E0%A6%BE%E0%A6%B8" TargetMode="External" /><Relationship Id="rId2" Type="http://schemas.openxmlformats.org/officeDocument/2006/relationships/image" Target="../media/image7.jpeg" /><Relationship Id="rId1" Type="http://schemas.openxmlformats.org/officeDocument/2006/relationships/slideLayout" Target="../slideLayouts/slideLayout7.xml" /><Relationship Id="rId6" Type="http://schemas.openxmlformats.org/officeDocument/2006/relationships/hyperlink" Target="https://bn.m.wikipedia.org/wiki/%E0%A6%B0%E0%A6%BE%E0%A6%AE%E0%A6%BE%E0%A6%AF%E0%A6%BC%E0%A6%A3" TargetMode="External" /><Relationship Id="rId11" Type="http://schemas.openxmlformats.org/officeDocument/2006/relationships/hyperlink" Target="https://bn.m.wikipedia.org/wiki/%E0%A6%B6%E0%A7%8D%E0%A6%B0%E0%A7%80%E0%A6%B2%E0%A6%99%E0%A7%8D%E0%A6%95%E0%A6%BE" TargetMode="External" /><Relationship Id="rId5" Type="http://schemas.openxmlformats.org/officeDocument/2006/relationships/hyperlink" Target="https://bn.m.wikipedia.org/wiki/%E0%A6%AE%E0%A6%B9%E0%A6%BE%E0%A6%95%E0%A6%BE%E0%A6%AC%E0%A7%8D%E0%A6%AF" TargetMode="External" /><Relationship Id="rId10" Type="http://schemas.openxmlformats.org/officeDocument/2006/relationships/hyperlink" Target="https://bn.m.wikipedia.org/wiki/%E0%A6%AA%E0%A7%81%E0%A6%B0%E0%A6%BE%E0%A6%A3" TargetMode="External" /><Relationship Id="rId4" Type="http://schemas.openxmlformats.org/officeDocument/2006/relationships/hyperlink" Target="https://bn.m.wikipedia.org/wiki/%E0%A6%AD%E0%A6%BE%E0%A6%B0%E0%A6%A4%E0%A7%80%E0%A6%AF%E0%A6%BC" TargetMode="External" /><Relationship Id="rId9" Type="http://schemas.openxmlformats.org/officeDocument/2006/relationships/hyperlink" Target="https://bn.m.wikipedia.org/wiki/%E0%A6%B0%E0%A6%BE%E0%A6%AC%E0%A6%A3#cite_note-3" TargetMode="External" /></Relationships>
</file>

<file path=ppt/slides/_rels/slide9.xml.rels><?xml version="1.0" encoding="UTF-8" standalone="yes"?>
<Relationships xmlns="http://schemas.openxmlformats.org/package/2006/relationships"><Relationship Id="rId3" Type="http://schemas.openxmlformats.org/officeDocument/2006/relationships/hyperlink" Target="https://bn.m.wikipedia.org/wiki/%E0%A6%B0%E0%A6%BE%E0%A6%95%E0%A7%8D%E0%A6%B7%E0%A6%B8" TargetMode="External" /><Relationship Id="rId7" Type="http://schemas.openxmlformats.org/officeDocument/2006/relationships/image" Target="../media/image8.jpeg" /><Relationship Id="rId2" Type="http://schemas.openxmlformats.org/officeDocument/2006/relationships/hyperlink" Target="https://bn.m.wikipedia.org/wiki/%E0%A6%B0%E0%A6%BE%E0%A6%AE%E0%A6%BE%E0%A6%AF%E0%A6%BC%E0%A6%A3" TargetMode="External" /><Relationship Id="rId1" Type="http://schemas.openxmlformats.org/officeDocument/2006/relationships/slideLayout" Target="../slideLayouts/slideLayout7.xml" /><Relationship Id="rId6" Type="http://schemas.openxmlformats.org/officeDocument/2006/relationships/hyperlink" Target="https://bn.m.wikipedia.org/wiki/%E0%A6%B0%E0%A6%BE%E0%A6%AE" TargetMode="External" /><Relationship Id="rId5" Type="http://schemas.openxmlformats.org/officeDocument/2006/relationships/hyperlink" Target="https://bn.m.wikipedia.org/wiki/%E0%A6%B8%E0%A7%80%E0%A6%A4%E0%A6%BE" TargetMode="External" /><Relationship Id="rId4" Type="http://schemas.openxmlformats.org/officeDocument/2006/relationships/hyperlink" Target="https://bn.m.wikipedia.org/wiki/%E0%A6%B0%E0%A6%BE%E0%A6%AC%E0%A6%A3"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A11D4F-0D83-0748-ABF6-87D475C681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w="444500" cap="sq" cmpd="thickThin">
            <a:solidFill>
              <a:srgbClr val="0000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BEC9E0BE-E4B6-9249-B317-C075F0603E32}"/>
              </a:ext>
            </a:extLst>
          </p:cNvPr>
          <p:cNvSpPr txBox="1"/>
          <p:nvPr/>
        </p:nvSpPr>
        <p:spPr>
          <a:xfrm>
            <a:off x="723654" y="4550105"/>
            <a:ext cx="11207336" cy="1754326"/>
          </a:xfrm>
          <a:prstGeom prst="rect">
            <a:avLst/>
          </a:prstGeom>
          <a:noFill/>
        </p:spPr>
        <p:txBody>
          <a:bodyPr wrap="square" rtlCol="0">
            <a:spAutoFit/>
          </a:bodyPr>
          <a:lstStyle/>
          <a:p>
            <a:pPr algn="l"/>
            <a:r>
              <a:rPr lang="en-GB" sz="5400" b="1">
                <a:solidFill>
                  <a:srgbClr val="FF0000"/>
                </a:solidFill>
              </a:rPr>
              <a:t>আজকের ক্লাসে সবাইকে</a:t>
            </a:r>
          </a:p>
          <a:p>
            <a:pPr algn="l"/>
            <a:r>
              <a:rPr lang="en-GB" sz="5400" b="1">
                <a:solidFill>
                  <a:srgbClr val="FF0000"/>
                </a:solidFill>
              </a:rPr>
              <a:t>             শুভেচ্ছা ।  </a:t>
            </a:r>
            <a:endParaRPr lang="en-US" sz="5400" b="1">
              <a:solidFill>
                <a:srgbClr val="FF0000"/>
              </a:solidFill>
            </a:endParaRPr>
          </a:p>
        </p:txBody>
      </p:sp>
    </p:spTree>
    <p:extLst>
      <p:ext uri="{BB962C8B-B14F-4D97-AF65-F5344CB8AC3E}">
        <p14:creationId xmlns:p14="http://schemas.microsoft.com/office/powerpoint/2010/main" val="3384566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2F2EA222-E3A0-5444-B2D0-EFD85CCF7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Scroll: Vertical 2">
            <a:extLst>
              <a:ext uri="{FF2B5EF4-FFF2-40B4-BE49-F238E27FC236}">
                <a16:creationId xmlns:a16="http://schemas.microsoft.com/office/drawing/2014/main" id="{49628DEA-1B78-244E-A7CB-AC3117C74C97}"/>
              </a:ext>
            </a:extLst>
          </p:cNvPr>
          <p:cNvSpPr/>
          <p:nvPr/>
        </p:nvSpPr>
        <p:spPr>
          <a:xfrm>
            <a:off x="0" y="0"/>
            <a:ext cx="4323360" cy="4956094"/>
          </a:xfrm>
          <a:prstGeom prst="verticalScroll">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a:solidFill>
                  <a:srgbClr val="7030A0"/>
                </a:solidFill>
              </a:rPr>
              <a:t>রাবণের ভাই</a:t>
            </a:r>
          </a:p>
          <a:p>
            <a:pPr algn="ctr"/>
            <a:r>
              <a:rPr lang="en-GB" sz="3600" b="1">
                <a:solidFill>
                  <a:srgbClr val="7030A0"/>
                </a:solidFill>
              </a:rPr>
              <a:t> কুম্ভকর্ণ । তিনি বছরের ৬ মাস নিদ্রাসনে থাকেন।  </a:t>
            </a:r>
            <a:endParaRPr lang="en-US" sz="3600" b="1">
              <a:solidFill>
                <a:srgbClr val="7030A0"/>
              </a:solidFill>
            </a:endParaRPr>
          </a:p>
        </p:txBody>
      </p:sp>
    </p:spTree>
    <p:extLst>
      <p:ext uri="{BB962C8B-B14F-4D97-AF65-F5344CB8AC3E}">
        <p14:creationId xmlns:p14="http://schemas.microsoft.com/office/powerpoint/2010/main" val="1167170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19FCB5-0876-426B-8CAD-34D68A6D8CA5}"/>
              </a:ext>
            </a:extLst>
          </p:cNvPr>
          <p:cNvSpPr txBox="1"/>
          <p:nvPr/>
        </p:nvSpPr>
        <p:spPr>
          <a:xfrm>
            <a:off x="0" y="839720"/>
            <a:ext cx="6977575" cy="6001643"/>
          </a:xfrm>
          <a:prstGeom prst="rect">
            <a:avLst/>
          </a:prstGeom>
          <a:solidFill>
            <a:schemeClr val="accent6">
              <a:lumMod val="20000"/>
              <a:lumOff val="80000"/>
            </a:schemeClr>
          </a:solidFill>
        </p:spPr>
        <p:txBody>
          <a:bodyPr wrap="square" rtlCol="0">
            <a:spAutoFit/>
          </a:bodyPr>
          <a:lstStyle/>
          <a:p>
            <a:r>
              <a:rPr lang="bn-IN" sz="3200" b="1" spc="50" dirty="0">
                <a:ln w="9525" cmpd="sng">
                  <a:solidFill>
                    <a:schemeClr val="accent1"/>
                  </a:solidFill>
                  <a:prstDash val="solid"/>
                </a:ln>
                <a:solidFill>
                  <a:srgbClr val="002060"/>
                </a:solidFill>
                <a:effectLst>
                  <a:glow rad="38100">
                    <a:schemeClr val="accent1">
                      <a:alpha val="40000"/>
                    </a:schemeClr>
                  </a:glow>
                </a:effectLst>
              </a:rPr>
              <a:t>“এতক্ষণে”-</a:t>
            </a:r>
            <a:r>
              <a:rPr lang="bn-IN" sz="3200" b="1" spc="50" dirty="0">
                <a:ln w="9525" cmpd="sng">
                  <a:solidFill>
                    <a:schemeClr val="accent1">
                      <a:lumMod val="60000"/>
                      <a:lumOff val="40000"/>
                    </a:schemeClr>
                  </a:solidFill>
                  <a:prstDash val="solid"/>
                </a:ln>
                <a:solidFill>
                  <a:srgbClr val="C00000"/>
                </a:solidFill>
                <a:effectLst>
                  <a:glow rad="38100">
                    <a:schemeClr val="accent1">
                      <a:alpha val="40000"/>
                    </a:schemeClr>
                  </a:glow>
                </a:effectLst>
              </a:rPr>
              <a:t>অরিন্দম</a:t>
            </a:r>
            <a:r>
              <a:rPr lang="bn-IN" sz="3200" b="1" spc="50" dirty="0">
                <a:ln w="9525" cmpd="sng">
                  <a:solidFill>
                    <a:schemeClr val="accent1"/>
                  </a:solidFill>
                  <a:prstDash val="solid"/>
                </a:ln>
                <a:solidFill>
                  <a:srgbClr val="002060"/>
                </a:solidFill>
                <a:effectLst>
                  <a:glow rad="38100">
                    <a:schemeClr val="accent1">
                      <a:alpha val="40000"/>
                    </a:schemeClr>
                  </a:glow>
                </a:effectLst>
              </a:rPr>
              <a:t> কহিলা বিষাদে,</a:t>
            </a:r>
          </a:p>
          <a:p>
            <a:r>
              <a:rPr lang="bn-IN" sz="3200" b="1" spc="50" dirty="0">
                <a:ln w="9525" cmpd="sng">
                  <a:solidFill>
                    <a:schemeClr val="accent1"/>
                  </a:solidFill>
                  <a:prstDash val="solid"/>
                </a:ln>
                <a:solidFill>
                  <a:srgbClr val="002060"/>
                </a:solidFill>
                <a:effectLst>
                  <a:glow rad="38100">
                    <a:schemeClr val="accent1">
                      <a:alpha val="40000"/>
                    </a:schemeClr>
                  </a:glow>
                </a:effectLst>
              </a:rPr>
              <a:t>“জানিনু কেমনে আসি </a:t>
            </a:r>
            <a:r>
              <a:rPr lang="bn-IN" sz="3200" b="1" spc="50" dirty="0">
                <a:ln w="9525" cmpd="sng">
                  <a:solidFill>
                    <a:schemeClr val="accent1"/>
                  </a:solidFill>
                  <a:prstDash val="solid"/>
                </a:ln>
                <a:solidFill>
                  <a:srgbClr val="C00000"/>
                </a:solidFill>
                <a:effectLst>
                  <a:glow rad="38100">
                    <a:schemeClr val="accent1">
                      <a:alpha val="40000"/>
                    </a:schemeClr>
                  </a:glow>
                </a:effectLst>
              </a:rPr>
              <a:t>লক্ষ্মণ</a:t>
            </a:r>
            <a:r>
              <a:rPr lang="bn-IN" sz="3200" b="1" spc="50" dirty="0">
                <a:ln w="9525" cmpd="sng">
                  <a:solidFill>
                    <a:schemeClr val="accent1"/>
                  </a:solidFill>
                  <a:prstDash val="solid"/>
                </a:ln>
                <a:solidFill>
                  <a:srgbClr val="002060"/>
                </a:solidFill>
                <a:effectLst>
                  <a:glow rad="38100">
                    <a:schemeClr val="accent1">
                      <a:alpha val="40000"/>
                    </a:schemeClr>
                  </a:glow>
                </a:effectLst>
              </a:rPr>
              <a:t> </a:t>
            </a:r>
            <a:r>
              <a:rPr lang="bn-IN" sz="3200" b="1" spc="50" dirty="0">
                <a:ln w="9525" cmpd="sng">
                  <a:solidFill>
                    <a:schemeClr val="accent1"/>
                  </a:solidFill>
                  <a:prstDash val="solid"/>
                </a:ln>
                <a:solidFill>
                  <a:srgbClr val="C00000"/>
                </a:solidFill>
                <a:effectLst>
                  <a:glow rad="38100">
                    <a:schemeClr val="accent1">
                      <a:alpha val="40000"/>
                    </a:schemeClr>
                  </a:glow>
                </a:effectLst>
              </a:rPr>
              <a:t>পশিল</a:t>
            </a:r>
          </a:p>
          <a:p>
            <a:r>
              <a:rPr lang="bn-IN" sz="3200" b="1" spc="50" dirty="0">
                <a:ln w="9525" cmpd="sng">
                  <a:solidFill>
                    <a:schemeClr val="accent1"/>
                  </a:solidFill>
                  <a:prstDash val="solid"/>
                </a:ln>
                <a:solidFill>
                  <a:srgbClr val="002060"/>
                </a:solidFill>
                <a:effectLst>
                  <a:glow rad="38100">
                    <a:schemeClr val="accent1">
                      <a:alpha val="40000"/>
                    </a:schemeClr>
                  </a:glow>
                </a:effectLst>
              </a:rPr>
              <a:t>রক্ষপুরে! হায়, তাত, উচিত কি তব</a:t>
            </a:r>
          </a:p>
          <a:p>
            <a:r>
              <a:rPr lang="bn-IN" sz="3200" b="1" spc="50" dirty="0">
                <a:ln w="9525" cmpd="sng">
                  <a:solidFill>
                    <a:schemeClr val="accent1"/>
                  </a:solidFill>
                  <a:prstDash val="solid"/>
                </a:ln>
                <a:solidFill>
                  <a:srgbClr val="002060"/>
                </a:solidFill>
                <a:effectLst>
                  <a:glow rad="38100">
                    <a:schemeClr val="accent1">
                      <a:alpha val="40000"/>
                    </a:schemeClr>
                  </a:glow>
                </a:effectLst>
              </a:rPr>
              <a:t>এ কাজ? </a:t>
            </a:r>
            <a:r>
              <a:rPr lang="bn-IN" sz="3200" b="1" spc="50" dirty="0">
                <a:ln w="9525" cmpd="sng">
                  <a:solidFill>
                    <a:schemeClr val="accent1"/>
                  </a:solidFill>
                  <a:prstDash val="solid"/>
                </a:ln>
                <a:solidFill>
                  <a:srgbClr val="C00000"/>
                </a:solidFill>
                <a:effectLst>
                  <a:glow rad="38100">
                    <a:schemeClr val="accent1">
                      <a:alpha val="40000"/>
                    </a:schemeClr>
                  </a:glow>
                </a:effectLst>
              </a:rPr>
              <a:t>নিকষা</a:t>
            </a:r>
            <a:r>
              <a:rPr lang="bn-IN" sz="3200" b="1" spc="50" dirty="0">
                <a:ln w="9525" cmpd="sng">
                  <a:solidFill>
                    <a:schemeClr val="accent1"/>
                  </a:solidFill>
                  <a:prstDash val="solid"/>
                </a:ln>
                <a:solidFill>
                  <a:srgbClr val="002060"/>
                </a:solidFill>
                <a:effectLst>
                  <a:glow rad="38100">
                    <a:schemeClr val="accent1">
                      <a:alpha val="40000"/>
                    </a:schemeClr>
                  </a:glow>
                </a:effectLst>
              </a:rPr>
              <a:t> সতী তোমার জননী!</a:t>
            </a:r>
          </a:p>
          <a:p>
            <a:r>
              <a:rPr lang="bn-IN" sz="3200" b="1" spc="50" dirty="0">
                <a:ln w="9525" cmpd="sng">
                  <a:solidFill>
                    <a:schemeClr val="accent1"/>
                  </a:solidFill>
                  <a:prstDash val="solid"/>
                </a:ln>
                <a:solidFill>
                  <a:srgbClr val="002060"/>
                </a:solidFill>
                <a:effectLst>
                  <a:glow rad="38100">
                    <a:schemeClr val="accent1">
                      <a:alpha val="40000"/>
                    </a:schemeClr>
                  </a:glow>
                </a:effectLst>
              </a:rPr>
              <a:t>সহোদর রক্ষঃশ্রেষ্ঠ! </a:t>
            </a:r>
            <a:r>
              <a:rPr lang="bn-IN" sz="3200" b="1" spc="50" dirty="0">
                <a:ln w="9525" cmpd="sng">
                  <a:solidFill>
                    <a:schemeClr val="accent1"/>
                  </a:solidFill>
                  <a:prstDash val="solid"/>
                </a:ln>
                <a:solidFill>
                  <a:srgbClr val="C00000"/>
                </a:solidFill>
                <a:effectLst>
                  <a:glow rad="38100">
                    <a:schemeClr val="accent1">
                      <a:alpha val="40000"/>
                    </a:schemeClr>
                  </a:glow>
                </a:effectLst>
              </a:rPr>
              <a:t>শূলিশম্ভুনিভ</a:t>
            </a:r>
          </a:p>
          <a:p>
            <a:r>
              <a:rPr lang="bn-IN" sz="3200" b="1" spc="50" dirty="0">
                <a:ln w="9525" cmpd="sng">
                  <a:solidFill>
                    <a:schemeClr val="accent1"/>
                  </a:solidFill>
                  <a:prstDash val="solid"/>
                </a:ln>
                <a:solidFill>
                  <a:srgbClr val="C00000"/>
                </a:solidFill>
                <a:effectLst>
                  <a:glow rad="38100">
                    <a:schemeClr val="accent1">
                      <a:alpha val="40000"/>
                    </a:schemeClr>
                  </a:glow>
                </a:effectLst>
              </a:rPr>
              <a:t>কুম্ভকর্ণ</a:t>
            </a:r>
            <a:r>
              <a:rPr lang="bn-IN" sz="3200" b="1" spc="50" dirty="0">
                <a:ln w="9525" cmpd="sng">
                  <a:solidFill>
                    <a:schemeClr val="accent1"/>
                  </a:solidFill>
                  <a:prstDash val="solid"/>
                </a:ln>
                <a:solidFill>
                  <a:srgbClr val="002060"/>
                </a:solidFill>
                <a:effectLst>
                  <a:glow rad="38100">
                    <a:schemeClr val="accent1">
                      <a:alpha val="40000"/>
                    </a:schemeClr>
                  </a:glow>
                </a:effectLst>
              </a:rPr>
              <a:t>! ভ্রাতৃপুত্র </a:t>
            </a:r>
            <a:r>
              <a:rPr lang="bn-IN" sz="3200" b="1" spc="50" dirty="0">
                <a:ln w="9525" cmpd="sng">
                  <a:solidFill>
                    <a:schemeClr val="accent1"/>
                  </a:solidFill>
                  <a:prstDash val="solid"/>
                </a:ln>
                <a:solidFill>
                  <a:srgbClr val="C00000"/>
                </a:solidFill>
                <a:effectLst>
                  <a:glow rad="38100">
                    <a:schemeClr val="accent1">
                      <a:alpha val="40000"/>
                    </a:schemeClr>
                  </a:glow>
                </a:effectLst>
              </a:rPr>
              <a:t>বাসববিজয়ী</a:t>
            </a:r>
            <a:r>
              <a:rPr lang="bn-IN" sz="3200" b="1" spc="50" dirty="0">
                <a:ln w="9525" cmpd="sng">
                  <a:solidFill>
                    <a:schemeClr val="accent1"/>
                  </a:solidFill>
                  <a:prstDash val="solid"/>
                </a:ln>
                <a:solidFill>
                  <a:srgbClr val="002060"/>
                </a:solidFill>
                <a:effectLst>
                  <a:glow rad="38100">
                    <a:schemeClr val="accent1">
                      <a:alpha val="40000"/>
                    </a:schemeClr>
                  </a:glow>
                </a:effectLst>
              </a:rPr>
              <a:t>!</a:t>
            </a:r>
          </a:p>
          <a:p>
            <a:r>
              <a:rPr lang="bn-IN" sz="3200" b="1" spc="50" dirty="0">
                <a:ln w="9525" cmpd="sng">
                  <a:solidFill>
                    <a:schemeClr val="accent1"/>
                  </a:solidFill>
                  <a:prstDash val="solid"/>
                </a:ln>
                <a:solidFill>
                  <a:srgbClr val="002060"/>
                </a:solidFill>
                <a:effectLst>
                  <a:glow rad="38100">
                    <a:schemeClr val="accent1">
                      <a:alpha val="40000"/>
                    </a:schemeClr>
                  </a:glow>
                </a:effectLst>
              </a:rPr>
              <a:t>নিজগৃহপথ, তাত, দেখাও </a:t>
            </a:r>
            <a:r>
              <a:rPr lang="bn-IN" sz="3200" b="1" spc="50" dirty="0">
                <a:ln w="9525" cmpd="sng">
                  <a:solidFill>
                    <a:schemeClr val="accent1"/>
                  </a:solidFill>
                  <a:prstDash val="solid"/>
                </a:ln>
                <a:solidFill>
                  <a:srgbClr val="C00000"/>
                </a:solidFill>
                <a:effectLst>
                  <a:glow rad="38100">
                    <a:schemeClr val="accent1">
                      <a:alpha val="40000"/>
                    </a:schemeClr>
                  </a:glow>
                </a:effectLst>
              </a:rPr>
              <a:t>তস্করে</a:t>
            </a:r>
            <a:r>
              <a:rPr lang="bn-IN" sz="3200" b="1" spc="50" dirty="0">
                <a:ln w="9525" cmpd="sng">
                  <a:solidFill>
                    <a:schemeClr val="accent1"/>
                  </a:solidFill>
                  <a:prstDash val="solid"/>
                </a:ln>
                <a:solidFill>
                  <a:srgbClr val="002060"/>
                </a:solidFill>
                <a:effectLst>
                  <a:glow rad="38100">
                    <a:schemeClr val="accent1">
                      <a:alpha val="40000"/>
                    </a:schemeClr>
                  </a:glow>
                </a:effectLst>
              </a:rPr>
              <a:t>?</a:t>
            </a:r>
          </a:p>
          <a:p>
            <a:r>
              <a:rPr lang="bn-IN" sz="3200" b="1" spc="50" dirty="0">
                <a:ln w="9525" cmpd="sng">
                  <a:solidFill>
                    <a:schemeClr val="accent1"/>
                  </a:solidFill>
                  <a:prstDash val="solid"/>
                </a:ln>
                <a:solidFill>
                  <a:srgbClr val="002060"/>
                </a:solidFill>
                <a:effectLst>
                  <a:glow rad="38100">
                    <a:schemeClr val="accent1">
                      <a:alpha val="40000"/>
                    </a:schemeClr>
                  </a:glow>
                </a:effectLst>
              </a:rPr>
              <a:t>চণ্ডালে বসাও আনি রাজার আলয়ে?</a:t>
            </a:r>
          </a:p>
          <a:p>
            <a:r>
              <a:rPr lang="bn-IN" sz="3200" b="1" spc="50" dirty="0">
                <a:ln w="9525" cmpd="sng">
                  <a:solidFill>
                    <a:schemeClr val="accent1"/>
                  </a:solidFill>
                  <a:prstDash val="solid"/>
                </a:ln>
                <a:solidFill>
                  <a:srgbClr val="002060"/>
                </a:solidFill>
                <a:effectLst>
                  <a:glow rad="38100">
                    <a:schemeClr val="accent1">
                      <a:alpha val="40000"/>
                    </a:schemeClr>
                  </a:glow>
                </a:effectLst>
              </a:rPr>
              <a:t>কিন্তু নাহি গঞ্জি তোমা, গুরুজন তুমি</a:t>
            </a:r>
          </a:p>
          <a:p>
            <a:r>
              <a:rPr lang="bn-IN" sz="3200" b="1" spc="50" dirty="0">
                <a:ln w="9525" cmpd="sng">
                  <a:solidFill>
                    <a:schemeClr val="accent1"/>
                  </a:solidFill>
                  <a:prstDash val="solid"/>
                </a:ln>
                <a:solidFill>
                  <a:srgbClr val="002060"/>
                </a:solidFill>
                <a:effectLst>
                  <a:glow rad="38100">
                    <a:schemeClr val="accent1">
                      <a:alpha val="40000"/>
                    </a:schemeClr>
                  </a:glow>
                </a:effectLst>
              </a:rPr>
              <a:t>পিতৃতুল্য। ছাড় দ্বার, যাব অস্ত্রাগারে,</a:t>
            </a:r>
          </a:p>
          <a:p>
            <a:r>
              <a:rPr lang="bn-IN" sz="3200" b="1" spc="50" dirty="0">
                <a:ln w="9525" cmpd="sng">
                  <a:solidFill>
                    <a:schemeClr val="accent1"/>
                  </a:solidFill>
                  <a:prstDash val="solid"/>
                </a:ln>
                <a:solidFill>
                  <a:srgbClr val="002060"/>
                </a:solidFill>
                <a:effectLst>
                  <a:glow rad="38100">
                    <a:schemeClr val="accent1">
                      <a:alpha val="40000"/>
                    </a:schemeClr>
                  </a:glow>
                </a:effectLst>
              </a:rPr>
              <a:t>পাঠাইব রামানুজে </a:t>
            </a:r>
            <a:r>
              <a:rPr lang="bn-IN" sz="3200" b="1" spc="50" dirty="0">
                <a:ln w="9525" cmpd="sng">
                  <a:solidFill>
                    <a:schemeClr val="accent1"/>
                  </a:solidFill>
                  <a:prstDash val="solid"/>
                </a:ln>
                <a:solidFill>
                  <a:srgbClr val="C00000"/>
                </a:solidFill>
                <a:effectLst>
                  <a:glow rad="38100">
                    <a:schemeClr val="accent1">
                      <a:alpha val="40000"/>
                    </a:schemeClr>
                  </a:glow>
                </a:effectLst>
              </a:rPr>
              <a:t>শমন-ভবনে</a:t>
            </a:r>
            <a:r>
              <a:rPr lang="bn-IN" sz="3200" b="1" spc="50" dirty="0">
                <a:ln w="9525" cmpd="sng">
                  <a:solidFill>
                    <a:schemeClr val="accent1"/>
                  </a:solidFill>
                  <a:prstDash val="solid"/>
                </a:ln>
                <a:solidFill>
                  <a:srgbClr val="002060"/>
                </a:solidFill>
                <a:effectLst>
                  <a:glow rad="38100">
                    <a:schemeClr val="accent1">
                      <a:alpha val="40000"/>
                    </a:schemeClr>
                  </a:glow>
                </a:effectLst>
              </a:rPr>
              <a:t>,</a:t>
            </a:r>
          </a:p>
          <a:p>
            <a:r>
              <a:rPr lang="bn-IN" sz="3200" b="1" spc="50" dirty="0">
                <a:ln w="9525" cmpd="sng">
                  <a:solidFill>
                    <a:schemeClr val="accent1"/>
                  </a:solidFill>
                  <a:prstDash val="solid"/>
                </a:ln>
                <a:solidFill>
                  <a:srgbClr val="002060"/>
                </a:solidFill>
                <a:effectLst>
                  <a:glow rad="38100">
                    <a:schemeClr val="accent1">
                      <a:alpha val="40000"/>
                    </a:schemeClr>
                  </a:glow>
                </a:effectLst>
              </a:rPr>
              <a:t>লঙ্কার কলঙ্ক আজি ভঞ্জিব আহবে।”</a:t>
            </a:r>
          </a:p>
        </p:txBody>
      </p:sp>
      <p:sp>
        <p:nvSpPr>
          <p:cNvPr id="3" name="Rectangle 2">
            <a:extLst>
              <a:ext uri="{FF2B5EF4-FFF2-40B4-BE49-F238E27FC236}">
                <a16:creationId xmlns:a16="http://schemas.microsoft.com/office/drawing/2014/main" id="{3C065D1E-0D3B-4F68-8690-3FEE39612044}"/>
              </a:ext>
            </a:extLst>
          </p:cNvPr>
          <p:cNvSpPr/>
          <p:nvPr/>
        </p:nvSpPr>
        <p:spPr>
          <a:xfrm>
            <a:off x="3555301" y="-6128"/>
            <a:ext cx="6292083" cy="923330"/>
          </a:xfrm>
          <a:prstGeom prst="rect">
            <a:avLst/>
          </a:prstGeom>
          <a:solidFill>
            <a:schemeClr val="accent5">
              <a:lumMod val="20000"/>
              <a:lumOff val="80000"/>
            </a:schemeClr>
          </a:solidFill>
          <a:ln>
            <a:solidFill>
              <a:schemeClr val="accent4">
                <a:lumMod val="20000"/>
                <a:lumOff val="80000"/>
              </a:schemeClr>
            </a:solidFill>
          </a:ln>
        </p:spPr>
        <p:txBody>
          <a:bodyPr wrap="square" lIns="91440" tIns="45720" rIns="91440" bIns="45720">
            <a:spAutoFit/>
          </a:bodyPr>
          <a:lstStyle/>
          <a:p>
            <a:pPr algn="ctr"/>
            <a:r>
              <a:rPr lang="bn-IN" sz="5400" b="1" u="sng" cap="none" spc="50" dirty="0">
                <a:ln w="9525" cmpd="sng">
                  <a:solidFill>
                    <a:schemeClr val="accent1"/>
                  </a:solidFill>
                  <a:prstDash val="solid"/>
                </a:ln>
                <a:solidFill>
                  <a:srgbClr val="FFC000"/>
                </a:solidFill>
                <a:effectLst>
                  <a:glow rad="38100">
                    <a:schemeClr val="accent1">
                      <a:alpha val="40000"/>
                    </a:schemeClr>
                  </a:glow>
                </a:effectLst>
              </a:rPr>
              <a:t>কবিতা বিশ্লেষণ</a:t>
            </a:r>
            <a:endParaRPr lang="en-US" sz="5400" b="1" u="sng" cap="none" spc="50" dirty="0">
              <a:ln w="9525" cmpd="sng">
                <a:solidFill>
                  <a:schemeClr val="accent1"/>
                </a:solidFill>
                <a:prstDash val="solid"/>
              </a:ln>
              <a:solidFill>
                <a:srgbClr val="FFC000"/>
              </a:solidFill>
              <a:effectLst>
                <a:glow rad="38100">
                  <a:schemeClr val="accent1">
                    <a:alpha val="40000"/>
                  </a:schemeClr>
                </a:glow>
              </a:effectLst>
            </a:endParaRPr>
          </a:p>
        </p:txBody>
      </p:sp>
      <p:sp>
        <p:nvSpPr>
          <p:cNvPr id="9" name="TextBox 8">
            <a:extLst>
              <a:ext uri="{FF2B5EF4-FFF2-40B4-BE49-F238E27FC236}">
                <a16:creationId xmlns:a16="http://schemas.microsoft.com/office/drawing/2014/main" id="{EA7CC87A-CFA7-43AB-A5C5-9B4045EE629C}"/>
              </a:ext>
            </a:extLst>
          </p:cNvPr>
          <p:cNvSpPr txBox="1"/>
          <p:nvPr/>
        </p:nvSpPr>
        <p:spPr>
          <a:xfrm>
            <a:off x="6977576" y="939967"/>
            <a:ext cx="4951828" cy="5262979"/>
          </a:xfrm>
          <a:prstGeom prst="rect">
            <a:avLst/>
          </a:prstGeom>
          <a:noFill/>
          <a:ln>
            <a:solidFill>
              <a:schemeClr val="accent3">
                <a:lumMod val="20000"/>
                <a:lumOff val="80000"/>
              </a:schemeClr>
            </a:solidFill>
          </a:ln>
        </p:spPr>
        <p:txBody>
          <a:bodyPr wrap="square" rtlCol="0">
            <a:spAutoFit/>
          </a:bodyPr>
          <a:lstStyle/>
          <a:p>
            <a:r>
              <a:rPr lang="bn-IN" sz="2800" b="1" dirty="0">
                <a:solidFill>
                  <a:schemeClr val="accent2"/>
                </a:solidFill>
              </a:rPr>
              <a:t>**অরি বা শত্রুকে দমন করে যে।</a:t>
            </a:r>
          </a:p>
          <a:p>
            <a:r>
              <a:rPr lang="bn-IN" sz="2800" b="1" dirty="0">
                <a:solidFill>
                  <a:schemeClr val="accent2"/>
                </a:solidFill>
              </a:rPr>
              <a:t>**রামের ছোট ভাই।</a:t>
            </a:r>
          </a:p>
          <a:p>
            <a:r>
              <a:rPr lang="bn-IN" sz="2800" b="1" dirty="0">
                <a:solidFill>
                  <a:schemeClr val="accent2"/>
                </a:solidFill>
              </a:rPr>
              <a:t>**প্রবেশ করল।</a:t>
            </a:r>
          </a:p>
          <a:p>
            <a:r>
              <a:rPr lang="bn-IN" sz="2800" b="1" dirty="0">
                <a:solidFill>
                  <a:schemeClr val="accent2"/>
                </a:solidFill>
              </a:rPr>
              <a:t>**রাবণের মা।</a:t>
            </a:r>
          </a:p>
          <a:p>
            <a:r>
              <a:rPr lang="bn-IN" sz="2800" b="1" dirty="0">
                <a:solidFill>
                  <a:schemeClr val="accent2"/>
                </a:solidFill>
              </a:rPr>
              <a:t>**শূলপাণি মহাদেবের মতো।</a:t>
            </a:r>
          </a:p>
          <a:p>
            <a:r>
              <a:rPr lang="bn-IN" sz="2800" b="1" dirty="0">
                <a:solidFill>
                  <a:schemeClr val="accent2"/>
                </a:solidFill>
              </a:rPr>
              <a:t>**রাবণের মধ্যম সহোদর।</a:t>
            </a:r>
          </a:p>
          <a:p>
            <a:r>
              <a:rPr lang="bn-IN" sz="2800" b="1" dirty="0">
                <a:solidFill>
                  <a:schemeClr val="accent2"/>
                </a:solidFill>
              </a:rPr>
              <a:t>**দেবতাদের রাজা ইন্দ্র বা বাসবকে জয় করেছে যে।</a:t>
            </a:r>
          </a:p>
          <a:p>
            <a:r>
              <a:rPr lang="bn-IN" sz="2800" b="1" dirty="0">
                <a:solidFill>
                  <a:schemeClr val="accent2"/>
                </a:solidFill>
              </a:rPr>
              <a:t>**চোর।</a:t>
            </a:r>
          </a:p>
          <a:p>
            <a:r>
              <a:rPr lang="bn-IN" sz="2800" b="1" dirty="0">
                <a:solidFill>
                  <a:schemeClr val="accent2"/>
                </a:solidFill>
              </a:rPr>
              <a:t>**যমালয়ে।</a:t>
            </a:r>
          </a:p>
          <a:p>
            <a:r>
              <a:rPr lang="bn-IN" sz="2800" b="1" dirty="0">
                <a:solidFill>
                  <a:schemeClr val="accent2"/>
                </a:solidFill>
              </a:rPr>
              <a:t>**যুদ্ধদ্বারা বিনষ্ট করব।</a:t>
            </a:r>
          </a:p>
          <a:p>
            <a:r>
              <a:rPr lang="bn-IN" sz="2800" b="1" dirty="0">
                <a:solidFill>
                  <a:schemeClr val="accent2"/>
                </a:solidFill>
              </a:rPr>
              <a:t>**যুদ্ধে।</a:t>
            </a:r>
            <a:endParaRPr lang="en-US" sz="2800" b="1" dirty="0">
              <a:solidFill>
                <a:schemeClr val="accent2"/>
              </a:solidFill>
            </a:endParaRPr>
          </a:p>
        </p:txBody>
      </p:sp>
    </p:spTree>
    <p:extLst>
      <p:ext uri="{BB962C8B-B14F-4D97-AF65-F5344CB8AC3E}">
        <p14:creationId xmlns:p14="http://schemas.microsoft.com/office/powerpoint/2010/main" val="1377245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 calcmode="lin" valueType="num">
                                      <p:cBhvr>
                                        <p:cTn id="20" dur="1000" fill="hold"/>
                                        <p:tgtEl>
                                          <p:spTgt spid="9">
                                            <p:txEl>
                                              <p:pRg st="2" end="2"/>
                                            </p:txEl>
                                          </p:spTgt>
                                        </p:tgtEl>
                                        <p:attrNameLst>
                                          <p:attrName>ppt_w</p:attrName>
                                        </p:attrNameLst>
                                      </p:cBhvr>
                                      <p:tavLst>
                                        <p:tav tm="0">
                                          <p:val>
                                            <p:strVal val="#ppt_w+.3"/>
                                          </p:val>
                                        </p:tav>
                                        <p:tav tm="100000">
                                          <p:val>
                                            <p:strVal val="#ppt_w"/>
                                          </p:val>
                                        </p:tav>
                                      </p:tavLst>
                                    </p:anim>
                                    <p:anim calcmode="lin" valueType="num">
                                      <p:cBhvr>
                                        <p:cTn id="21"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1000"/>
                                        <p:tgtEl>
                                          <p:spTgt spid="9">
                                            <p:txEl>
                                              <p:pRg st="3" end="3"/>
                                            </p:txEl>
                                          </p:spTgt>
                                        </p:tgtEl>
                                      </p:cBhvr>
                                    </p:animEffect>
                                    <p:anim calcmode="lin" valueType="num">
                                      <p:cBhvr>
                                        <p:cTn id="2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9">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 calcmode="lin" valueType="num">
                                      <p:cBhvr>
                                        <p:cTn id="41"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fltVal val="0"/>
                                          </p:val>
                                        </p:tav>
                                        <p:tav tm="100000">
                                          <p:val>
                                            <p:strVal val="#ppt_h"/>
                                          </p:val>
                                        </p:tav>
                                      </p:tavLst>
                                    </p:anim>
                                    <p:anim calcmode="lin" valueType="num">
                                      <p:cBhvr>
                                        <p:cTn id="51" dur="500" fill="hold"/>
                                        <p:tgtEl>
                                          <p:spTgt spid="9">
                                            <p:txEl>
                                              <p:pRg st="6" end="6"/>
                                            </p:txEl>
                                          </p:spTgt>
                                        </p:tgtEl>
                                        <p:attrNameLst>
                                          <p:attrName>style.rotation</p:attrName>
                                        </p:attrNameLst>
                                      </p:cBhvr>
                                      <p:tavLst>
                                        <p:tav tm="0">
                                          <p:val>
                                            <p:fltVal val="360"/>
                                          </p:val>
                                        </p:tav>
                                        <p:tav tm="100000">
                                          <p:val>
                                            <p:fltVal val="0"/>
                                          </p:val>
                                        </p:tav>
                                      </p:tavLst>
                                    </p:anim>
                                    <p:animEffect transition="in" filter="fade">
                                      <p:cBhvr>
                                        <p:cTn id="52" dur="500"/>
                                        <p:tgtEl>
                                          <p:spTgt spid="9">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3" presetClass="entr" presetSubtype="0" fill="hold" nodeType="clickEffect">
                                  <p:stCondLst>
                                    <p:cond delay="0"/>
                                  </p:stCondLst>
                                  <p:childTnLst>
                                    <p:set>
                                      <p:cBhvr>
                                        <p:cTn id="56" dur="1" fill="hold">
                                          <p:stCondLst>
                                            <p:cond delay="0"/>
                                          </p:stCondLst>
                                        </p:cTn>
                                        <p:tgtEl>
                                          <p:spTgt spid="9">
                                            <p:txEl>
                                              <p:pRg st="7" end="7"/>
                                            </p:txEl>
                                          </p:spTgt>
                                        </p:tgtEl>
                                        <p:attrNameLst>
                                          <p:attrName>style.visibility</p:attrName>
                                        </p:attrNameLst>
                                      </p:cBhvr>
                                      <p:to>
                                        <p:strVal val="visible"/>
                                      </p:to>
                                    </p:set>
                                    <p:animEffect transition="in" filter="fade">
                                      <p:cBhvr>
                                        <p:cTn id="57" dur="100"/>
                                        <p:tgtEl>
                                          <p:spTgt spid="9">
                                            <p:txEl>
                                              <p:pRg st="7" end="7"/>
                                            </p:txEl>
                                          </p:spTgt>
                                        </p:tgtEl>
                                      </p:cBhvr>
                                    </p:animEffect>
                                    <p:anim calcmode="lin" valueType="num">
                                      <p:cBhvr>
                                        <p:cTn id="58" dur="4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9" dur="400" fill="hold"/>
                                        <p:tgtEl>
                                          <p:spTgt spid="9">
                                            <p:txEl>
                                              <p:pRg st="7" end="7"/>
                                            </p:txEl>
                                          </p:spTgt>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9">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9">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9">
                                            <p:txEl>
                                              <p:pRg st="8" end="8"/>
                                            </p:txEl>
                                          </p:spTgt>
                                        </p:tgtEl>
                                        <p:attrNameLst>
                                          <p:attrName>style.visibility</p:attrName>
                                        </p:attrNameLst>
                                      </p:cBhvr>
                                      <p:to>
                                        <p:strVal val="visible"/>
                                      </p:to>
                                    </p:set>
                                    <p:anim calcmode="lin" valueType="num">
                                      <p:cBhvr>
                                        <p:cTn id="66" dur="500" fill="hold"/>
                                        <p:tgtEl>
                                          <p:spTgt spid="9">
                                            <p:txEl>
                                              <p:pRg st="8" end="8"/>
                                            </p:txEl>
                                          </p:spTgt>
                                        </p:tgtEl>
                                        <p:attrNameLst>
                                          <p:attrName>ppt_w</p:attrName>
                                        </p:attrNameLst>
                                      </p:cBhvr>
                                      <p:tavLst>
                                        <p:tav tm="0">
                                          <p:val>
                                            <p:fltVal val="0"/>
                                          </p:val>
                                        </p:tav>
                                        <p:tav tm="100000">
                                          <p:val>
                                            <p:strVal val="#ppt_w"/>
                                          </p:val>
                                        </p:tav>
                                      </p:tavLst>
                                    </p:anim>
                                    <p:anim calcmode="lin" valueType="num">
                                      <p:cBhvr>
                                        <p:cTn id="67" dur="500" fill="hold"/>
                                        <p:tgtEl>
                                          <p:spTgt spid="9">
                                            <p:txEl>
                                              <p:pRg st="8" end="8"/>
                                            </p:txEl>
                                          </p:spTgt>
                                        </p:tgtEl>
                                        <p:attrNameLst>
                                          <p:attrName>ppt_h</p:attrName>
                                        </p:attrNameLst>
                                      </p:cBhvr>
                                      <p:tavLst>
                                        <p:tav tm="0">
                                          <p:val>
                                            <p:fltVal val="0"/>
                                          </p:val>
                                        </p:tav>
                                        <p:tav tm="100000">
                                          <p:val>
                                            <p:strVal val="#ppt_h"/>
                                          </p:val>
                                        </p:tav>
                                      </p:tavLst>
                                    </p:anim>
                                    <p:animEffect transition="in" filter="fade">
                                      <p:cBhvr>
                                        <p:cTn id="68" dur="500"/>
                                        <p:tgtEl>
                                          <p:spTgt spid="9">
                                            <p:txEl>
                                              <p:pRg st="8" end="8"/>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9">
                                            <p:txEl>
                                              <p:pRg st="9" end="9"/>
                                            </p:txEl>
                                          </p:spTgt>
                                        </p:tgtEl>
                                        <p:attrNameLst>
                                          <p:attrName>style.visibility</p:attrName>
                                        </p:attrNameLst>
                                      </p:cBhvr>
                                      <p:to>
                                        <p:strVal val="visible"/>
                                      </p:to>
                                    </p:set>
                                    <p:animEffect transition="in" filter="fade">
                                      <p:cBhvr>
                                        <p:cTn id="73" dur="500"/>
                                        <p:tgtEl>
                                          <p:spTgt spid="9">
                                            <p:txEl>
                                              <p:pRg st="9" end="9"/>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9">
                                            <p:txEl>
                                              <p:pRg st="10" end="10"/>
                                            </p:txEl>
                                          </p:spTgt>
                                        </p:tgtEl>
                                        <p:attrNameLst>
                                          <p:attrName>style.visibility</p:attrName>
                                        </p:attrNameLst>
                                      </p:cBhvr>
                                      <p:to>
                                        <p:strVal val="visible"/>
                                      </p:to>
                                    </p:set>
                                    <p:animEffect transition="in" filter="barn(inVertical)">
                                      <p:cBhvr>
                                        <p:cTn id="78"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AF9BFFF-4B9D-1743-A635-DA3F4EA83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997"/>
            <a:ext cx="12192000" cy="702978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BACFB600-0DAE-CD49-95ED-FDEC85B083C8}"/>
              </a:ext>
            </a:extLst>
          </p:cNvPr>
          <p:cNvSpPr txBox="1"/>
          <p:nvPr/>
        </p:nvSpPr>
        <p:spPr>
          <a:xfrm>
            <a:off x="9309512" y="310242"/>
            <a:ext cx="1828800" cy="1938992"/>
          </a:xfrm>
          <a:prstGeom prst="rect">
            <a:avLst/>
          </a:prstGeom>
          <a:noFill/>
        </p:spPr>
        <p:txBody>
          <a:bodyPr wrap="square" rtlCol="0">
            <a:spAutoFit/>
          </a:bodyPr>
          <a:lstStyle/>
          <a:p>
            <a:pPr algn="l"/>
            <a:r>
              <a:rPr lang="en-GB" sz="4000" b="1">
                <a:solidFill>
                  <a:srgbClr val="FF0000"/>
                </a:solidFill>
              </a:rPr>
              <a:t>লঙ্কার রাজা রাবন </a:t>
            </a:r>
            <a:endParaRPr lang="en-US" sz="4000" b="1">
              <a:solidFill>
                <a:srgbClr val="FF0000"/>
              </a:solidFill>
            </a:endParaRPr>
          </a:p>
        </p:txBody>
      </p:sp>
    </p:spTree>
    <p:extLst>
      <p:ext uri="{BB962C8B-B14F-4D97-AF65-F5344CB8AC3E}">
        <p14:creationId xmlns:p14="http://schemas.microsoft.com/office/powerpoint/2010/main" val="46250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2255F8-19C7-4EE7-943A-4D6B76B934A7}"/>
              </a:ext>
            </a:extLst>
          </p:cNvPr>
          <p:cNvSpPr/>
          <p:nvPr/>
        </p:nvSpPr>
        <p:spPr>
          <a:xfrm>
            <a:off x="309447" y="922506"/>
            <a:ext cx="6680034" cy="5509200"/>
          </a:xfrm>
          <a:prstGeom prst="rect">
            <a:avLst/>
          </a:prstGeom>
          <a:solidFill>
            <a:srgbClr val="7030A0"/>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উত্তরিলা বিভীষণ, “বৃথা এ সাধনা,</a:t>
            </a:r>
          </a:p>
          <a:p>
            <a:r>
              <a:rPr lang="bn-IN" sz="3200" b="1" cap="none" spc="50" dirty="0">
                <a:ln w="9525" cmpd="sng">
                  <a:solidFill>
                    <a:schemeClr val="accent1"/>
                  </a:solidFill>
                  <a:prstDash val="solid"/>
                </a:ln>
                <a:solidFill>
                  <a:srgbClr val="FFC000"/>
                </a:solidFill>
                <a:effectLst>
                  <a:glow rad="38100">
                    <a:schemeClr val="accent1">
                      <a:alpha val="40000"/>
                    </a:schemeClr>
                  </a:glow>
                </a:effectLst>
              </a:rPr>
              <a:t>ধীমান্</a:t>
            </a:r>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bn-IN" sz="3200" b="1" cap="none" spc="50" dirty="0">
                <a:ln w="9525" cmpd="sng">
                  <a:solidFill>
                    <a:schemeClr val="accent1"/>
                  </a:solidFill>
                  <a:prstDash val="solid"/>
                </a:ln>
                <a:solidFill>
                  <a:srgbClr val="FFC000"/>
                </a:solidFill>
                <a:effectLst>
                  <a:glow rad="38100">
                    <a:schemeClr val="accent1">
                      <a:alpha val="40000"/>
                    </a:schemeClr>
                  </a:glow>
                </a:effectLst>
              </a:rPr>
              <a:t>রাঘবদাস </a:t>
            </a:r>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আমি; কী প্রকারে</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তাঁহার বিপক্ষ কাজ করিব, রক্ষিতে</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অনুরোধ?” উত্তরিলা কাতরে </a:t>
            </a:r>
            <a:r>
              <a:rPr lang="bn-IN" sz="3200" b="1" cap="none" spc="50" dirty="0">
                <a:ln w="9525" cmpd="sng">
                  <a:solidFill>
                    <a:schemeClr val="accent1"/>
                  </a:solidFill>
                  <a:prstDash val="solid"/>
                </a:ln>
                <a:solidFill>
                  <a:srgbClr val="FFC000"/>
                </a:solidFill>
                <a:effectLst>
                  <a:glow rad="38100">
                    <a:schemeClr val="accent1">
                      <a:alpha val="40000"/>
                    </a:schemeClr>
                  </a:glow>
                </a:effectLst>
              </a:rPr>
              <a:t>রাবণি</a:t>
            </a:r>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“হে পিতৃব্য, তব বাক্যে ইচ্ছি মরিবারে!</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রাঘবের দাস তুমি? কেমনে ও মুখে</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আনিলে এ কথা, তাত, কহ তা দাসেরে!</a:t>
            </a:r>
          </a:p>
          <a:p>
            <a:r>
              <a:rPr lang="bn-IN" sz="3200" b="1" cap="none" spc="50" dirty="0">
                <a:ln w="9525" cmpd="sng">
                  <a:solidFill>
                    <a:schemeClr val="accent1"/>
                  </a:solidFill>
                  <a:prstDash val="solid"/>
                </a:ln>
                <a:solidFill>
                  <a:srgbClr val="FFC000"/>
                </a:solidFill>
                <a:effectLst>
                  <a:glow rad="38100">
                    <a:schemeClr val="accent1">
                      <a:alpha val="40000"/>
                    </a:schemeClr>
                  </a:glow>
                </a:effectLst>
              </a:rPr>
              <a:t>স্থাপিলা বিধুরে বিধি স্থাণুর ললাটে;</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পড়ি কি ভূতলে </a:t>
            </a:r>
            <a:r>
              <a:rPr lang="bn-IN" sz="3200" b="1" cap="none" spc="50" dirty="0">
                <a:ln w="9525" cmpd="sng">
                  <a:solidFill>
                    <a:schemeClr val="accent1"/>
                  </a:solidFill>
                  <a:prstDash val="solid"/>
                </a:ln>
                <a:solidFill>
                  <a:srgbClr val="FFC000"/>
                </a:solidFill>
                <a:effectLst>
                  <a:glow rad="38100">
                    <a:schemeClr val="accent1">
                      <a:alpha val="40000"/>
                    </a:schemeClr>
                  </a:glow>
                </a:effectLst>
              </a:rPr>
              <a:t>শশী</a:t>
            </a:r>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 যান গড়াগড়ি</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ধূলায়? হে </a:t>
            </a:r>
            <a:r>
              <a:rPr lang="bn-IN" sz="3200" b="1" cap="none" spc="50" dirty="0">
                <a:ln w="9525" cmpd="sng">
                  <a:solidFill>
                    <a:schemeClr val="accent1"/>
                  </a:solidFill>
                  <a:prstDash val="solid"/>
                </a:ln>
                <a:solidFill>
                  <a:srgbClr val="FFC000"/>
                </a:solidFill>
                <a:effectLst>
                  <a:glow rad="38100">
                    <a:schemeClr val="accent1">
                      <a:alpha val="40000"/>
                    </a:schemeClr>
                  </a:glow>
                </a:effectLst>
              </a:rPr>
              <a:t>রক্ষোরথি,</a:t>
            </a:r>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 ভুলিলে কেমনে</a:t>
            </a:r>
          </a:p>
          <a:p>
            <a:r>
              <a:rPr lang="bn-IN" sz="3200" b="1" cap="none" spc="50" dirty="0">
                <a:ln w="9525" cmpd="sng">
                  <a:solidFill>
                    <a:schemeClr val="accent1"/>
                  </a:solidFill>
                  <a:prstDash val="solid"/>
                </a:ln>
                <a:solidFill>
                  <a:srgbClr val="70AD47">
                    <a:tint val="1000"/>
                  </a:srgbClr>
                </a:solidFill>
                <a:effectLst>
                  <a:glow rad="38100">
                    <a:schemeClr val="accent1">
                      <a:alpha val="40000"/>
                    </a:schemeClr>
                  </a:glow>
                </a:effectLst>
              </a:rPr>
              <a:t>কে তুমি? জনম তব কোন মহাকুলে?</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4" name="TextBox 3">
            <a:extLst>
              <a:ext uri="{FF2B5EF4-FFF2-40B4-BE49-F238E27FC236}">
                <a16:creationId xmlns:a16="http://schemas.microsoft.com/office/drawing/2014/main" id="{193E58FD-6003-4C60-89CB-C710ACBFF19C}"/>
              </a:ext>
            </a:extLst>
          </p:cNvPr>
          <p:cNvSpPr txBox="1"/>
          <p:nvPr/>
        </p:nvSpPr>
        <p:spPr>
          <a:xfrm>
            <a:off x="6989481" y="1111348"/>
            <a:ext cx="5094667" cy="5016758"/>
          </a:xfrm>
          <a:prstGeom prst="rect">
            <a:avLst/>
          </a:prstGeom>
          <a:solidFill>
            <a:schemeClr val="accent3">
              <a:lumMod val="20000"/>
              <a:lumOff val="80000"/>
            </a:schemeClr>
          </a:solidFill>
        </p:spPr>
        <p:txBody>
          <a:bodyPr wrap="square" rtlCol="0">
            <a:spAutoFit/>
          </a:bodyPr>
          <a:lstStyle/>
          <a:p>
            <a:r>
              <a:rPr lang="bn-IN" sz="3200" b="1" dirty="0">
                <a:solidFill>
                  <a:srgbClr val="7030A0"/>
                </a:solidFill>
              </a:rPr>
              <a:t>**ধীসম্পন্ন। জ্ঞানী।</a:t>
            </a:r>
          </a:p>
          <a:p>
            <a:r>
              <a:rPr lang="bn-IN" sz="3200" b="1" dirty="0">
                <a:solidFill>
                  <a:srgbClr val="7030A0"/>
                </a:solidFill>
              </a:rPr>
              <a:t>**রঘুবংশের শ্রেষ্ঠ সন্তান। এখানে রামচন্দ্রকে বোঝানো হয়েছে।</a:t>
            </a:r>
          </a:p>
          <a:p>
            <a:r>
              <a:rPr lang="bn-IN" sz="3200" b="1" dirty="0">
                <a:solidFill>
                  <a:srgbClr val="7030A0"/>
                </a:solidFill>
              </a:rPr>
              <a:t>**রামচন্দ্রের আজ্ঞাবহ।</a:t>
            </a:r>
          </a:p>
          <a:p>
            <a:r>
              <a:rPr lang="bn-IN" sz="3200" b="1" dirty="0">
                <a:solidFill>
                  <a:srgbClr val="7030A0"/>
                </a:solidFill>
              </a:rPr>
              <a:t>**রাবণের পুত্র।</a:t>
            </a:r>
          </a:p>
          <a:p>
            <a:r>
              <a:rPr lang="bn-IN" sz="3200" b="1" dirty="0">
                <a:solidFill>
                  <a:srgbClr val="7030A0"/>
                </a:solidFill>
              </a:rPr>
              <a:t>**বিধাতা চাঁদকে আকাশে নিশ্চল করে স্থাপন করেছেন।</a:t>
            </a:r>
          </a:p>
          <a:p>
            <a:r>
              <a:rPr lang="bn-IN" sz="3200" b="1" dirty="0">
                <a:solidFill>
                  <a:srgbClr val="7030A0"/>
                </a:solidFill>
              </a:rPr>
              <a:t>**চাঁদ</a:t>
            </a:r>
          </a:p>
          <a:p>
            <a:r>
              <a:rPr lang="bn-IN" sz="3200" b="1" dirty="0">
                <a:solidFill>
                  <a:srgbClr val="7030A0"/>
                </a:solidFill>
              </a:rPr>
              <a:t>**রক্ষকুলের বীর।</a:t>
            </a:r>
            <a:endParaRPr lang="en-US" sz="3200" b="1" dirty="0">
              <a:solidFill>
                <a:srgbClr val="7030A0"/>
              </a:solidFill>
            </a:endParaRPr>
          </a:p>
        </p:txBody>
      </p:sp>
      <p:sp>
        <p:nvSpPr>
          <p:cNvPr id="6" name="TextBox 5">
            <a:extLst>
              <a:ext uri="{FF2B5EF4-FFF2-40B4-BE49-F238E27FC236}">
                <a16:creationId xmlns:a16="http://schemas.microsoft.com/office/drawing/2014/main" id="{2941606A-5C04-404A-9C80-55DF3E7CC04D}"/>
              </a:ext>
            </a:extLst>
          </p:cNvPr>
          <p:cNvSpPr txBox="1"/>
          <p:nvPr/>
        </p:nvSpPr>
        <p:spPr>
          <a:xfrm>
            <a:off x="3649464" y="72351"/>
            <a:ext cx="4294163" cy="830997"/>
          </a:xfrm>
          <a:prstGeom prst="rect">
            <a:avLst/>
          </a:prstGeom>
          <a:solidFill>
            <a:schemeClr val="accent3">
              <a:lumMod val="20000"/>
              <a:lumOff val="80000"/>
            </a:schemeClr>
          </a:solidFill>
        </p:spPr>
        <p:txBody>
          <a:bodyPr wrap="square">
            <a:spAutoFit/>
          </a:bodyPr>
          <a:lstStyle/>
          <a:p>
            <a:pPr algn="ctr"/>
            <a:r>
              <a:rPr lang="bn-IN" sz="4800" b="1" u="sng" cap="none" spc="50" dirty="0">
                <a:ln w="9525" cmpd="sng">
                  <a:solidFill>
                    <a:schemeClr val="accent1"/>
                  </a:solidFill>
                  <a:prstDash val="solid"/>
                </a:ln>
                <a:solidFill>
                  <a:srgbClr val="FFC000"/>
                </a:solidFill>
                <a:effectLst>
                  <a:glow rad="38100">
                    <a:schemeClr val="accent1">
                      <a:alpha val="40000"/>
                    </a:schemeClr>
                  </a:glow>
                </a:effectLst>
              </a:rPr>
              <a:t>কবিতা বিশ্লেষণ</a:t>
            </a:r>
            <a:endParaRPr lang="en-US" sz="4800" b="1" u="sng" cap="none" spc="50" dirty="0">
              <a:ln w="9525" cmpd="sng">
                <a:solidFill>
                  <a:schemeClr val="accent1"/>
                </a:solidFill>
                <a:prstDash val="solid"/>
              </a:ln>
              <a:solidFill>
                <a:srgbClr val="FFC000"/>
              </a:solidFill>
              <a:effectLst>
                <a:glow rad="38100">
                  <a:schemeClr val="accent1">
                    <a:alpha val="40000"/>
                  </a:schemeClr>
                </a:glow>
              </a:effectLst>
            </a:endParaRPr>
          </a:p>
        </p:txBody>
      </p:sp>
    </p:spTree>
    <p:extLst>
      <p:ext uri="{BB962C8B-B14F-4D97-AF65-F5344CB8AC3E}">
        <p14:creationId xmlns:p14="http://schemas.microsoft.com/office/powerpoint/2010/main" val="1426007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strips(downLeft)">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p:cTn id="18"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9"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anim calcmode="lin" valueType="num">
                                      <p:cBhvr>
                                        <p:cTn id="3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1000"/>
                                        <p:tgtEl>
                                          <p:spTgt spid="4">
                                            <p:txEl>
                                              <p:pRg st="5" end="5"/>
                                            </p:txEl>
                                          </p:spTgt>
                                        </p:tgtEl>
                                      </p:cBhvr>
                                    </p:animEffect>
                                    <p:anim calcmode="lin" valueType="num">
                                      <p:cBhvr>
                                        <p:cTn id="4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1000"/>
                                        <p:tgtEl>
                                          <p:spTgt spid="4">
                                            <p:txEl>
                                              <p:pRg st="6" end="6"/>
                                            </p:txEl>
                                          </p:spTgt>
                                        </p:tgtEl>
                                      </p:cBhvr>
                                    </p:animEffect>
                                    <p:anim calcmode="lin" valueType="num">
                                      <p:cBhvr>
                                        <p:cTn id="4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91F8781-FEAA-5B49-8AFA-814BEBDF83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Speech Bubble: Oval 2">
            <a:extLst>
              <a:ext uri="{FF2B5EF4-FFF2-40B4-BE49-F238E27FC236}">
                <a16:creationId xmlns:a16="http://schemas.microsoft.com/office/drawing/2014/main" id="{5C6601BD-50CB-F946-BC46-79E4BDCB4441}"/>
              </a:ext>
            </a:extLst>
          </p:cNvPr>
          <p:cNvSpPr/>
          <p:nvPr/>
        </p:nvSpPr>
        <p:spPr>
          <a:xfrm>
            <a:off x="8201396" y="0"/>
            <a:ext cx="3766704" cy="1614302"/>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a:solidFill>
                  <a:srgbClr val="002060"/>
                </a:solidFill>
              </a:rPr>
              <a:t>রাজহাঁস</a:t>
            </a:r>
            <a:r>
              <a:rPr lang="en-GB">
                <a:solidFill>
                  <a:srgbClr val="002060"/>
                </a:solidFill>
              </a:rPr>
              <a:t> </a:t>
            </a:r>
            <a:endParaRPr lang="en-US">
              <a:solidFill>
                <a:srgbClr val="002060"/>
              </a:solidFill>
            </a:endParaRPr>
          </a:p>
        </p:txBody>
      </p:sp>
    </p:spTree>
    <p:extLst>
      <p:ext uri="{BB962C8B-B14F-4D97-AF65-F5344CB8AC3E}">
        <p14:creationId xmlns:p14="http://schemas.microsoft.com/office/powerpoint/2010/main" val="229771428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FDF88013-A443-3141-B97F-61D19AD530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Speech Bubble: Oval 2">
            <a:extLst>
              <a:ext uri="{FF2B5EF4-FFF2-40B4-BE49-F238E27FC236}">
                <a16:creationId xmlns:a16="http://schemas.microsoft.com/office/drawing/2014/main" id="{7E9C0311-8069-F848-AAD1-B3EBDA467CA7}"/>
              </a:ext>
            </a:extLst>
          </p:cNvPr>
          <p:cNvSpPr/>
          <p:nvPr/>
        </p:nvSpPr>
        <p:spPr>
          <a:xfrm>
            <a:off x="6786005" y="83172"/>
            <a:ext cx="2445204" cy="863143"/>
          </a:xfrm>
          <a:prstGeom prst="wedgeEllipseCallout">
            <a:avLst/>
          </a:prstGeom>
          <a:solidFill>
            <a:schemeClr val="accent4">
              <a:lumMod val="40000"/>
              <a:lumOff val="6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a:solidFill>
                  <a:srgbClr val="002060"/>
                </a:solidFill>
              </a:rPr>
              <a:t>শৈবাল</a:t>
            </a:r>
            <a:r>
              <a:rPr lang="en-GB"/>
              <a:t>  </a:t>
            </a:r>
            <a:endParaRPr lang="en-US"/>
          </a:p>
        </p:txBody>
      </p:sp>
    </p:spTree>
    <p:extLst>
      <p:ext uri="{BB962C8B-B14F-4D97-AF65-F5344CB8AC3E}">
        <p14:creationId xmlns:p14="http://schemas.microsoft.com/office/powerpoint/2010/main" val="20636377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25A77E-C3F6-463B-B0E5-D0610ACBB0BC}"/>
              </a:ext>
            </a:extLst>
          </p:cNvPr>
          <p:cNvSpPr txBox="1"/>
          <p:nvPr/>
        </p:nvSpPr>
        <p:spPr>
          <a:xfrm>
            <a:off x="3046828" y="0"/>
            <a:ext cx="6098344" cy="769441"/>
          </a:xfrm>
          <a:prstGeom prst="rect">
            <a:avLst/>
          </a:prstGeom>
          <a:solidFill>
            <a:schemeClr val="accent4">
              <a:lumMod val="20000"/>
              <a:lumOff val="80000"/>
            </a:schemeClr>
          </a:solidFill>
        </p:spPr>
        <p:txBody>
          <a:bodyPr wrap="square">
            <a:spAutoFit/>
          </a:bodyPr>
          <a:lstStyle/>
          <a:p>
            <a:pPr algn="ctr"/>
            <a:r>
              <a:rPr lang="bn-IN" sz="4400" b="1" u="sng" cap="none" spc="50" dirty="0">
                <a:ln w="9525" cmpd="sng">
                  <a:solidFill>
                    <a:schemeClr val="accent1"/>
                  </a:solidFill>
                  <a:prstDash val="solid"/>
                </a:ln>
                <a:solidFill>
                  <a:srgbClr val="FFC000"/>
                </a:solidFill>
                <a:effectLst>
                  <a:glow rad="38100">
                    <a:schemeClr val="accent1">
                      <a:alpha val="40000"/>
                    </a:schemeClr>
                  </a:glow>
                </a:effectLst>
              </a:rPr>
              <a:t>কবিতা বিশ্লেষণ</a:t>
            </a:r>
            <a:endParaRPr lang="en-US" sz="4400" b="1" u="sng" cap="none" spc="50" dirty="0">
              <a:ln w="9525" cmpd="sng">
                <a:solidFill>
                  <a:schemeClr val="accent1"/>
                </a:solidFill>
                <a:prstDash val="solid"/>
              </a:ln>
              <a:solidFill>
                <a:srgbClr val="FFC000"/>
              </a:solidFill>
              <a:effectLst>
                <a:glow rad="38100">
                  <a:schemeClr val="accent1">
                    <a:alpha val="40000"/>
                  </a:schemeClr>
                </a:glow>
              </a:effectLst>
            </a:endParaRPr>
          </a:p>
        </p:txBody>
      </p:sp>
      <p:sp>
        <p:nvSpPr>
          <p:cNvPr id="4" name="Rectangle 3">
            <a:extLst>
              <a:ext uri="{FF2B5EF4-FFF2-40B4-BE49-F238E27FC236}">
                <a16:creationId xmlns:a16="http://schemas.microsoft.com/office/drawing/2014/main" id="{9B0E6893-DE71-40E6-B82B-D9ADFCC7E141}"/>
              </a:ext>
            </a:extLst>
          </p:cNvPr>
          <p:cNvSpPr/>
          <p:nvPr/>
        </p:nvSpPr>
        <p:spPr>
          <a:xfrm>
            <a:off x="0" y="608373"/>
            <a:ext cx="6469815" cy="6124754"/>
          </a:xfrm>
          <a:prstGeom prst="rect">
            <a:avLst/>
          </a:prstGeom>
          <a:solidFill>
            <a:schemeClr val="tx2"/>
          </a:solidFill>
        </p:spPr>
        <p:txBody>
          <a:bodyPr wrap="square" lIns="91440" tIns="45720" rIns="91440" bIns="45720">
            <a:spAutoFit/>
          </a:bodyPr>
          <a:lstStyle/>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কে বা সে অধম রাম? স্বচ্ছ সরোবরে</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করে কেলি রাজহংস </a:t>
            </a:r>
            <a:r>
              <a:rPr lang="bn-IN" sz="2800" b="1" spc="50" dirty="0">
                <a:ln w="9525" cmpd="sng">
                  <a:solidFill>
                    <a:schemeClr val="accent1"/>
                  </a:solidFill>
                  <a:prstDash val="solid"/>
                </a:ln>
                <a:solidFill>
                  <a:srgbClr val="FFC000"/>
                </a:solidFill>
                <a:effectLst>
                  <a:glow rad="38100">
                    <a:schemeClr val="accent1">
                      <a:alpha val="40000"/>
                    </a:schemeClr>
                  </a:glow>
                </a:effectLst>
              </a:rPr>
              <a:t>পঙ্কজ-কাননে</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যায় কি সে কভু, প্রভু, </a:t>
            </a:r>
            <a:r>
              <a:rPr lang="bn-IN" sz="2800" b="1" spc="50" dirty="0">
                <a:ln w="9525" cmpd="sng">
                  <a:solidFill>
                    <a:schemeClr val="accent1"/>
                  </a:solidFill>
                  <a:prstDash val="solid"/>
                </a:ln>
                <a:solidFill>
                  <a:srgbClr val="FFC000"/>
                </a:solidFill>
                <a:effectLst>
                  <a:glow rad="38100">
                    <a:schemeClr val="accent1">
                      <a:alpha val="40000"/>
                    </a:schemeClr>
                  </a:glow>
                </a:effectLst>
              </a:rPr>
              <a:t>পঙ্কিল সলিলে</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a:t>
            </a:r>
          </a:p>
          <a:p>
            <a:pPr algn="l"/>
            <a:r>
              <a:rPr lang="bn-IN" sz="2800" b="1" spc="50" dirty="0">
                <a:ln w="9525" cmpd="sng">
                  <a:solidFill>
                    <a:schemeClr val="accent1"/>
                  </a:solidFill>
                  <a:prstDash val="solid"/>
                </a:ln>
                <a:solidFill>
                  <a:srgbClr val="FFC000"/>
                </a:solidFill>
                <a:effectLst>
                  <a:glow rad="38100">
                    <a:schemeClr val="accent1">
                      <a:alpha val="40000"/>
                    </a:schemeClr>
                  </a:glow>
                </a:effectLst>
              </a:rPr>
              <a:t>শৈবালদলের ধাম</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bn-IN" sz="2800" b="1" spc="50" dirty="0">
                <a:ln w="9525" cmpd="sng">
                  <a:solidFill>
                    <a:schemeClr val="accent1"/>
                  </a:solidFill>
                  <a:prstDash val="solid"/>
                </a:ln>
                <a:solidFill>
                  <a:srgbClr val="FFC000"/>
                </a:solidFill>
                <a:effectLst>
                  <a:glow rad="38100">
                    <a:schemeClr val="accent1">
                      <a:alpha val="40000"/>
                    </a:schemeClr>
                  </a:glow>
                </a:effectLst>
              </a:rPr>
              <a:t>মৃগেন্দ্র কেশরী</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কবে, হে বীরকেশরী, সম্ভাষে </a:t>
            </a:r>
            <a:r>
              <a:rPr lang="bn-IN" sz="2800" b="1" spc="50" dirty="0">
                <a:ln w="9525" cmpd="sng">
                  <a:solidFill>
                    <a:schemeClr val="accent1"/>
                  </a:solidFill>
                  <a:prstDash val="solid"/>
                </a:ln>
                <a:solidFill>
                  <a:srgbClr val="FFC000"/>
                </a:solidFill>
                <a:effectLst>
                  <a:glow rad="38100">
                    <a:schemeClr val="accent1">
                      <a:alpha val="40000"/>
                    </a:schemeClr>
                  </a:glow>
                </a:effectLst>
              </a:rPr>
              <a:t>শৃগালে</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মিত্রভাবে? অজ্ঞ দাস, বিজ্ঞতম তুমি,</a:t>
            </a:r>
          </a:p>
          <a:p>
            <a:pPr algn="l"/>
            <a:r>
              <a:rPr lang="bn-IN" sz="2800" b="1" spc="50" dirty="0">
                <a:ln w="9525" cmpd="sng">
                  <a:solidFill>
                    <a:schemeClr val="accent1"/>
                  </a:solidFill>
                  <a:prstDash val="solid"/>
                </a:ln>
                <a:solidFill>
                  <a:srgbClr val="FFC000"/>
                </a:solidFill>
                <a:effectLst>
                  <a:glow rad="38100">
                    <a:schemeClr val="accent1">
                      <a:alpha val="40000"/>
                    </a:schemeClr>
                  </a:glow>
                </a:effectLst>
              </a:rPr>
              <a:t>অবিদিত</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 নহে কিছু তোমার চরণে।</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ক্ষুদ্রমতি নর, শূর, লক্ষ্মণ; নহিলে</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অস্ত্রহীন যোধে কি সে </a:t>
            </a:r>
            <a:r>
              <a:rPr lang="bn-IN" sz="2800" b="1" spc="50" dirty="0">
                <a:ln w="9525" cmpd="sng">
                  <a:solidFill>
                    <a:schemeClr val="accent1"/>
                  </a:solidFill>
                  <a:prstDash val="solid"/>
                </a:ln>
                <a:solidFill>
                  <a:schemeClr val="bg1"/>
                </a:solidFill>
                <a:effectLst>
                  <a:glow rad="38100">
                    <a:schemeClr val="accent1">
                      <a:alpha val="40000"/>
                    </a:schemeClr>
                  </a:glow>
                </a:effectLst>
              </a:rPr>
              <a:t>সম্বোধে</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 সংগ্রামে?</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কহ, </a:t>
            </a:r>
            <a:r>
              <a:rPr lang="bn-IN" sz="2800" b="1" spc="50" dirty="0">
                <a:ln w="9525" cmpd="sng">
                  <a:solidFill>
                    <a:schemeClr val="accent1"/>
                  </a:solidFill>
                  <a:prstDash val="solid"/>
                </a:ln>
                <a:solidFill>
                  <a:srgbClr val="FFC000"/>
                </a:solidFill>
                <a:effectLst>
                  <a:glow rad="38100">
                    <a:schemeClr val="accent1">
                      <a:alpha val="40000"/>
                    </a:schemeClr>
                  </a:glow>
                </a:effectLst>
              </a:rPr>
              <a:t>মহারথী</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 এ কি </a:t>
            </a:r>
            <a:r>
              <a:rPr lang="bn-IN" sz="2800" b="1" spc="50" dirty="0">
                <a:ln w="9525" cmpd="sng">
                  <a:solidFill>
                    <a:schemeClr val="accent1"/>
                  </a:solidFill>
                  <a:prstDash val="solid"/>
                </a:ln>
                <a:solidFill>
                  <a:srgbClr val="FFC000"/>
                </a:solidFill>
                <a:effectLst>
                  <a:glow rad="38100">
                    <a:schemeClr val="accent1">
                      <a:alpha val="40000"/>
                    </a:schemeClr>
                  </a:glow>
                </a:effectLst>
              </a:rPr>
              <a:t>মহারথীপ্রথা?</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নাহি শিশু </a:t>
            </a:r>
            <a:r>
              <a:rPr lang="bn-IN" sz="2800" b="1" spc="50" dirty="0">
                <a:ln w="9525" cmpd="sng">
                  <a:solidFill>
                    <a:schemeClr val="accent1"/>
                  </a:solidFill>
                  <a:prstDash val="solid"/>
                </a:ln>
                <a:solidFill>
                  <a:srgbClr val="FFC000"/>
                </a:solidFill>
                <a:effectLst>
                  <a:glow rad="38100">
                    <a:schemeClr val="accent1">
                      <a:alpha val="40000"/>
                    </a:schemeClr>
                  </a:glow>
                </a:effectLst>
              </a:rPr>
              <a:t>লঙ্কাপুরে</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 শুনি না হাসিবে</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এ কথা! ছাড়হ পথ; আসিব ফিরিয়া</a:t>
            </a:r>
          </a:p>
          <a:p>
            <a:pPr algn="l"/>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এখনি! দেখিব আজি, কোন্ দেববলে,</a:t>
            </a:r>
          </a:p>
          <a:p>
            <a:pPr algn="l"/>
            <a:r>
              <a:rPr lang="bn-IN" sz="2800" b="1" spc="50" dirty="0">
                <a:ln w="9525" cmpd="sng">
                  <a:solidFill>
                    <a:schemeClr val="accent1"/>
                  </a:solidFill>
                  <a:prstDash val="solid"/>
                </a:ln>
                <a:solidFill>
                  <a:srgbClr val="FFC000"/>
                </a:solidFill>
                <a:effectLst>
                  <a:glow rad="38100">
                    <a:schemeClr val="accent1">
                      <a:alpha val="40000"/>
                    </a:schemeClr>
                  </a:glow>
                </a:effectLst>
              </a:rPr>
              <a:t>বিমুখে</a:t>
            </a:r>
            <a:r>
              <a:rPr lang="bn-IN" sz="2800" b="1" spc="50" dirty="0">
                <a:ln w="9525" cmpd="sng">
                  <a:solidFill>
                    <a:schemeClr val="accent1"/>
                  </a:solidFill>
                  <a:prstDash val="solid"/>
                </a:ln>
                <a:solidFill>
                  <a:schemeClr val="bg1"/>
                </a:solidFill>
                <a:effectLst>
                  <a:glow rad="38100">
                    <a:schemeClr val="accent1">
                      <a:alpha val="40000"/>
                    </a:schemeClr>
                  </a:glow>
                </a:effectLst>
              </a:rPr>
              <a:t> সমরে </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মোরে </a:t>
            </a:r>
            <a:r>
              <a:rPr lang="bn-IN" sz="2800" b="1" spc="50" dirty="0">
                <a:ln w="9525" cmpd="sng">
                  <a:solidFill>
                    <a:schemeClr val="accent1"/>
                  </a:solidFill>
                  <a:prstDash val="solid"/>
                </a:ln>
                <a:solidFill>
                  <a:srgbClr val="FFC000"/>
                </a:solidFill>
                <a:effectLst>
                  <a:glow rad="38100">
                    <a:schemeClr val="accent1">
                      <a:alpha val="40000"/>
                    </a:schemeClr>
                  </a:glow>
                </a:effectLst>
              </a:rPr>
              <a:t>সৌমিত্রি কুমতি</a:t>
            </a:r>
            <a:r>
              <a:rPr lang="bn-IN" sz="28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
        <p:nvSpPr>
          <p:cNvPr id="6" name="TextBox 5">
            <a:extLst>
              <a:ext uri="{FF2B5EF4-FFF2-40B4-BE49-F238E27FC236}">
                <a16:creationId xmlns:a16="http://schemas.microsoft.com/office/drawing/2014/main" id="{09841DB2-721B-4136-B7A5-AA4E57AF7779}"/>
              </a:ext>
            </a:extLst>
          </p:cNvPr>
          <p:cNvSpPr txBox="1"/>
          <p:nvPr/>
        </p:nvSpPr>
        <p:spPr>
          <a:xfrm>
            <a:off x="6316394" y="637291"/>
            <a:ext cx="5875606" cy="6124754"/>
          </a:xfrm>
          <a:prstGeom prst="rect">
            <a:avLst/>
          </a:prstGeom>
          <a:solidFill>
            <a:schemeClr val="accent2">
              <a:lumMod val="20000"/>
              <a:lumOff val="80000"/>
            </a:schemeClr>
          </a:solidFill>
        </p:spPr>
        <p:txBody>
          <a:bodyPr wrap="square" rtlCol="0">
            <a:spAutoFit/>
          </a:bodyPr>
          <a:lstStyle/>
          <a:p>
            <a:r>
              <a:rPr lang="bn-IN" sz="2800" b="1" dirty="0">
                <a:solidFill>
                  <a:srgbClr val="C00000"/>
                </a:solidFill>
              </a:rPr>
              <a:t>**পদ্ম, কমল।</a:t>
            </a:r>
          </a:p>
          <a:p>
            <a:r>
              <a:rPr lang="bn-IN" sz="2800" b="1" dirty="0">
                <a:solidFill>
                  <a:srgbClr val="C00000"/>
                </a:solidFill>
              </a:rPr>
              <a:t>**বাগান।</a:t>
            </a:r>
          </a:p>
          <a:p>
            <a:r>
              <a:rPr lang="bn-IN" sz="2800" b="1" dirty="0">
                <a:solidFill>
                  <a:srgbClr val="C00000"/>
                </a:solidFill>
              </a:rPr>
              <a:t>**ময়লা।</a:t>
            </a:r>
          </a:p>
          <a:p>
            <a:r>
              <a:rPr lang="bn-IN" sz="2800" b="1" dirty="0">
                <a:solidFill>
                  <a:srgbClr val="C00000"/>
                </a:solidFill>
              </a:rPr>
              <a:t>**পানি।</a:t>
            </a:r>
          </a:p>
          <a:p>
            <a:r>
              <a:rPr lang="bn-IN" sz="2800" b="1" dirty="0">
                <a:solidFill>
                  <a:srgbClr val="C00000"/>
                </a:solidFill>
              </a:rPr>
              <a:t>**শেওলা।</a:t>
            </a:r>
          </a:p>
          <a:p>
            <a:r>
              <a:rPr lang="bn-IN" sz="2800" b="1" dirty="0">
                <a:solidFill>
                  <a:srgbClr val="C00000"/>
                </a:solidFill>
              </a:rPr>
              <a:t>**পুকুর। বদ্ধ জলাশয়।</a:t>
            </a:r>
          </a:p>
          <a:p>
            <a:r>
              <a:rPr lang="bn-IN" sz="2800" b="1" dirty="0">
                <a:solidFill>
                  <a:srgbClr val="C00000"/>
                </a:solidFill>
              </a:rPr>
              <a:t>**কেশরযুক্ত পশুরাজ সিংহ।</a:t>
            </a:r>
          </a:p>
          <a:p>
            <a:r>
              <a:rPr lang="bn-IN" sz="2800" b="1" dirty="0">
                <a:solidFill>
                  <a:srgbClr val="C00000"/>
                </a:solidFill>
              </a:rPr>
              <a:t>**শিয়াল।</a:t>
            </a:r>
          </a:p>
          <a:p>
            <a:r>
              <a:rPr lang="bn-IN" sz="2800" b="1" dirty="0">
                <a:solidFill>
                  <a:srgbClr val="C00000"/>
                </a:solidFill>
              </a:rPr>
              <a:t>**অজানা।</a:t>
            </a:r>
          </a:p>
          <a:p>
            <a:r>
              <a:rPr lang="bn-IN" sz="2800" b="1" dirty="0">
                <a:solidFill>
                  <a:srgbClr val="C00000"/>
                </a:solidFill>
              </a:rPr>
              <a:t>**মহাবীর। শ্রেষ্ঠ বীর।</a:t>
            </a:r>
          </a:p>
          <a:p>
            <a:r>
              <a:rPr lang="bn-IN" sz="2800" b="1" dirty="0">
                <a:solidFill>
                  <a:srgbClr val="C00000"/>
                </a:solidFill>
              </a:rPr>
              <a:t>**শ্রেষ্ঠ বীরদের আচরণ-প্রথা।</a:t>
            </a:r>
          </a:p>
          <a:p>
            <a:r>
              <a:rPr lang="bn-IN" sz="2800" b="1" dirty="0">
                <a:solidFill>
                  <a:srgbClr val="C00000"/>
                </a:solidFill>
              </a:rPr>
              <a:t>**পরাজিত করে।</a:t>
            </a:r>
          </a:p>
          <a:p>
            <a:r>
              <a:rPr lang="bn-IN" sz="2800" b="1" dirty="0">
                <a:solidFill>
                  <a:srgbClr val="C00000"/>
                </a:solidFill>
              </a:rPr>
              <a:t>**লক্ষ্মণ। সুমিত্রার গর্ভজাত সন্তান বলে লক্ষ্মণের অপর নাম সৌমিত্রি।</a:t>
            </a:r>
            <a:endParaRPr lang="en-US" sz="2800" b="1" dirty="0">
              <a:solidFill>
                <a:srgbClr val="C00000"/>
              </a:solidFill>
            </a:endParaRPr>
          </a:p>
        </p:txBody>
      </p:sp>
    </p:spTree>
    <p:extLst>
      <p:ext uri="{BB962C8B-B14F-4D97-AF65-F5344CB8AC3E}">
        <p14:creationId xmlns:p14="http://schemas.microsoft.com/office/powerpoint/2010/main" val="2721555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p:cTn id="23"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strips(downLeft)">
                                      <p:cBhvr>
                                        <p:cTn id="29" dur="5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nodeType="click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 calcmode="lin" valueType="num">
                                      <p:cBhvr>
                                        <p:cTn id="34" dur="1000" fill="hold"/>
                                        <p:tgtEl>
                                          <p:spTgt spid="6">
                                            <p:txEl>
                                              <p:pRg st="5" end="5"/>
                                            </p:txEl>
                                          </p:spTgt>
                                        </p:tgtEl>
                                        <p:attrNameLst>
                                          <p:attrName>ppt_w</p:attrName>
                                        </p:attrNameLst>
                                      </p:cBhvr>
                                      <p:tavLst>
                                        <p:tav tm="0">
                                          <p:val>
                                            <p:strVal val="#ppt_w+.3"/>
                                          </p:val>
                                        </p:tav>
                                        <p:tav tm="100000">
                                          <p:val>
                                            <p:strVal val="#ppt_w"/>
                                          </p:val>
                                        </p:tav>
                                      </p:tavLst>
                                    </p:anim>
                                    <p:anim calcmode="lin" valueType="num">
                                      <p:cBhvr>
                                        <p:cTn id="35"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fade">
                                      <p:cBhvr>
                                        <p:cTn id="41" dur="1000"/>
                                        <p:tgtEl>
                                          <p:spTgt spid="6">
                                            <p:txEl>
                                              <p:pRg st="6" end="6"/>
                                            </p:txEl>
                                          </p:spTgt>
                                        </p:tgtEl>
                                      </p:cBhvr>
                                    </p:animEffect>
                                    <p:anim calcmode="lin" valueType="num">
                                      <p:cBhvr>
                                        <p:cTn id="4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nodeType="click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 calcmode="lin" valueType="num">
                                      <p:cBhvr>
                                        <p:cTn id="48"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6">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6">
                                            <p:txEl>
                                              <p:pRg st="8" end="8"/>
                                            </p:txEl>
                                          </p:spTgt>
                                        </p:tgtEl>
                                        <p:attrNameLst>
                                          <p:attrName>style.visibility</p:attrName>
                                        </p:attrNameLst>
                                      </p:cBhvr>
                                      <p:to>
                                        <p:strVal val="visible"/>
                                      </p:to>
                                    </p:set>
                                    <p:anim calcmode="lin" valueType="num">
                                      <p:cBhvr>
                                        <p:cTn id="54" dur="1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55" dur="1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56" dur="1000" fill="hold"/>
                                        <p:tgtEl>
                                          <p:spTgt spid="6">
                                            <p:txEl>
                                              <p:pRg st="8" end="8"/>
                                            </p:txEl>
                                          </p:spTgt>
                                        </p:tgtEl>
                                        <p:attrNameLst>
                                          <p:attrName>style.rotation</p:attrName>
                                        </p:attrNameLst>
                                      </p:cBhvr>
                                      <p:tavLst>
                                        <p:tav tm="0">
                                          <p:val>
                                            <p:fltVal val="90"/>
                                          </p:val>
                                        </p:tav>
                                        <p:tav tm="100000">
                                          <p:val>
                                            <p:fltVal val="0"/>
                                          </p:val>
                                        </p:tav>
                                      </p:tavLst>
                                    </p:anim>
                                    <p:animEffect transition="in" filter="fade">
                                      <p:cBhvr>
                                        <p:cTn id="57" dur="10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p:cTn id="62" dur="500" fill="hold"/>
                                        <p:tgtEl>
                                          <p:spTgt spid="6">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6">
                                            <p:txEl>
                                              <p:pRg st="9" end="9"/>
                                            </p:txEl>
                                          </p:spTgt>
                                        </p:tgtEl>
                                        <p:attrNameLst>
                                          <p:attrName>ppt_h</p:attrName>
                                        </p:attrNameLst>
                                      </p:cBhvr>
                                      <p:tavLst>
                                        <p:tav tm="0">
                                          <p:val>
                                            <p:fltVal val="0"/>
                                          </p:val>
                                        </p:tav>
                                        <p:tav tm="100000">
                                          <p:val>
                                            <p:strVal val="#ppt_h"/>
                                          </p:val>
                                        </p:tav>
                                      </p:tavLst>
                                    </p:anim>
                                    <p:anim calcmode="lin" valueType="num">
                                      <p:cBhvr>
                                        <p:cTn id="64" dur="500" fill="hold"/>
                                        <p:tgtEl>
                                          <p:spTgt spid="6">
                                            <p:txEl>
                                              <p:pRg st="9" end="9"/>
                                            </p:txEl>
                                          </p:spTgt>
                                        </p:tgtEl>
                                        <p:attrNameLst>
                                          <p:attrName>style.rotation</p:attrName>
                                        </p:attrNameLst>
                                      </p:cBhvr>
                                      <p:tavLst>
                                        <p:tav tm="0">
                                          <p:val>
                                            <p:fltVal val="360"/>
                                          </p:val>
                                        </p:tav>
                                        <p:tav tm="100000">
                                          <p:val>
                                            <p:fltVal val="0"/>
                                          </p:val>
                                        </p:tav>
                                      </p:tavLst>
                                    </p:anim>
                                    <p:animEffect transition="in" filter="fade">
                                      <p:cBhvr>
                                        <p:cTn id="65" dur="500"/>
                                        <p:tgtEl>
                                          <p:spTgt spid="6">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nodeType="clickEffect">
                                  <p:stCondLst>
                                    <p:cond delay="0"/>
                                  </p:stCondLst>
                                  <p:childTnLst>
                                    <p:set>
                                      <p:cBhvr>
                                        <p:cTn id="69" dur="1" fill="hold">
                                          <p:stCondLst>
                                            <p:cond delay="0"/>
                                          </p:stCondLst>
                                        </p:cTn>
                                        <p:tgtEl>
                                          <p:spTgt spid="6">
                                            <p:txEl>
                                              <p:pRg st="10" end="10"/>
                                            </p:txEl>
                                          </p:spTgt>
                                        </p:tgtEl>
                                        <p:attrNameLst>
                                          <p:attrName>style.visibility</p:attrName>
                                        </p:attrNameLst>
                                      </p:cBhvr>
                                      <p:to>
                                        <p:strVal val="visible"/>
                                      </p:to>
                                    </p:set>
                                    <p:animEffect transition="in" filter="fade">
                                      <p:cBhvr>
                                        <p:cTn id="70" dur="100"/>
                                        <p:tgtEl>
                                          <p:spTgt spid="6">
                                            <p:txEl>
                                              <p:pRg st="10" end="10"/>
                                            </p:txEl>
                                          </p:spTgt>
                                        </p:tgtEl>
                                      </p:cBhvr>
                                    </p:animEffect>
                                    <p:anim calcmode="lin" valueType="num">
                                      <p:cBhvr>
                                        <p:cTn id="71" dur="4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72" dur="400" fill="hold"/>
                                        <p:tgtEl>
                                          <p:spTgt spid="6">
                                            <p:txEl>
                                              <p:pRg st="10" end="10"/>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6">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6">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6">
                                            <p:txEl>
                                              <p:pRg st="11" end="11"/>
                                            </p:txEl>
                                          </p:spTgt>
                                        </p:tgtEl>
                                        <p:attrNameLst>
                                          <p:attrName>style.visibility</p:attrName>
                                        </p:attrNameLst>
                                      </p:cBhvr>
                                      <p:to>
                                        <p:strVal val="visible"/>
                                      </p:to>
                                    </p:set>
                                    <p:animEffect transition="in" filter="dissolve">
                                      <p:cBhvr>
                                        <p:cTn id="79" dur="500"/>
                                        <p:tgtEl>
                                          <p:spTgt spid="6">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6">
                                            <p:txEl>
                                              <p:pRg st="12" end="12"/>
                                            </p:txEl>
                                          </p:spTgt>
                                        </p:tgtEl>
                                        <p:attrNameLst>
                                          <p:attrName>style.visibility</p:attrName>
                                        </p:attrNameLst>
                                      </p:cBhvr>
                                      <p:to>
                                        <p:strVal val="visible"/>
                                      </p:to>
                                    </p:set>
                                    <p:animEffect transition="in" filter="strips(downLeft)">
                                      <p:cBhvr>
                                        <p:cTn id="84"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BA3A30-617C-EC4E-AF7B-849CCB4CB501}"/>
              </a:ext>
            </a:extLst>
          </p:cNvPr>
          <p:cNvSpPr/>
          <p:nvPr/>
        </p:nvSpPr>
        <p:spPr>
          <a:xfrm>
            <a:off x="0" y="1"/>
            <a:ext cx="12192000" cy="6858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4000" b="1" u="sng">
                <a:solidFill>
                  <a:srgbClr val="C00000"/>
                </a:solidFill>
              </a:rPr>
              <a:t>মূল্যায়ন</a:t>
            </a:r>
          </a:p>
          <a:p>
            <a:pPr lvl="2"/>
            <a:endParaRPr lang="en-GB" sz="4000" b="1" u="sng">
              <a:solidFill>
                <a:srgbClr val="C00000"/>
              </a:solidFill>
            </a:endParaRPr>
          </a:p>
          <a:p>
            <a:pPr lvl="2"/>
            <a:r>
              <a:rPr lang="en-GB" sz="4000" b="1">
                <a:solidFill>
                  <a:srgbClr val="C00000"/>
                </a:solidFill>
              </a:rPr>
              <a:t>১। মেঘনাদ- এর জন্ম পরিচয় সম্পর্কে লেখ। </a:t>
            </a:r>
          </a:p>
          <a:p>
            <a:pPr lvl="2"/>
            <a:r>
              <a:rPr lang="en-GB" sz="4000" b="1">
                <a:solidFill>
                  <a:srgbClr val="C00000"/>
                </a:solidFill>
              </a:rPr>
              <a:t>২। বিভীষণের পরিচয় সম্পর্কে লেখ ।   </a:t>
            </a:r>
            <a:r>
              <a:rPr lang="en-GB" sz="4000" b="1">
                <a:solidFill>
                  <a:srgbClr val="002060"/>
                </a:solidFill>
              </a:rPr>
              <a:t> </a:t>
            </a:r>
            <a:endParaRPr lang="en-US" sz="4000" b="1">
              <a:solidFill>
                <a:srgbClr val="002060"/>
              </a:solidFill>
            </a:endParaRPr>
          </a:p>
        </p:txBody>
      </p:sp>
    </p:spTree>
    <p:extLst>
      <p:ext uri="{BB962C8B-B14F-4D97-AF65-F5344CB8AC3E}">
        <p14:creationId xmlns:p14="http://schemas.microsoft.com/office/powerpoint/2010/main" val="25277248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C0BF78-86A5-8544-85FD-8E3D76194AD1}"/>
              </a:ext>
            </a:extLst>
          </p:cNvPr>
          <p:cNvSpPr/>
          <p:nvPr/>
        </p:nvSpPr>
        <p:spPr>
          <a:xfrm>
            <a:off x="1" y="0"/>
            <a:ext cx="12191999" cy="6858000"/>
          </a:xfrm>
          <a:prstGeom prst="rect">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4000" b="1" u="sng">
                <a:solidFill>
                  <a:srgbClr val="002060"/>
                </a:solidFill>
              </a:rPr>
              <a:t>বাড়ির কাজ: </a:t>
            </a:r>
          </a:p>
          <a:p>
            <a:pPr lvl="1"/>
            <a:r>
              <a:rPr lang="en-GB" sz="4000" b="1">
                <a:solidFill>
                  <a:srgbClr val="002060"/>
                </a:solidFill>
              </a:rPr>
              <a:t>১। কবিতার মূলভাব ভালোভাবে পড়বে।  </a:t>
            </a:r>
          </a:p>
          <a:p>
            <a:pPr lvl="1"/>
            <a:r>
              <a:rPr lang="en-GB" sz="4000" b="1">
                <a:solidFill>
                  <a:srgbClr val="002060"/>
                </a:solidFill>
              </a:rPr>
              <a:t>২। নিজগৃহপথ, তাত, দেখাও তস্করে - কথাটি বিশ্লেষণ করবে ।   </a:t>
            </a:r>
            <a:endParaRPr lang="en-US" sz="4000" b="1">
              <a:solidFill>
                <a:srgbClr val="002060"/>
              </a:solidFill>
            </a:endParaRPr>
          </a:p>
        </p:txBody>
      </p:sp>
    </p:spTree>
    <p:extLst>
      <p:ext uri="{BB962C8B-B14F-4D97-AF65-F5344CB8AC3E}">
        <p14:creationId xmlns:p14="http://schemas.microsoft.com/office/powerpoint/2010/main" val="37526581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E8248FA-FCF8-8F47-B99D-55BDE586B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6ECED248-FDC9-6144-A25B-F0BFDDB66D1A}"/>
              </a:ext>
            </a:extLst>
          </p:cNvPr>
          <p:cNvSpPr txBox="1"/>
          <p:nvPr/>
        </p:nvSpPr>
        <p:spPr>
          <a:xfrm>
            <a:off x="621599" y="365908"/>
            <a:ext cx="3855398" cy="3046988"/>
          </a:xfrm>
          <a:prstGeom prst="rect">
            <a:avLst/>
          </a:prstGeom>
          <a:noFill/>
        </p:spPr>
        <p:txBody>
          <a:bodyPr wrap="square" rtlCol="0">
            <a:spAutoFit/>
          </a:bodyPr>
          <a:lstStyle/>
          <a:p>
            <a:pPr algn="l"/>
            <a:r>
              <a:rPr lang="en-GB" sz="4800" b="1">
                <a:solidFill>
                  <a:srgbClr val="FF0000"/>
                </a:solidFill>
              </a:rPr>
              <a:t>আজকের ক্লাসে থাকার জন্য সবাইকে ধন্যবাদ    </a:t>
            </a:r>
            <a:endParaRPr lang="en-US" sz="4800" b="1">
              <a:solidFill>
                <a:srgbClr val="FF0000"/>
              </a:solidFill>
            </a:endParaRPr>
          </a:p>
        </p:txBody>
      </p:sp>
    </p:spTree>
    <p:extLst>
      <p:ext uri="{BB962C8B-B14F-4D97-AF65-F5344CB8AC3E}">
        <p14:creationId xmlns:p14="http://schemas.microsoft.com/office/powerpoint/2010/main" val="40866398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2C40F68-4C61-8042-AACF-2B7CAEE36579}"/>
              </a:ext>
            </a:extLst>
          </p:cNvPr>
          <p:cNvSpPr/>
          <p:nvPr/>
        </p:nvSpPr>
        <p:spPr>
          <a:xfrm>
            <a:off x="-55666" y="-166996"/>
            <a:ext cx="12058032" cy="7032419"/>
          </a:xfrm>
          <a:prstGeom prst="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2" name="Picture 12">
            <a:extLst>
              <a:ext uri="{FF2B5EF4-FFF2-40B4-BE49-F238E27FC236}">
                <a16:creationId xmlns:a16="http://schemas.microsoft.com/office/drawing/2014/main" id="{C49F926A-E5C5-FA4C-98B7-6C467E88C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637" y="823389"/>
            <a:ext cx="3811009" cy="4899869"/>
          </a:xfrm>
          <a:prstGeom prst="rect">
            <a:avLst/>
          </a:prstGeom>
          <a:ln w="127000" cap="sq">
            <a:solidFill>
              <a:srgbClr val="000000"/>
            </a:solidFill>
            <a:miter lim="800000"/>
          </a:ln>
          <a:effectLst>
            <a:outerShdw blurRad="50800" dist="38100" dir="2700000" algn="tl" rotWithShape="0">
              <a:prstClr val="black">
                <a:alpha val="40000"/>
              </a:prstClr>
            </a:outerShdw>
          </a:effectLst>
        </p:spPr>
      </p:pic>
      <p:sp>
        <p:nvSpPr>
          <p:cNvPr id="17" name="TextBox 16">
            <a:extLst>
              <a:ext uri="{FF2B5EF4-FFF2-40B4-BE49-F238E27FC236}">
                <a16:creationId xmlns:a16="http://schemas.microsoft.com/office/drawing/2014/main" id="{2625B990-E6CB-B54E-ADF8-4D8A5F824B66}"/>
              </a:ext>
            </a:extLst>
          </p:cNvPr>
          <p:cNvSpPr txBox="1"/>
          <p:nvPr/>
        </p:nvSpPr>
        <p:spPr>
          <a:xfrm>
            <a:off x="5316683" y="3175035"/>
            <a:ext cx="4053691" cy="1569660"/>
          </a:xfrm>
          <a:prstGeom prst="rect">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l"/>
            <a:r>
              <a:rPr lang="en-GB" sz="2400" b="1">
                <a:solidFill>
                  <a:schemeClr val="bg1">
                    <a:lumMod val="10000"/>
                  </a:schemeClr>
                </a:solidFill>
              </a:rPr>
              <a:t>দীলিপ কুমার রায়</a:t>
            </a:r>
          </a:p>
          <a:p>
            <a:pPr algn="l"/>
            <a:r>
              <a:rPr lang="en-GB" sz="2400" b="1">
                <a:solidFill>
                  <a:schemeClr val="bg1">
                    <a:lumMod val="10000"/>
                  </a:schemeClr>
                </a:solidFill>
              </a:rPr>
              <a:t>প্রভাষক, বাংলা বিভাগ,</a:t>
            </a:r>
          </a:p>
          <a:p>
            <a:pPr algn="l"/>
            <a:r>
              <a:rPr lang="en-GB" sz="2400" b="1">
                <a:solidFill>
                  <a:schemeClr val="bg1">
                    <a:lumMod val="10000"/>
                  </a:schemeClr>
                </a:solidFill>
              </a:rPr>
              <a:t>হারাগাছ সরকারি কলেজ </a:t>
            </a:r>
          </a:p>
          <a:p>
            <a:pPr algn="l"/>
            <a:r>
              <a:rPr lang="en-GB" sz="2400" b="1">
                <a:solidFill>
                  <a:schemeClr val="bg1">
                    <a:lumMod val="10000"/>
                  </a:schemeClr>
                </a:solidFill>
              </a:rPr>
              <a:t>কাউনিয়া,  রংপুর ।       </a:t>
            </a:r>
            <a:endParaRPr lang="en-US" sz="2400" b="1">
              <a:solidFill>
                <a:schemeClr val="bg1">
                  <a:lumMod val="10000"/>
                </a:schemeClr>
              </a:solidFill>
            </a:endParaRPr>
          </a:p>
        </p:txBody>
      </p:sp>
      <p:sp>
        <p:nvSpPr>
          <p:cNvPr id="18" name="Speech Bubble: Rectangle 17">
            <a:extLst>
              <a:ext uri="{FF2B5EF4-FFF2-40B4-BE49-F238E27FC236}">
                <a16:creationId xmlns:a16="http://schemas.microsoft.com/office/drawing/2014/main" id="{30F4EA6E-5714-534F-9D02-C59E6858560F}"/>
              </a:ext>
            </a:extLst>
          </p:cNvPr>
          <p:cNvSpPr/>
          <p:nvPr/>
        </p:nvSpPr>
        <p:spPr>
          <a:xfrm>
            <a:off x="5316683" y="1240590"/>
            <a:ext cx="3811009" cy="134328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rgbClr val="FFFF00"/>
                </a:solidFill>
              </a:rPr>
              <a:t>পরিচিতি</a:t>
            </a:r>
            <a:r>
              <a:rPr lang="en-GB"/>
              <a:t> </a:t>
            </a:r>
            <a:endParaRPr lang="en-US"/>
          </a:p>
        </p:txBody>
      </p:sp>
    </p:spTree>
    <p:extLst>
      <p:ext uri="{BB962C8B-B14F-4D97-AF65-F5344CB8AC3E}">
        <p14:creationId xmlns:p14="http://schemas.microsoft.com/office/powerpoint/2010/main" val="3103489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2B256E-96E7-4E43-B254-D11DBE146846}"/>
              </a:ext>
            </a:extLst>
          </p:cNvPr>
          <p:cNvSpPr/>
          <p:nvPr/>
        </p:nvSpPr>
        <p:spPr>
          <a:xfrm>
            <a:off x="0" y="33399"/>
            <a:ext cx="12192000" cy="682460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Terminator 2">
            <a:extLst>
              <a:ext uri="{FF2B5EF4-FFF2-40B4-BE49-F238E27FC236}">
                <a16:creationId xmlns:a16="http://schemas.microsoft.com/office/drawing/2014/main" id="{ACA47BA7-0680-7D4F-9F5E-A4727882CDA4}"/>
              </a:ext>
            </a:extLst>
          </p:cNvPr>
          <p:cNvSpPr/>
          <p:nvPr/>
        </p:nvSpPr>
        <p:spPr>
          <a:xfrm>
            <a:off x="3390404" y="199237"/>
            <a:ext cx="5683085" cy="1322289"/>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b="1">
                <a:solidFill>
                  <a:schemeClr val="accent2"/>
                </a:solidFill>
              </a:rPr>
              <a:t>পাঠ পরিচিতি </a:t>
            </a:r>
            <a:endParaRPr lang="en-US" sz="4000" b="1">
              <a:solidFill>
                <a:schemeClr val="accent2"/>
              </a:solidFill>
            </a:endParaRPr>
          </a:p>
        </p:txBody>
      </p:sp>
      <p:sp>
        <p:nvSpPr>
          <p:cNvPr id="4" name="Rectangle: Diagonal Corners Rounded 3">
            <a:extLst>
              <a:ext uri="{FF2B5EF4-FFF2-40B4-BE49-F238E27FC236}">
                <a16:creationId xmlns:a16="http://schemas.microsoft.com/office/drawing/2014/main" id="{819FD11C-4693-5F45-8332-9F0CC8BC388F}"/>
              </a:ext>
            </a:extLst>
          </p:cNvPr>
          <p:cNvSpPr/>
          <p:nvPr/>
        </p:nvSpPr>
        <p:spPr>
          <a:xfrm>
            <a:off x="494557" y="1678456"/>
            <a:ext cx="11102440" cy="4826995"/>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a:solidFill>
                  <a:srgbClr val="7030A0"/>
                </a:solidFill>
              </a:rPr>
              <a:t>শিরোনাম: বিভীষণের প্রতি মেঘনাদ </a:t>
            </a:r>
          </a:p>
          <a:p>
            <a:pPr algn="ctr"/>
            <a:r>
              <a:rPr lang="en-GB" sz="4000" b="1">
                <a:solidFill>
                  <a:srgbClr val="7030A0"/>
                </a:solidFill>
              </a:rPr>
              <a:t>কবি : মাইকেল মধুসূদন দত্ত</a:t>
            </a:r>
          </a:p>
          <a:p>
            <a:pPr algn="ctr"/>
            <a:r>
              <a:rPr lang="en-GB" sz="4000" b="1">
                <a:solidFill>
                  <a:srgbClr val="7030A0"/>
                </a:solidFill>
              </a:rPr>
              <a:t>একাদশ শ্রেণি</a:t>
            </a:r>
          </a:p>
          <a:p>
            <a:pPr algn="ctr"/>
            <a:r>
              <a:rPr lang="en-GB" sz="4000" b="1">
                <a:solidFill>
                  <a:srgbClr val="7030A0"/>
                </a:solidFill>
              </a:rPr>
              <a:t>পদ্য -  ১   </a:t>
            </a:r>
          </a:p>
          <a:p>
            <a:pPr algn="ctr"/>
            <a:r>
              <a:rPr lang="en-GB" sz="4000" b="1">
                <a:solidFill>
                  <a:srgbClr val="7030A0"/>
                </a:solidFill>
              </a:rPr>
              <a:t>আলোচনা পাঠ - ২</a:t>
            </a:r>
            <a:endParaRPr lang="en-US" sz="4000" b="1">
              <a:solidFill>
                <a:srgbClr val="7030A0"/>
              </a:solidFill>
            </a:endParaRPr>
          </a:p>
        </p:txBody>
      </p:sp>
    </p:spTree>
    <p:extLst>
      <p:ext uri="{BB962C8B-B14F-4D97-AF65-F5344CB8AC3E}">
        <p14:creationId xmlns:p14="http://schemas.microsoft.com/office/powerpoint/2010/main" val="167741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5003D3D-89BB-3E4B-A132-8C51617BDC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095999" cy="6857999"/>
          </a:xfrm>
          <a:prstGeom prst="rect">
            <a:avLst/>
          </a:prstGeom>
        </p:spPr>
      </p:pic>
      <p:pic>
        <p:nvPicPr>
          <p:cNvPr id="3" name="Picture 3">
            <a:extLst>
              <a:ext uri="{FF2B5EF4-FFF2-40B4-BE49-F238E27FC236}">
                <a16:creationId xmlns:a16="http://schemas.microsoft.com/office/drawing/2014/main" id="{0838C9E1-7EE0-8342-A486-4CC096AE8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105" y="-1"/>
            <a:ext cx="6096000" cy="6857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a:extLst>
              <a:ext uri="{FF2B5EF4-FFF2-40B4-BE49-F238E27FC236}">
                <a16:creationId xmlns:a16="http://schemas.microsoft.com/office/drawing/2014/main" id="{531D9080-968A-4841-B00F-AE2ACB7E68FD}"/>
              </a:ext>
            </a:extLst>
          </p:cNvPr>
          <p:cNvSpPr txBox="1"/>
          <p:nvPr/>
        </p:nvSpPr>
        <p:spPr>
          <a:xfrm>
            <a:off x="6065896" y="4694654"/>
            <a:ext cx="4588329" cy="707886"/>
          </a:xfrm>
          <a:prstGeom prst="rect">
            <a:avLst/>
          </a:prstGeom>
          <a:noFill/>
        </p:spPr>
        <p:txBody>
          <a:bodyPr wrap="square" rtlCol="0">
            <a:spAutoFit/>
          </a:bodyPr>
          <a:lstStyle/>
          <a:p>
            <a:pPr algn="l"/>
            <a:r>
              <a:rPr lang="en-GB" sz="4000" b="1">
                <a:solidFill>
                  <a:srgbClr val="FF0000"/>
                </a:solidFill>
              </a:rPr>
              <a:t>বিভীষণ </a:t>
            </a:r>
            <a:endParaRPr lang="en-US" sz="4000" b="1">
              <a:solidFill>
                <a:srgbClr val="FF0000"/>
              </a:solidFill>
            </a:endParaRPr>
          </a:p>
        </p:txBody>
      </p:sp>
      <p:sp>
        <p:nvSpPr>
          <p:cNvPr id="5" name="Flowchart: Terminator 4">
            <a:extLst>
              <a:ext uri="{FF2B5EF4-FFF2-40B4-BE49-F238E27FC236}">
                <a16:creationId xmlns:a16="http://schemas.microsoft.com/office/drawing/2014/main" id="{DB6DCE86-1E73-9849-919E-A51DBBB722A2}"/>
              </a:ext>
            </a:extLst>
          </p:cNvPr>
          <p:cNvSpPr/>
          <p:nvPr/>
        </p:nvSpPr>
        <p:spPr>
          <a:xfrm>
            <a:off x="9063061" y="4823049"/>
            <a:ext cx="2793709" cy="1244499"/>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a:solidFill>
                  <a:srgbClr val="7030A0"/>
                </a:solidFill>
              </a:rPr>
              <a:t>লক্ষ্মণ </a:t>
            </a:r>
            <a:endParaRPr lang="en-US" sz="4000" b="1">
              <a:solidFill>
                <a:srgbClr val="7030A0"/>
              </a:solidFill>
            </a:endParaRPr>
          </a:p>
        </p:txBody>
      </p:sp>
      <p:sp>
        <p:nvSpPr>
          <p:cNvPr id="6" name="Flowchart: Terminator 5">
            <a:extLst>
              <a:ext uri="{FF2B5EF4-FFF2-40B4-BE49-F238E27FC236}">
                <a16:creationId xmlns:a16="http://schemas.microsoft.com/office/drawing/2014/main" id="{39277E49-4675-BD4F-85B4-77B28BE847B5}"/>
              </a:ext>
            </a:extLst>
          </p:cNvPr>
          <p:cNvSpPr/>
          <p:nvPr/>
        </p:nvSpPr>
        <p:spPr>
          <a:xfrm>
            <a:off x="143245" y="4548321"/>
            <a:ext cx="3827566" cy="982616"/>
          </a:xfrm>
          <a:prstGeom prst="flowChartTerminator">
            <a:avLst/>
          </a:prstGeom>
          <a:ln>
            <a:solidFill>
              <a:schemeClr val="accent4">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4000" b="1">
                <a:solidFill>
                  <a:srgbClr val="7030A0"/>
                </a:solidFill>
              </a:rPr>
              <a:t>মেঘনাদ </a:t>
            </a:r>
            <a:endParaRPr lang="en-US" sz="4000" b="1">
              <a:solidFill>
                <a:srgbClr val="7030A0"/>
              </a:solidFill>
            </a:endParaRPr>
          </a:p>
        </p:txBody>
      </p:sp>
      <p:sp>
        <p:nvSpPr>
          <p:cNvPr id="7" name="TextBox 6">
            <a:extLst>
              <a:ext uri="{FF2B5EF4-FFF2-40B4-BE49-F238E27FC236}">
                <a16:creationId xmlns:a16="http://schemas.microsoft.com/office/drawing/2014/main" id="{FE7EFE0B-DA37-C540-AB5F-A21CB30A37A6}"/>
              </a:ext>
            </a:extLst>
          </p:cNvPr>
          <p:cNvSpPr txBox="1"/>
          <p:nvPr/>
        </p:nvSpPr>
        <p:spPr>
          <a:xfrm>
            <a:off x="2985638" y="436509"/>
            <a:ext cx="9206362" cy="830997"/>
          </a:xfrm>
          <a:prstGeom prst="rect">
            <a:avLst/>
          </a:prstGeom>
          <a:noFill/>
        </p:spPr>
        <p:txBody>
          <a:bodyPr wrap="square" rtlCol="0">
            <a:spAutoFit/>
          </a:bodyPr>
          <a:lstStyle/>
          <a:p>
            <a:pPr algn="l"/>
            <a:r>
              <a:rPr lang="en-GB" sz="4800" b="1">
                <a:solidFill>
                  <a:srgbClr val="FFFF00"/>
                </a:solidFill>
              </a:rPr>
              <a:t>বিভীষণের প্রতি মেঘনাদ</a:t>
            </a:r>
          </a:p>
        </p:txBody>
      </p:sp>
      <p:sp>
        <p:nvSpPr>
          <p:cNvPr id="8" name="TextBox 7">
            <a:extLst>
              <a:ext uri="{FF2B5EF4-FFF2-40B4-BE49-F238E27FC236}">
                <a16:creationId xmlns:a16="http://schemas.microsoft.com/office/drawing/2014/main" id="{A3F706E8-64D9-8241-A9B2-672BE4997BCB}"/>
              </a:ext>
            </a:extLst>
          </p:cNvPr>
          <p:cNvSpPr txBox="1"/>
          <p:nvPr/>
        </p:nvSpPr>
        <p:spPr>
          <a:xfrm>
            <a:off x="3260519" y="1358611"/>
            <a:ext cx="5942858" cy="707886"/>
          </a:xfrm>
          <a:prstGeom prst="rect">
            <a:avLst/>
          </a:prstGeom>
          <a:noFill/>
        </p:spPr>
        <p:txBody>
          <a:bodyPr wrap="square" rtlCol="0">
            <a:spAutoFit/>
          </a:bodyPr>
          <a:lstStyle/>
          <a:p>
            <a:pPr algn="l"/>
            <a:r>
              <a:rPr lang="en-GB" sz="4000" b="1">
                <a:solidFill>
                  <a:schemeClr val="accent4">
                    <a:lumMod val="20000"/>
                    <a:lumOff val="80000"/>
                  </a:schemeClr>
                </a:solidFill>
              </a:rPr>
              <a:t>মাইকেল মধুসূদন দত্ত   </a:t>
            </a:r>
            <a:endParaRPr lang="en-US" sz="4000" b="1">
              <a:solidFill>
                <a:schemeClr val="accent4">
                  <a:lumMod val="20000"/>
                  <a:lumOff val="80000"/>
                </a:schemeClr>
              </a:solidFill>
            </a:endParaRPr>
          </a:p>
        </p:txBody>
      </p:sp>
      <p:sp>
        <p:nvSpPr>
          <p:cNvPr id="10" name="Arrow: Right 9">
            <a:extLst>
              <a:ext uri="{FF2B5EF4-FFF2-40B4-BE49-F238E27FC236}">
                <a16:creationId xmlns:a16="http://schemas.microsoft.com/office/drawing/2014/main" id="{489193BC-9411-5A44-9908-096FB5B462B2}"/>
              </a:ext>
            </a:extLst>
          </p:cNvPr>
          <p:cNvSpPr/>
          <p:nvPr/>
        </p:nvSpPr>
        <p:spPr>
          <a:xfrm>
            <a:off x="10109843" y="298242"/>
            <a:ext cx="1956816" cy="969264"/>
          </a:xfrm>
          <a:prstGeom prst="rightArrow">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3B1D12-44A4-344C-849D-1336DF2AE1D7}"/>
              </a:ext>
            </a:extLst>
          </p:cNvPr>
          <p:cNvSpPr txBox="1"/>
          <p:nvPr/>
        </p:nvSpPr>
        <p:spPr>
          <a:xfrm>
            <a:off x="9824976" y="542181"/>
            <a:ext cx="2166876" cy="584775"/>
          </a:xfrm>
          <a:prstGeom prst="rect">
            <a:avLst/>
          </a:prstGeom>
          <a:noFill/>
        </p:spPr>
        <p:txBody>
          <a:bodyPr wrap="square" rtlCol="0">
            <a:spAutoFit/>
          </a:bodyPr>
          <a:lstStyle/>
          <a:p>
            <a:pPr algn="l"/>
            <a:r>
              <a:rPr lang="en-GB" sz="3200">
                <a:solidFill>
                  <a:schemeClr val="accent4"/>
                </a:solidFill>
              </a:rPr>
              <a:t>পাঠ- ২</a:t>
            </a:r>
            <a:endParaRPr lang="en-US" sz="3200">
              <a:solidFill>
                <a:schemeClr val="accent4"/>
              </a:solidFill>
            </a:endParaRPr>
          </a:p>
        </p:txBody>
      </p:sp>
    </p:spTree>
    <p:extLst>
      <p:ext uri="{BB962C8B-B14F-4D97-AF65-F5344CB8AC3E}">
        <p14:creationId xmlns:p14="http://schemas.microsoft.com/office/powerpoint/2010/main" val="2828668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4F5235C-4CA9-4B42-A483-3D282522B5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3AF995ED-CC95-3941-B125-33273693ACBA}"/>
              </a:ext>
            </a:extLst>
          </p:cNvPr>
          <p:cNvSpPr txBox="1"/>
          <p:nvPr/>
        </p:nvSpPr>
        <p:spPr>
          <a:xfrm>
            <a:off x="5923189" y="356630"/>
            <a:ext cx="1828800" cy="584775"/>
          </a:xfrm>
          <a:prstGeom prst="rect">
            <a:avLst/>
          </a:prstGeom>
          <a:noFill/>
        </p:spPr>
        <p:txBody>
          <a:bodyPr wrap="square" rtlCol="0">
            <a:spAutoFit/>
          </a:bodyPr>
          <a:lstStyle/>
          <a:p>
            <a:pPr algn="l"/>
            <a:r>
              <a:rPr lang="en-GB" sz="3200" b="1">
                <a:solidFill>
                  <a:srgbClr val="FFFF00"/>
                </a:solidFill>
              </a:rPr>
              <a:t>রাম</a:t>
            </a:r>
            <a:endParaRPr lang="en-US" sz="3200" b="1">
              <a:solidFill>
                <a:srgbClr val="FFFF00"/>
              </a:solidFill>
            </a:endParaRPr>
          </a:p>
        </p:txBody>
      </p:sp>
      <p:sp>
        <p:nvSpPr>
          <p:cNvPr id="4" name="TextBox 3">
            <a:extLst>
              <a:ext uri="{FF2B5EF4-FFF2-40B4-BE49-F238E27FC236}">
                <a16:creationId xmlns:a16="http://schemas.microsoft.com/office/drawing/2014/main" id="{93837C25-3687-BA4F-BE13-6E38B304B5AB}"/>
              </a:ext>
            </a:extLst>
          </p:cNvPr>
          <p:cNvSpPr txBox="1"/>
          <p:nvPr/>
        </p:nvSpPr>
        <p:spPr>
          <a:xfrm>
            <a:off x="10817121" y="597848"/>
            <a:ext cx="4602245" cy="584775"/>
          </a:xfrm>
          <a:prstGeom prst="rect">
            <a:avLst/>
          </a:prstGeom>
          <a:noFill/>
        </p:spPr>
        <p:txBody>
          <a:bodyPr wrap="square" rtlCol="0">
            <a:spAutoFit/>
          </a:bodyPr>
          <a:lstStyle/>
          <a:p>
            <a:pPr algn="l"/>
            <a:r>
              <a:rPr lang="en-GB" sz="3200" b="1">
                <a:solidFill>
                  <a:srgbClr val="FFFF00"/>
                </a:solidFill>
              </a:rPr>
              <a:t>সীতা</a:t>
            </a:r>
            <a:r>
              <a:rPr lang="en-GB"/>
              <a:t> </a:t>
            </a:r>
            <a:endParaRPr lang="en-US"/>
          </a:p>
        </p:txBody>
      </p:sp>
      <p:sp>
        <p:nvSpPr>
          <p:cNvPr id="5" name="Speech Bubble: Oval 4">
            <a:extLst>
              <a:ext uri="{FF2B5EF4-FFF2-40B4-BE49-F238E27FC236}">
                <a16:creationId xmlns:a16="http://schemas.microsoft.com/office/drawing/2014/main" id="{D106653D-36B2-9B4A-A8A1-3681489487BA}"/>
              </a:ext>
            </a:extLst>
          </p:cNvPr>
          <p:cNvSpPr/>
          <p:nvPr/>
        </p:nvSpPr>
        <p:spPr>
          <a:xfrm>
            <a:off x="1933822" y="247134"/>
            <a:ext cx="1828800" cy="584775"/>
          </a:xfrm>
          <a:prstGeom prst="wedgeEllipseCallout">
            <a:avLst>
              <a:gd name="adj1" fmla="val -13731"/>
              <a:gd name="adj2" fmla="val -34774"/>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a:solidFill>
                  <a:srgbClr val="002060"/>
                </a:solidFill>
              </a:rPr>
              <a:t>লক্ষ্মণ</a:t>
            </a:r>
            <a:r>
              <a:rPr lang="en-GB"/>
              <a:t> </a:t>
            </a:r>
            <a:endParaRPr lang="en-US"/>
          </a:p>
        </p:txBody>
      </p:sp>
    </p:spTree>
    <p:extLst>
      <p:ext uri="{BB962C8B-B14F-4D97-AF65-F5344CB8AC3E}">
        <p14:creationId xmlns:p14="http://schemas.microsoft.com/office/powerpoint/2010/main" val="427448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F07461-2D5F-F343-85C9-5A3665629A6B}"/>
              </a:ext>
            </a:extLst>
          </p:cNvPr>
          <p:cNvSpPr/>
          <p:nvPr/>
        </p:nvSpPr>
        <p:spPr>
          <a:xfrm>
            <a:off x="1" y="1"/>
            <a:ext cx="12192000" cy="685799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8"/>
            <a:r>
              <a:rPr lang="en-GB" sz="4400" b="1" u="sng">
                <a:solidFill>
                  <a:srgbClr val="7030A0"/>
                </a:solidFill>
              </a:rPr>
              <a:t>শিখন ফল </a:t>
            </a:r>
          </a:p>
          <a:p>
            <a:pPr lvl="1"/>
            <a:endParaRPr lang="en-GB" sz="4400" b="1">
              <a:solidFill>
                <a:srgbClr val="7030A0"/>
              </a:solidFill>
            </a:endParaRPr>
          </a:p>
          <a:p>
            <a:pPr lvl="1"/>
            <a:r>
              <a:rPr lang="en-GB" sz="4400" b="1">
                <a:solidFill>
                  <a:srgbClr val="7030A0"/>
                </a:solidFill>
              </a:rPr>
              <a:t>১। মেঘনাদ এর পরিচয় সম্পর্কে বলতে পারবে। </a:t>
            </a:r>
          </a:p>
          <a:p>
            <a:pPr lvl="1"/>
            <a:r>
              <a:rPr lang="en-GB" sz="4400" b="1">
                <a:solidFill>
                  <a:srgbClr val="7030A0"/>
                </a:solidFill>
              </a:rPr>
              <a:t>২। বিভীষণের পরিচয় সম্পর্কে বলতে পারবে ।</a:t>
            </a:r>
          </a:p>
          <a:p>
            <a:pPr lvl="1"/>
            <a:r>
              <a:rPr lang="en-GB" sz="4400" b="1">
                <a:solidFill>
                  <a:srgbClr val="7030A0"/>
                </a:solidFill>
              </a:rPr>
              <a:t>৩। লক্ষ্মণের পরিচয় সম্পর্কে বলতে পারবে ।</a:t>
            </a:r>
          </a:p>
          <a:p>
            <a:pPr lvl="1"/>
            <a:r>
              <a:rPr lang="en-GB" sz="4400" b="1">
                <a:solidFill>
                  <a:srgbClr val="7030A0"/>
                </a:solidFill>
              </a:rPr>
              <a:t>৪। কুম্ভকর্ণ সম্পর্কে বলতে পারবে ।         </a:t>
            </a:r>
            <a:endParaRPr lang="en-US" sz="4400" b="1">
              <a:solidFill>
                <a:srgbClr val="7030A0"/>
              </a:solidFill>
            </a:endParaRPr>
          </a:p>
        </p:txBody>
      </p:sp>
    </p:spTree>
    <p:extLst>
      <p:ext uri="{BB962C8B-B14F-4D97-AF65-F5344CB8AC3E}">
        <p14:creationId xmlns:p14="http://schemas.microsoft.com/office/powerpoint/2010/main" val="17835616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BF801A5-00AA-DB46-A086-3A36B6BD8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54237"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13FE7D57-6FE3-394C-8A49-94C6FB4EC722}"/>
              </a:ext>
            </a:extLst>
          </p:cNvPr>
          <p:cNvSpPr txBox="1"/>
          <p:nvPr/>
        </p:nvSpPr>
        <p:spPr>
          <a:xfrm>
            <a:off x="5190259" y="1822491"/>
            <a:ext cx="1828800" cy="1828800"/>
          </a:xfrm>
          <a:prstGeom prst="rect">
            <a:avLst/>
          </a:prstGeom>
          <a:noFill/>
        </p:spPr>
        <p:txBody>
          <a:bodyPr wrap="square" rtlCol="0">
            <a:spAutoFit/>
          </a:bodyPr>
          <a:lstStyle/>
          <a:p>
            <a:pPr algn="l"/>
            <a:endParaRPr lang="en-US"/>
          </a:p>
        </p:txBody>
      </p:sp>
      <p:sp>
        <p:nvSpPr>
          <p:cNvPr id="5" name="Flowchart: Terminator 4">
            <a:extLst>
              <a:ext uri="{FF2B5EF4-FFF2-40B4-BE49-F238E27FC236}">
                <a16:creationId xmlns:a16="http://schemas.microsoft.com/office/drawing/2014/main" id="{730AC4AD-74C9-684F-BF66-15202AEDE103}"/>
              </a:ext>
            </a:extLst>
          </p:cNvPr>
          <p:cNvSpPr/>
          <p:nvPr/>
        </p:nvSpPr>
        <p:spPr>
          <a:xfrm>
            <a:off x="-18556" y="125017"/>
            <a:ext cx="4559383" cy="167483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t>রাবণের পুত্র </a:t>
            </a:r>
          </a:p>
          <a:p>
            <a:pPr algn="ctr"/>
            <a:r>
              <a:rPr lang="en-GB" sz="4000"/>
              <a:t>মেঘনাদ</a:t>
            </a:r>
            <a:endParaRPr lang="en-US" sz="4000"/>
          </a:p>
        </p:txBody>
      </p:sp>
      <p:sp>
        <p:nvSpPr>
          <p:cNvPr id="7" name="TextBox 6">
            <a:extLst>
              <a:ext uri="{FF2B5EF4-FFF2-40B4-BE49-F238E27FC236}">
                <a16:creationId xmlns:a16="http://schemas.microsoft.com/office/drawing/2014/main" id="{583959D0-062D-E547-AFE8-7DF34693B7D6}"/>
              </a:ext>
            </a:extLst>
          </p:cNvPr>
          <p:cNvSpPr txBox="1"/>
          <p:nvPr/>
        </p:nvSpPr>
        <p:spPr>
          <a:xfrm>
            <a:off x="5190260" y="0"/>
            <a:ext cx="7001740" cy="6986528"/>
          </a:xfrm>
          <a:prstGeom prst="rect">
            <a:avLst/>
          </a:prstGeom>
          <a:ln>
            <a:solidFill>
              <a:schemeClr val="accent6"/>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s-IN" sz="3200" b="1" i="0">
                <a:solidFill>
                  <a:srgbClr val="C00000"/>
                </a:solidFill>
                <a:effectLst/>
                <a:latin typeface="-apple-system"/>
              </a:rPr>
              <a:t>ইন্দ্রজিৎ বা মেঘনাদ </a:t>
            </a:r>
            <a:r>
              <a:rPr lang="as-IN" sz="3200" b="1" i="0" u="none" strike="noStrike">
                <a:solidFill>
                  <a:srgbClr val="C00000"/>
                </a:solidFill>
                <a:effectLst/>
                <a:latin typeface="-apple-system"/>
                <a:hlinkClick r:id="rId3" tooltip="ভারতীয় মহাকাব্য (পাতার অস্তিত্ব নেই)">
                  <a:extLst>
                    <a:ext uri="{A12FA001-AC4F-418D-AE19-62706E023703}">
                      <ahyp:hlinkClr xmlns:ahyp="http://schemas.microsoft.com/office/drawing/2018/hyperlinkcolor" val="tx"/>
                    </a:ext>
                  </a:extLst>
                </a:hlinkClick>
              </a:rPr>
              <a:t>ভারতীয় </a:t>
            </a:r>
            <a:r>
              <a:rPr lang="as-IN" sz="3200" b="1" i="0">
                <a:solidFill>
                  <a:srgbClr val="C00000"/>
                </a:solidFill>
                <a:effectLst/>
                <a:latin typeface="-apple-system"/>
              </a:rPr>
              <a:t> </a:t>
            </a:r>
            <a:r>
              <a:rPr lang="as-IN" sz="3200" b="1" i="1" u="none" strike="noStrike">
                <a:solidFill>
                  <a:srgbClr val="C00000"/>
                </a:solidFill>
                <a:effectLst/>
                <a:latin typeface="inherit"/>
                <a:hlinkClick r:id="rId4" tooltip="রামায়ণ">
                  <a:extLst>
                    <a:ext uri="{A12FA001-AC4F-418D-AE19-62706E023703}">
                      <ahyp:hlinkClr xmlns:ahyp="http://schemas.microsoft.com/office/drawing/2018/hyperlinkcolor" val="tx"/>
                    </a:ext>
                  </a:extLst>
                </a:hlinkClick>
              </a:rPr>
              <a:t>রামায়ণ</a:t>
            </a:r>
            <a:r>
              <a:rPr lang="as-IN" sz="3200" b="1" i="0">
                <a:solidFill>
                  <a:srgbClr val="C00000"/>
                </a:solidFill>
                <a:effectLst/>
                <a:latin typeface="-apple-system"/>
              </a:rPr>
              <a:t>–এ বর্ণিত এক পৌরাণিক যোদ্ধা। সনাতন শাস্ত্র অনুযায়ী তিনি সমগ্র মানব, দানব, অন্যান্য সৃষ্টি ও দেব-দেবীদের মধ্যে শ্রেষ্ঠ বীরযোদ্ধা ও একমাত্র 'অতিমহারথী' ইন্দ্রজিৎ অপেক্ষা শ্রেষ্ঠ। দানবদের গুরু শুক্রের শিষ্য</a:t>
            </a:r>
            <a:r>
              <a:rPr lang="en-GB" sz="3200" b="1" i="0">
                <a:solidFill>
                  <a:srgbClr val="C00000"/>
                </a:solidFill>
                <a:effectLst/>
                <a:latin typeface="-apple-system"/>
              </a:rPr>
              <a:t> </a:t>
            </a:r>
            <a:r>
              <a:rPr lang="as-IN" sz="3200" b="1" i="0">
                <a:solidFill>
                  <a:srgbClr val="C00000"/>
                </a:solidFill>
                <a:effectLst/>
                <a:latin typeface="-apple-system"/>
              </a:rPr>
              <a:t>ত্রিমূর্তিধারী ইন্দ্রজিৎ </a:t>
            </a:r>
            <a:r>
              <a:rPr lang="as-IN" sz="3200" b="1" i="0" u="none" strike="noStrike">
                <a:solidFill>
                  <a:srgbClr val="C00000"/>
                </a:solidFill>
                <a:effectLst/>
                <a:latin typeface="-apple-system"/>
                <a:hlinkClick r:id="rId5" tooltip="রাবণ">
                  <a:extLst>
                    <a:ext uri="{A12FA001-AC4F-418D-AE19-62706E023703}">
                      <ahyp:hlinkClr xmlns:ahyp="http://schemas.microsoft.com/office/drawing/2018/hyperlinkcolor" val="tx"/>
                    </a:ext>
                  </a:extLst>
                </a:hlinkClick>
              </a:rPr>
              <a:t>রাবণের</a:t>
            </a:r>
            <a:r>
              <a:rPr lang="as-IN" sz="3200" b="1" i="0">
                <a:solidFill>
                  <a:srgbClr val="C00000"/>
                </a:solidFill>
                <a:effectLst/>
                <a:latin typeface="-apple-system"/>
              </a:rPr>
              <a:t> পুত্র। তিনি যুদ্ধে গমন করার পূর্বে এক যজ্ঞানুষ্ঠান করতেন।এই যজ্ঞের বলে অজেয় হয়ে তিনি দুইবার রাম ও </a:t>
            </a:r>
            <a:r>
              <a:rPr lang="as-IN" sz="3200" b="1" i="0" u="none" strike="noStrike">
                <a:solidFill>
                  <a:srgbClr val="C00000"/>
                </a:solidFill>
                <a:effectLst/>
                <a:latin typeface="-apple-system"/>
                <a:hlinkClick r:id="rId6" tooltip="লক্ষ্মণ">
                  <a:extLst>
                    <a:ext uri="{A12FA001-AC4F-418D-AE19-62706E023703}">
                      <ahyp:hlinkClr xmlns:ahyp="http://schemas.microsoft.com/office/drawing/2018/hyperlinkcolor" val="tx"/>
                    </a:ext>
                  </a:extLst>
                </a:hlinkClick>
              </a:rPr>
              <a:t>লক্ষ্মণকে</a:t>
            </a:r>
            <a:r>
              <a:rPr lang="as-IN" sz="3200" b="1" i="0">
                <a:solidFill>
                  <a:srgbClr val="C00000"/>
                </a:solidFill>
                <a:effectLst/>
                <a:latin typeface="-apple-system"/>
              </a:rPr>
              <a:t> পরাভূত করেন। কিন্তু তৃতীয় বারে </a:t>
            </a:r>
            <a:r>
              <a:rPr lang="as-IN" sz="3200" b="1" i="0" u="none" strike="noStrike">
                <a:solidFill>
                  <a:srgbClr val="C00000"/>
                </a:solidFill>
                <a:effectLst/>
                <a:latin typeface="-apple-system"/>
                <a:hlinkClick r:id="rId7" tooltip="বিভীষণ">
                  <a:extLst>
                    <a:ext uri="{A12FA001-AC4F-418D-AE19-62706E023703}">
                      <ahyp:hlinkClr xmlns:ahyp="http://schemas.microsoft.com/office/drawing/2018/hyperlinkcolor" val="tx"/>
                    </a:ext>
                  </a:extLst>
                </a:hlinkClick>
              </a:rPr>
              <a:t>বিভীষণের</a:t>
            </a:r>
            <a:r>
              <a:rPr lang="as-IN" sz="3200" b="1" i="0">
                <a:solidFill>
                  <a:srgbClr val="C00000"/>
                </a:solidFill>
                <a:effectLst/>
                <a:latin typeface="-apple-system"/>
              </a:rPr>
              <a:t> সহায়তায় লক্ষ্মণ যজ্ঞাগারে উপস্থিত হয়ে নিরস্ত্র অবস্থায় তাকে বধ করেন।</a:t>
            </a:r>
            <a:endParaRPr lang="en-US" sz="3200" b="1">
              <a:solidFill>
                <a:srgbClr val="C00000"/>
              </a:solidFill>
            </a:endParaRPr>
          </a:p>
        </p:txBody>
      </p:sp>
    </p:spTree>
    <p:extLst>
      <p:ext uri="{BB962C8B-B14F-4D97-AF65-F5344CB8AC3E}">
        <p14:creationId xmlns:p14="http://schemas.microsoft.com/office/powerpoint/2010/main" val="4119824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BC98DFB-96DF-B94F-96AE-7FD2FA020A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218" y="252455"/>
            <a:ext cx="5306785" cy="6427416"/>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C7612CE7-56A9-2642-ACD7-BB3C47AA4A99}"/>
              </a:ext>
            </a:extLst>
          </p:cNvPr>
          <p:cNvSpPr txBox="1"/>
          <p:nvPr/>
        </p:nvSpPr>
        <p:spPr>
          <a:xfrm>
            <a:off x="1126670" y="588571"/>
            <a:ext cx="2732809" cy="584775"/>
          </a:xfrm>
          <a:prstGeom prst="rect">
            <a:avLst/>
          </a:prstGeom>
          <a:noFill/>
        </p:spPr>
        <p:txBody>
          <a:bodyPr wrap="square" rtlCol="0">
            <a:spAutoFit/>
          </a:bodyPr>
          <a:lstStyle/>
          <a:p>
            <a:pPr algn="l"/>
            <a:r>
              <a:rPr lang="en-GB" sz="3200" b="1">
                <a:solidFill>
                  <a:schemeClr val="bg1"/>
                </a:solidFill>
              </a:rPr>
              <a:t>রামের ভাই </a:t>
            </a:r>
            <a:endParaRPr lang="en-US" sz="3200" b="1">
              <a:solidFill>
                <a:schemeClr val="bg1"/>
              </a:solidFill>
            </a:endParaRPr>
          </a:p>
        </p:txBody>
      </p:sp>
      <p:sp>
        <p:nvSpPr>
          <p:cNvPr id="3" name="Rectangle 2">
            <a:extLst>
              <a:ext uri="{FF2B5EF4-FFF2-40B4-BE49-F238E27FC236}">
                <a16:creationId xmlns:a16="http://schemas.microsoft.com/office/drawing/2014/main" id="{F11AACE4-B6B0-F64F-A57D-75FFC66BE9AA}"/>
              </a:ext>
            </a:extLst>
          </p:cNvPr>
          <p:cNvSpPr/>
          <p:nvPr/>
        </p:nvSpPr>
        <p:spPr>
          <a:xfrm>
            <a:off x="5881997" y="0"/>
            <a:ext cx="6310003" cy="6828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s-IN" sz="2800" b="1" i="0">
                <a:solidFill>
                  <a:schemeClr val="accent4">
                    <a:lumMod val="60000"/>
                    <a:lumOff val="40000"/>
                  </a:schemeClr>
                </a:solidFill>
                <a:effectLst/>
                <a:latin typeface="-apple-system"/>
              </a:rPr>
              <a:t>রাবণ (</a:t>
            </a:r>
            <a:r>
              <a:rPr lang="as-IN" sz="2800" b="1" i="0" u="none" strike="noStrike">
                <a:solidFill>
                  <a:schemeClr val="accent4">
                    <a:lumMod val="60000"/>
                    <a:lumOff val="40000"/>
                  </a:schemeClr>
                </a:solidFill>
                <a:effectLst/>
                <a:latin typeface="-apple-system"/>
                <a:hlinkClick r:id="rId3" tooltip="সংস্কৃত ভাষা">
                  <a:extLst>
                    <a:ext uri="{A12FA001-AC4F-418D-AE19-62706E023703}">
                      <ahyp:hlinkClr xmlns:ahyp="http://schemas.microsoft.com/office/drawing/2018/hyperlinkcolor" val="tx"/>
                    </a:ext>
                  </a:extLst>
                </a:hlinkClick>
              </a:rPr>
              <a:t>সংস্কৃত</a:t>
            </a:r>
            <a:r>
              <a:rPr lang="as-IN" sz="2800" b="1" i="0">
                <a:solidFill>
                  <a:schemeClr val="accent4">
                    <a:lumMod val="60000"/>
                    <a:lumOff val="40000"/>
                  </a:schemeClr>
                </a:solidFill>
                <a:effectLst/>
                <a:latin typeface="-apple-system"/>
              </a:rPr>
              <a:t>: </a:t>
            </a:r>
            <a:r>
              <a:rPr lang="hi-IN" sz="2800" b="1" i="0">
                <a:solidFill>
                  <a:schemeClr val="accent4">
                    <a:lumMod val="60000"/>
                    <a:lumOff val="40000"/>
                  </a:schemeClr>
                </a:solidFill>
                <a:effectLst/>
                <a:cs typeface="-apple-system"/>
              </a:rPr>
              <a:t>रावण</a:t>
            </a:r>
            <a:r>
              <a:rPr lang="hi-IN" sz="2800" b="1" i="0">
                <a:solidFill>
                  <a:schemeClr val="accent4">
                    <a:lumMod val="60000"/>
                    <a:lumOff val="40000"/>
                  </a:schemeClr>
                </a:solidFill>
                <a:effectLst/>
                <a:latin typeface="-apple-system"/>
              </a:rPr>
              <a:t>) </a:t>
            </a:r>
            <a:r>
              <a:rPr lang="as-IN" sz="2800" b="1" i="0" u="none" strike="noStrike">
                <a:solidFill>
                  <a:schemeClr val="accent4">
                    <a:lumMod val="60000"/>
                    <a:lumOff val="40000"/>
                  </a:schemeClr>
                </a:solidFill>
                <a:effectLst/>
                <a:latin typeface="-apple-system"/>
                <a:hlinkClick r:id="rId4" tooltip="ভারতীয়">
                  <a:extLst>
                    <a:ext uri="{A12FA001-AC4F-418D-AE19-62706E023703}">
                      <ahyp:hlinkClr xmlns:ahyp="http://schemas.microsoft.com/office/drawing/2018/hyperlinkcolor" val="tx"/>
                    </a:ext>
                  </a:extLst>
                </a:hlinkClick>
              </a:rPr>
              <a:t>ভারতীয়</a:t>
            </a:r>
            <a:r>
              <a:rPr lang="as-IN" sz="2800" b="1" i="0">
                <a:solidFill>
                  <a:schemeClr val="accent4">
                    <a:lumMod val="60000"/>
                    <a:lumOff val="40000"/>
                  </a:schemeClr>
                </a:solidFill>
                <a:effectLst/>
                <a:latin typeface="-apple-system"/>
              </a:rPr>
              <a:t> </a:t>
            </a:r>
            <a:r>
              <a:rPr lang="as-IN" sz="2800" b="1" i="0" u="none" strike="noStrike">
                <a:solidFill>
                  <a:schemeClr val="accent4">
                    <a:lumMod val="60000"/>
                    <a:lumOff val="40000"/>
                  </a:schemeClr>
                </a:solidFill>
                <a:effectLst/>
                <a:latin typeface="-apple-system"/>
                <a:hlinkClick r:id="rId5" tooltip="মহাকাব্য">
                  <a:extLst>
                    <a:ext uri="{A12FA001-AC4F-418D-AE19-62706E023703}">
                      <ahyp:hlinkClr xmlns:ahyp="http://schemas.microsoft.com/office/drawing/2018/hyperlinkcolor" val="tx"/>
                    </a:ext>
                  </a:extLst>
                </a:hlinkClick>
              </a:rPr>
              <a:t>মহাকাব্য</a:t>
            </a:r>
            <a:r>
              <a:rPr lang="as-IN" sz="2800" b="1" i="0">
                <a:solidFill>
                  <a:schemeClr val="accent4">
                    <a:lumMod val="60000"/>
                    <a:lumOff val="40000"/>
                  </a:schemeClr>
                </a:solidFill>
                <a:effectLst/>
                <a:latin typeface="-apple-system"/>
              </a:rPr>
              <a:t> </a:t>
            </a:r>
            <a:r>
              <a:rPr lang="as-IN" sz="2800" b="1" i="0" u="none" strike="noStrike">
                <a:solidFill>
                  <a:schemeClr val="accent4">
                    <a:lumMod val="60000"/>
                    <a:lumOff val="40000"/>
                  </a:schemeClr>
                </a:solidFill>
                <a:effectLst/>
                <a:latin typeface="-apple-system"/>
                <a:hlinkClick r:id="rId6" tooltip="রামায়ণ">
                  <a:extLst>
                    <a:ext uri="{A12FA001-AC4F-418D-AE19-62706E023703}">
                      <ahyp:hlinkClr xmlns:ahyp="http://schemas.microsoft.com/office/drawing/2018/hyperlinkcolor" val="tx"/>
                    </a:ext>
                  </a:extLst>
                </a:hlinkClick>
              </a:rPr>
              <a:t>রামায়ণের</a:t>
            </a:r>
            <a:r>
              <a:rPr lang="as-IN" sz="2800" b="1" i="0">
                <a:solidFill>
                  <a:schemeClr val="accent4">
                    <a:lumMod val="60000"/>
                    <a:lumOff val="40000"/>
                  </a:schemeClr>
                </a:solidFill>
                <a:effectLst/>
                <a:latin typeface="-apple-system"/>
              </a:rPr>
              <a:t> অন্যতম প্রধান চরিত্র ও প্রধান নায়ক।</a:t>
            </a:r>
            <a:r>
              <a:rPr lang="as-IN" sz="2800" b="1" i="0" u="none" strike="noStrike" baseline="30000">
                <a:solidFill>
                  <a:schemeClr val="accent4">
                    <a:lumMod val="60000"/>
                    <a:lumOff val="40000"/>
                  </a:schemeClr>
                </a:solidFill>
                <a:effectLst/>
                <a:latin typeface="inherit"/>
                <a:hlinkClick r:id="rId7">
                  <a:extLst>
                    <a:ext uri="{A12FA001-AC4F-418D-AE19-62706E023703}">
                      <ahyp:hlinkClr xmlns:ahyp="http://schemas.microsoft.com/office/drawing/2018/hyperlinkcolor" val="tx"/>
                    </a:ext>
                  </a:extLst>
                </a:hlinkClick>
              </a:rPr>
              <a:t>[১]</a:t>
            </a:r>
            <a:r>
              <a:rPr lang="as-IN" sz="2800" b="1" i="0" u="none" strike="noStrike" baseline="30000">
                <a:solidFill>
                  <a:schemeClr val="accent4">
                    <a:lumMod val="60000"/>
                    <a:lumOff val="40000"/>
                  </a:schemeClr>
                </a:solidFill>
                <a:effectLst/>
                <a:latin typeface="inherit"/>
                <a:hlinkClick r:id="rId8">
                  <a:extLst>
                    <a:ext uri="{A12FA001-AC4F-418D-AE19-62706E023703}">
                      <ahyp:hlinkClr xmlns:ahyp="http://schemas.microsoft.com/office/drawing/2018/hyperlinkcolor" val="tx"/>
                    </a:ext>
                  </a:extLst>
                </a:hlinkClick>
              </a:rPr>
              <a:t>[২]</a:t>
            </a:r>
            <a:r>
              <a:rPr lang="as-IN" sz="2800" b="1" i="0" u="none" strike="noStrike" baseline="30000">
                <a:solidFill>
                  <a:schemeClr val="accent4">
                    <a:lumMod val="60000"/>
                    <a:lumOff val="40000"/>
                  </a:schemeClr>
                </a:solidFill>
                <a:effectLst/>
                <a:latin typeface="inherit"/>
                <a:hlinkClick r:id="rId9">
                  <a:extLst>
                    <a:ext uri="{A12FA001-AC4F-418D-AE19-62706E023703}">
                      <ahyp:hlinkClr xmlns:ahyp="http://schemas.microsoft.com/office/drawing/2018/hyperlinkcolor" val="tx"/>
                    </a:ext>
                  </a:extLst>
                </a:hlinkClick>
              </a:rPr>
              <a:t>[৩]</a:t>
            </a:r>
            <a:r>
              <a:rPr lang="as-IN" sz="2800" b="1" i="0">
                <a:solidFill>
                  <a:schemeClr val="accent4">
                    <a:lumMod val="60000"/>
                    <a:lumOff val="40000"/>
                  </a:schemeClr>
                </a:solidFill>
                <a:effectLst/>
                <a:latin typeface="-apple-system"/>
              </a:rPr>
              <a:t> তিনি মহাকাব্য ও </a:t>
            </a:r>
            <a:r>
              <a:rPr lang="as-IN" sz="2800" b="1" i="0" u="none" strike="noStrike">
                <a:solidFill>
                  <a:schemeClr val="accent4">
                    <a:lumMod val="60000"/>
                    <a:lumOff val="40000"/>
                  </a:schemeClr>
                </a:solidFill>
                <a:effectLst/>
                <a:latin typeface="-apple-system"/>
                <a:hlinkClick r:id="rId10" tooltip="পুরাণ">
                  <a:extLst>
                    <a:ext uri="{A12FA001-AC4F-418D-AE19-62706E023703}">
                      <ahyp:hlinkClr xmlns:ahyp="http://schemas.microsoft.com/office/drawing/2018/hyperlinkcolor" val="tx"/>
                    </a:ext>
                  </a:extLst>
                </a:hlinkClick>
              </a:rPr>
              <a:t>পুরাণে</a:t>
            </a:r>
            <a:r>
              <a:rPr lang="as-IN" sz="2800" b="1" i="0">
                <a:solidFill>
                  <a:schemeClr val="accent4">
                    <a:lumMod val="60000"/>
                    <a:lumOff val="40000"/>
                  </a:schemeClr>
                </a:solidFill>
                <a:effectLst/>
                <a:latin typeface="-apple-system"/>
              </a:rPr>
              <a:t> বর্ণিত লঙ্কা দ্বীপের রাজা। কিন্তু বর্তমানে </a:t>
            </a:r>
            <a:r>
              <a:rPr lang="as-IN" sz="2800" b="1" i="0" u="none" strike="noStrike">
                <a:solidFill>
                  <a:schemeClr val="accent4">
                    <a:lumMod val="60000"/>
                    <a:lumOff val="40000"/>
                  </a:schemeClr>
                </a:solidFill>
                <a:effectLst/>
                <a:latin typeface="-apple-system"/>
                <a:hlinkClick r:id="rId11" tooltip="শ্রীলঙ্কা">
                  <a:extLst>
                    <a:ext uri="{A12FA001-AC4F-418D-AE19-62706E023703}">
                      <ahyp:hlinkClr xmlns:ahyp="http://schemas.microsoft.com/office/drawing/2018/hyperlinkcolor" val="tx"/>
                    </a:ext>
                  </a:extLst>
                </a:hlinkClick>
              </a:rPr>
              <a:t>শ্রীলঙ্কা</a:t>
            </a:r>
            <a:r>
              <a:rPr lang="as-IN" sz="2800" b="1" i="0">
                <a:solidFill>
                  <a:schemeClr val="accent4">
                    <a:lumMod val="60000"/>
                    <a:lumOff val="40000"/>
                  </a:schemeClr>
                </a:solidFill>
                <a:effectLst/>
                <a:latin typeface="-apple-system"/>
              </a:rPr>
              <a:t> যে সেই লঙ্কা সেটি এখনো নিশ্চিত নন। </a:t>
            </a:r>
            <a:r>
              <a:rPr lang="as-IN" sz="2800" b="1" i="0" u="none" strike="noStrike">
                <a:solidFill>
                  <a:schemeClr val="accent4">
                    <a:lumMod val="60000"/>
                    <a:lumOff val="40000"/>
                  </a:schemeClr>
                </a:solidFill>
                <a:effectLst/>
                <a:latin typeface="-apple-system"/>
                <a:hlinkClick r:id="rId12" tooltip="শ্রীলঙ্কার ইতিহাস">
                  <a:extLst>
                    <a:ext uri="{A12FA001-AC4F-418D-AE19-62706E023703}">
                      <ahyp:hlinkClr xmlns:ahyp="http://schemas.microsoft.com/office/drawing/2018/hyperlinkcolor" val="tx"/>
                    </a:ext>
                  </a:extLst>
                </a:hlinkClick>
              </a:rPr>
              <a:t>শ্রীলঙ্কার ইতিহাসে</a:t>
            </a:r>
            <a:r>
              <a:rPr lang="as-IN" sz="2800" b="1" i="0">
                <a:solidFill>
                  <a:schemeClr val="accent4">
                    <a:lumMod val="60000"/>
                    <a:lumOff val="40000"/>
                  </a:schemeClr>
                </a:solidFill>
                <a:effectLst/>
                <a:latin typeface="-apple-system"/>
              </a:rPr>
              <a:t> রামায়নের এই তথ্যটি পাওয়া যায় না। </a:t>
            </a:r>
            <a:r>
              <a:rPr lang="as-IN" sz="2800" b="1" i="0" u="none" strike="noStrike">
                <a:solidFill>
                  <a:schemeClr val="accent4">
                    <a:lumMod val="60000"/>
                    <a:lumOff val="40000"/>
                  </a:schemeClr>
                </a:solidFill>
                <a:effectLst/>
                <a:latin typeface="-apple-system"/>
                <a:hlinkClick r:id="rId13" tooltip="রাম">
                  <a:extLst>
                    <a:ext uri="{A12FA001-AC4F-418D-AE19-62706E023703}">
                      <ahyp:hlinkClr xmlns:ahyp="http://schemas.microsoft.com/office/drawing/2018/hyperlinkcolor" val="tx"/>
                    </a:ext>
                  </a:extLst>
                </a:hlinkClick>
              </a:rPr>
              <a:t>রামচন্দ্রের</a:t>
            </a:r>
            <a:r>
              <a:rPr lang="as-IN" sz="2800" b="1" i="0">
                <a:solidFill>
                  <a:schemeClr val="accent4">
                    <a:lumMod val="60000"/>
                    <a:lumOff val="40000"/>
                  </a:schemeClr>
                </a:solidFill>
                <a:effectLst/>
                <a:latin typeface="-apple-system"/>
              </a:rPr>
              <a:t> পত্নী সীতাকে হরণ করে তিনি লঙ্কায় নিয়ে যান। সীতার উদ্ধারকল্পে কিষ্কিন্ধ্যার বানরসেনার সাহায্যে রামচন্দ্র লঙ্কা আক্রমণ করলে রাবণের সঙ্গে তার যুদ্ধ হয়। এই ঘটনা রামায়ণ মহাকাব্যের মূল উপজীব্য। রামায়ণের উত্তরকাণ্ডে তার পূর্বজীবনের কথা বলা হয়েছে।</a:t>
            </a:r>
            <a:endParaRPr lang="en-US" sz="2800" b="1">
              <a:solidFill>
                <a:schemeClr val="accent4">
                  <a:lumMod val="60000"/>
                  <a:lumOff val="40000"/>
                </a:schemeClr>
              </a:solidFill>
            </a:endParaRPr>
          </a:p>
        </p:txBody>
      </p:sp>
      <p:sp>
        <p:nvSpPr>
          <p:cNvPr id="4" name="Star: 7 Points 3">
            <a:extLst>
              <a:ext uri="{FF2B5EF4-FFF2-40B4-BE49-F238E27FC236}">
                <a16:creationId xmlns:a16="http://schemas.microsoft.com/office/drawing/2014/main" id="{01309790-9349-954B-BE9D-BEFA589F3EC7}"/>
              </a:ext>
            </a:extLst>
          </p:cNvPr>
          <p:cNvSpPr/>
          <p:nvPr/>
        </p:nvSpPr>
        <p:spPr>
          <a:xfrm>
            <a:off x="1828422" y="5409870"/>
            <a:ext cx="867087" cy="925534"/>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53492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CC4A0-1161-C642-99AF-5736ABBD5A1A}"/>
              </a:ext>
            </a:extLst>
          </p:cNvPr>
          <p:cNvSpPr/>
          <p:nvPr/>
        </p:nvSpPr>
        <p:spPr>
          <a:xfrm>
            <a:off x="5902034" y="0"/>
            <a:ext cx="6289965" cy="685799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s-IN" sz="3200" b="1" i="0">
                <a:solidFill>
                  <a:srgbClr val="C00000"/>
                </a:solidFill>
                <a:effectLst/>
                <a:latin typeface="-apple-system"/>
              </a:rPr>
              <a:t>বিভীষণ</a:t>
            </a:r>
            <a:r>
              <a:rPr lang="en-GB" sz="3200" b="1" i="0">
                <a:solidFill>
                  <a:srgbClr val="C00000"/>
                </a:solidFill>
                <a:effectLst/>
                <a:latin typeface="-apple-system"/>
              </a:rPr>
              <a:t> </a:t>
            </a:r>
            <a:r>
              <a:rPr lang="as-IN" sz="3200" b="1" i="0">
                <a:solidFill>
                  <a:srgbClr val="C00000"/>
                </a:solidFill>
                <a:effectLst/>
                <a:latin typeface="-apple-system"/>
              </a:rPr>
              <a:t>ছিলেন </a:t>
            </a:r>
            <a:r>
              <a:rPr lang="as-IN" sz="3200" b="1" i="0" u="none" strike="noStrike">
                <a:solidFill>
                  <a:srgbClr val="C00000"/>
                </a:solidFill>
                <a:effectLst/>
                <a:latin typeface="-apple-system"/>
                <a:hlinkClick r:id="rId2" tooltip="রামায়ণ">
                  <a:extLst>
                    <a:ext uri="{A12FA001-AC4F-418D-AE19-62706E023703}">
                      <ahyp:hlinkClr xmlns:ahyp="http://schemas.microsoft.com/office/drawing/2018/hyperlinkcolor" val="tx"/>
                    </a:ext>
                  </a:extLst>
                </a:hlinkClick>
              </a:rPr>
              <a:t>রামায়ণে</a:t>
            </a:r>
            <a:r>
              <a:rPr lang="as-IN" sz="3200" b="1" i="0">
                <a:solidFill>
                  <a:srgbClr val="C00000"/>
                </a:solidFill>
                <a:effectLst/>
                <a:latin typeface="-apple-system"/>
              </a:rPr>
              <a:t> বর্ণিত রাবণের ভ্রাতা এবং লঙ্কার সিংহাসনে রাবণের উত্তরসূরী৷</a:t>
            </a:r>
            <a:r>
              <a:rPr lang="as-IN" sz="3200" b="1" i="0" u="none" strike="noStrike">
                <a:solidFill>
                  <a:srgbClr val="C00000"/>
                </a:solidFill>
                <a:effectLst/>
                <a:latin typeface="-apple-system"/>
                <a:hlinkClick r:id="rId3" tooltip="রাক্ষস">
                  <a:extLst>
                    <a:ext uri="{A12FA001-AC4F-418D-AE19-62706E023703}">
                      <ahyp:hlinkClr xmlns:ahyp="http://schemas.microsoft.com/office/drawing/2018/hyperlinkcolor" val="tx"/>
                    </a:ext>
                  </a:extLst>
                </a:hlinkClick>
              </a:rPr>
              <a:t>রাক্ষস</a:t>
            </a:r>
            <a:r>
              <a:rPr lang="as-IN" sz="3200" b="1" i="0">
                <a:solidFill>
                  <a:srgbClr val="C00000"/>
                </a:solidFill>
                <a:effectLst/>
                <a:latin typeface="-apple-system"/>
              </a:rPr>
              <a:t> হওয়া সত্ত্বেও বিভীষণ ছিলেন মহৎ এবং চরিত্রবান পুরুষ, তিনি তার রাবণের দ্বারা সীতাহরণের কাজকে ঘৃণ্য চোখে দেখতেন এবং তিনি </a:t>
            </a:r>
            <a:r>
              <a:rPr lang="as-IN" sz="3200" b="1" i="0" u="none" strike="noStrike">
                <a:solidFill>
                  <a:srgbClr val="C00000"/>
                </a:solidFill>
                <a:effectLst/>
                <a:latin typeface="-apple-system"/>
                <a:hlinkClick r:id="rId4" tooltip="রাবণ">
                  <a:extLst>
                    <a:ext uri="{A12FA001-AC4F-418D-AE19-62706E023703}">
                      <ahyp:hlinkClr xmlns:ahyp="http://schemas.microsoft.com/office/drawing/2018/hyperlinkcolor" val="tx"/>
                    </a:ext>
                  </a:extLst>
                </a:hlinkClick>
              </a:rPr>
              <a:t>রাবণের</a:t>
            </a:r>
            <a:r>
              <a:rPr lang="as-IN" sz="3200" b="1" i="0">
                <a:solidFill>
                  <a:srgbClr val="C00000"/>
                </a:solidFill>
                <a:effectLst/>
                <a:latin typeface="-apple-system"/>
              </a:rPr>
              <a:t> কাছে বারবার </a:t>
            </a:r>
            <a:r>
              <a:rPr lang="as-IN" sz="3200" b="1" i="0" u="none" strike="noStrike">
                <a:solidFill>
                  <a:srgbClr val="C00000"/>
                </a:solidFill>
                <a:effectLst/>
                <a:latin typeface="-apple-system"/>
                <a:hlinkClick r:id="rId5" tooltip="সীতা">
                  <a:extLst>
                    <a:ext uri="{A12FA001-AC4F-418D-AE19-62706E023703}">
                      <ahyp:hlinkClr xmlns:ahyp="http://schemas.microsoft.com/office/drawing/2018/hyperlinkcolor" val="tx"/>
                    </a:ext>
                  </a:extLst>
                </a:hlinkClick>
              </a:rPr>
              <a:t>সীতাকে</a:t>
            </a:r>
            <a:r>
              <a:rPr lang="as-IN" sz="3200" b="1" i="0">
                <a:solidFill>
                  <a:srgbClr val="C00000"/>
                </a:solidFill>
                <a:effectLst/>
                <a:latin typeface="-apple-system"/>
              </a:rPr>
              <a:t> তার স্বামী </a:t>
            </a:r>
            <a:r>
              <a:rPr lang="as-IN" sz="3200" b="1" i="0" u="none" strike="noStrike">
                <a:solidFill>
                  <a:srgbClr val="C00000"/>
                </a:solidFill>
                <a:effectLst/>
                <a:latin typeface="-apple-system"/>
                <a:hlinkClick r:id="rId6" tooltip="রাম">
                  <a:extLst>
                    <a:ext uri="{A12FA001-AC4F-418D-AE19-62706E023703}">
                      <ahyp:hlinkClr xmlns:ahyp="http://schemas.microsoft.com/office/drawing/2018/hyperlinkcolor" val="tx"/>
                    </a:ext>
                  </a:extLst>
                </a:hlinkClick>
              </a:rPr>
              <a:t>রামের</a:t>
            </a:r>
            <a:r>
              <a:rPr lang="as-IN" sz="3200" b="1" i="0">
                <a:solidFill>
                  <a:srgbClr val="C00000"/>
                </a:solidFill>
                <a:effectLst/>
                <a:latin typeface="-apple-system"/>
              </a:rPr>
              <a:t> কাছে ফিরিয়ে দেওয়ার অনুরোধ করেন৷</a:t>
            </a:r>
            <a:r>
              <a:rPr lang="en-GB" sz="3200" b="1" i="0">
                <a:solidFill>
                  <a:srgbClr val="C00000"/>
                </a:solidFill>
                <a:effectLst/>
                <a:latin typeface="-apple-system"/>
              </a:rPr>
              <a:t> </a:t>
            </a:r>
            <a:r>
              <a:rPr lang="as-IN" sz="3200" b="1" i="0">
                <a:solidFill>
                  <a:srgbClr val="C00000"/>
                </a:solidFill>
                <a:effectLst/>
                <a:latin typeface="-apple-system"/>
              </a:rPr>
              <a:t>রাবণ বিভীষণের কথা না শুনলে মা নিকষার পরামর্শে তিনি লঙ্কা ও তার ভ্রাতাকে ত্যগ করে রামের পক্ষে যোগ </a:t>
            </a:r>
            <a:r>
              <a:rPr lang="en-GB" sz="3200" b="1" i="0">
                <a:solidFill>
                  <a:srgbClr val="C00000"/>
                </a:solidFill>
                <a:effectLst/>
                <a:latin typeface="-apple-system"/>
              </a:rPr>
              <a:t>দেন।</a:t>
            </a:r>
            <a:endParaRPr lang="en-US" sz="3200" b="1">
              <a:solidFill>
                <a:srgbClr val="C00000"/>
              </a:solidFill>
            </a:endParaRPr>
          </a:p>
        </p:txBody>
      </p:sp>
      <p:pic>
        <p:nvPicPr>
          <p:cNvPr id="3" name="Picture 3">
            <a:extLst>
              <a:ext uri="{FF2B5EF4-FFF2-40B4-BE49-F238E27FC236}">
                <a16:creationId xmlns:a16="http://schemas.microsoft.com/office/drawing/2014/main" id="{5B37A023-FCEB-8341-A661-D582ABE929D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99" y="215240"/>
            <a:ext cx="5257636" cy="6642760"/>
          </a:xfrm>
          <a:prstGeom prst="rect">
            <a:avLst/>
          </a:prstGeom>
          <a:ln w="228600" cap="sq" cmpd="thickThin">
            <a:solidFill>
              <a:srgbClr val="000000"/>
            </a:solidFill>
            <a:prstDash val="solid"/>
            <a:miter lim="800000"/>
          </a:ln>
          <a:effectLst>
            <a:innerShdw blurRad="76200">
              <a:srgbClr val="000000"/>
            </a:innerShdw>
          </a:effectLst>
        </p:spPr>
      </p:pic>
      <p:sp>
        <p:nvSpPr>
          <p:cNvPr id="7" name="Speech Bubble: Rectangle with Corners Rounded 6">
            <a:extLst>
              <a:ext uri="{FF2B5EF4-FFF2-40B4-BE49-F238E27FC236}">
                <a16:creationId xmlns:a16="http://schemas.microsoft.com/office/drawing/2014/main" id="{EB69A42A-02C7-BF45-9542-6227A8E782F1}"/>
              </a:ext>
            </a:extLst>
          </p:cNvPr>
          <p:cNvSpPr/>
          <p:nvPr/>
        </p:nvSpPr>
        <p:spPr>
          <a:xfrm>
            <a:off x="322199" y="445324"/>
            <a:ext cx="4546023" cy="1150423"/>
          </a:xfrm>
          <a:prstGeom prst="wedgeRoundRect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a:solidFill>
                  <a:schemeClr val="accent2"/>
                </a:solidFill>
              </a:rPr>
              <a:t>রাবণের ভাই</a:t>
            </a:r>
          </a:p>
          <a:p>
            <a:pPr algn="ctr"/>
            <a:r>
              <a:rPr lang="en-GB" sz="4000" b="1">
                <a:solidFill>
                  <a:schemeClr val="accent2"/>
                </a:solidFill>
              </a:rPr>
              <a:t>বিভীষণ  </a:t>
            </a:r>
            <a:endParaRPr lang="en-US" sz="4000" b="1">
              <a:solidFill>
                <a:schemeClr val="accent2"/>
              </a:solidFill>
            </a:endParaRPr>
          </a:p>
        </p:txBody>
      </p:sp>
    </p:spTree>
    <p:extLst>
      <p:ext uri="{BB962C8B-B14F-4D97-AF65-F5344CB8AC3E}">
        <p14:creationId xmlns:p14="http://schemas.microsoft.com/office/powerpoint/2010/main" val="8946655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dilipkobi@gmail.com</dc:creator>
  <cp:lastModifiedBy>dilipkobi@gmail.com</cp:lastModifiedBy>
  <cp:revision>16</cp:revision>
  <dcterms:created xsi:type="dcterms:W3CDTF">2020-10-08T05:49:59Z</dcterms:created>
  <dcterms:modified xsi:type="dcterms:W3CDTF">2020-10-15T05:40:10Z</dcterms:modified>
</cp:coreProperties>
</file>