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5"/>
  </p:notesMasterIdLst>
  <p:sldIdLst>
    <p:sldId id="282" r:id="rId3"/>
    <p:sldId id="281" r:id="rId4"/>
    <p:sldId id="284" r:id="rId5"/>
    <p:sldId id="285" r:id="rId6"/>
    <p:sldId id="283" r:id="rId7"/>
    <p:sldId id="293" r:id="rId8"/>
    <p:sldId id="292" r:id="rId9"/>
    <p:sldId id="287" r:id="rId10"/>
    <p:sldId id="288" r:id="rId11"/>
    <p:sldId id="289" r:id="rId12"/>
    <p:sldId id="26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D96"/>
    <a:srgbClr val="008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84369" autoAdjust="0"/>
  </p:normalViewPr>
  <p:slideViewPr>
    <p:cSldViewPr>
      <p:cViewPr>
        <p:scale>
          <a:sx n="91" d="100"/>
          <a:sy n="91" d="100"/>
        </p:scale>
        <p:origin x="57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5DAE-9844-4959-BFD3-DBE1F77753E3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FE70-DE2A-4997-8AE7-621AF569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70B3C-0973-4B36-9F7A-0EA6B20D136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8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69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1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9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31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187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0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3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6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9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73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1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2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E484-23F2-4DAB-8E26-DB39B3747C17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CD9A-CE6F-4AA6-8C53-B394302F8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1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7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-Butterfl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4495800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51816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সবাইকে</a:t>
            </a:r>
            <a:endParaRPr lang="en-US" sz="5400" b="1" dirty="0">
              <a:solidFill>
                <a:srgbClr val="7030A0"/>
              </a:solidFill>
              <a:latin typeface="ParashSushreeMJ" pitchFamily="2" charset="0"/>
              <a:cs typeface="ParashSushree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6858000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শুভেচ্ছা</a:t>
            </a:r>
            <a:endParaRPr lang="en-US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4.44444E-6 C -0.03299 0.00764 -0.04914 0.05671 -0.07275 0.08287 C -0.09358 0.10648 -0.1132 0.13102 -0.13177 0.15764 C -0.14462 0.17615 -0.16146 0.19213 -0.17275 0.2125 C -0.18299 0.23055 -0.175 0.21921 -0.18177 0.22847 C -0.18525 0.24166 -0.18403 0.24236 -0.17431 0.24444 C -0.17605 0.26713 -0.18177 0.29676 -0.18941 0.31736 C -0.19202 0.33727 -0.19098 0.32523 -0.19098 0.3537 L -0.11372 0.38588 C -0.11667 0.38889 -0.12431 0.38958 -0.12275 0.39421 C -0.12118 0.39838 -0.11546 0.39213 -0.11216 0.39004 C -0.11077 0.38958 -0.11059 0.38657 -0.10921 0.38588 C -0.10296 0.38217 -0.09601 0.38078 -0.08941 0.37777 C -0.07223 0.3699 -0.03889 0.36967 -0.02118 0.36782 C 0.00573 0.36898 0.02274 0.37037 0.04687 0.37384 C 0.05972 0.37963 0.07135 0.38032 0.08489 0.38194 C 0.12066 0.36713 0.1559 0.35115 0.19079 0.33333 C 0.2 0.3287 0.21007 0.32824 0.21944 0.32546 C 0.24618 0.31759 0.271 0.31227 0.29843 0.30926 C 0.31267 0.3044 0.32534 0.29699 0.33941 0.29097 C 0.35677 0.28356 0.37482 0.27986 0.39236 0.27291 C 0.39791 0.27083 0.40329 0.26828 0.40902 0.2669 C 0.41562 0.26481 0.42882 0.26296 0.42882 0.26296 C 0.4467 0.24652 0.44566 0.22384 0.45902 0.20208 C 0.47187 0.18148 0.47777 0.15833 0.48489 0.13333 C 0.4934 0.10324 0.50191 0.07361 0.51215 0.04444 C 0.51666 0.01597 0.51961 -0.01135 0.52118 -0.04005 C 0.52152 -0.0544 0.52448 -0.11829 0.52118 -0.13935 C 0.50989 -0.21065 0.45746 -0.26204 0.43177 -0.32084 C 0.40538 -0.38148 0.42326 -0.34931 0.37274 -0.41181 C 0.36701 -0.41922 0.35746 -0.43635 0.35746 -0.43635 C 0.34531 -0.43218 0.33576 -0.42315 0.32413 -0.41783 C 0.30191 -0.40787 0.29218 -0.40162 0.27274 -0.38542 C 0.26163 -0.37616 0.24288 -0.37801 0.2302 -0.37338 C 0.18264 -0.35579 0.22482 -0.36852 0.19236 -0.35926 C 0.14236 -0.36227 0.09357 -0.3757 0.04392 -0.38148 C 0.02586 -0.38565 0.00764 -0.38611 -0.01059 -0.38773 C -0.04375 -0.3831 -0.07136 -0.36968 -0.10313 -0.35926 C -0.16476 -0.31621 -0.09983 -0.35996 -0.15921 -0.32523 C -0.16476 -0.32199 -0.17691 -0.31088 -0.18177 -0.30695 C -0.19983 -0.29236 -0.21823 -0.27894 -0.23646 -0.26435 C -0.25521 -0.22593 -0.2573 -0.14769 -0.26372 -0.10301 C -0.27257 -0.03982 -0.28976 0.02037 -0.3 0.08287 C -0.30886 0.13703 -0.3158 0.19213 -0.32882 0.24444 C -0.33299 0.26111 -0.33299 0.26759 -0.33941 0.28102 C -0.33802 0.28565 -0.33646 0.29352 -0.33334 0.29699 C -0.32952 0.30162 -0.32118 0.30926 -0.32118 0.30926 C -0.31337 0.33078 -0.32344 0.30671 -0.31372 0.32129 C -0.30643 0.3324 -0.30035 0.34514 -0.29254 0.35578 C -0.28872 0.36065 -0.28403 0.36458 -0.28039 0.3699 C -0.26042 0.39838 -0.27778 0.38009 -0.26372 0.39421 C -0.20643 0.375 -0.1533 0.34051 -0.0941 0.33148 C -0.07049 0.32199 -0.0474 0.31273 -0.02275 0.30926 C 0.03246 0.31065 0.08593 0.31203 0.14079 0.31736 C 0.26614 0.31597 0.39392 0.32291 0.51961 0.3074 C 0.5651 0.31342 0.53333 0.30833 0.58489 0.31921 C 0.59201 0.3206 0.60607 0.32338 0.60607 0.32338 C 0.63541 0.32152 0.65798 0.33611 0.67569 0.31134 C 0.67326 0.28611 0.66302 0.25231 0.65156 0.23055 C 0.64791 0.22338 0.64236 0.21782 0.63941 0.21018 C 0.63628 0.20208 0.6302 0.18611 0.6302 0.18611 C 0.62673 0.15625 0.63194 0.19004 0.61215 0.13773 C 0.59982 0.10463 0.58628 0.07801 0.57118 0.04676 C 0.5677 0.03912 0.56475 0.03102 0.56059 0.0243 C 0.55347 0.01319 0.53941 -0.00996 0.53941 -0.00996 C 0.53906 -0.01227 0.53333 -0.05417 0.53177 -0.06227 C 0.52916 -0.0757 0.52812 -0.07176 0.52274 -0.08473 C 0.51441 -0.10463 0.50677 -0.12523 0.49843 -0.14537 C 0.49461 -0.15463 0.49027 -0.16389 0.48628 -0.17361 C 0.48229 -0.1831 0.47934 -0.19352 0.47413 -0.20162 C 0.4717 -0.20602 0.46875 -0.20973 0.46666 -0.21389 C 0.46198 -0.22361 0.46371 -0.22986 0.45746 -0.2382 C 0.44409 -0.28264 0.42951 -0.33704 0.40451 -0.37338 C 0.39548 -0.38658 0.38489 -0.39861 0.37569 -0.41181 C 0.36788 -0.42315 0.36632 -0.42871 0.35746 -0.43635 C 0.34774 -0.44445 0.33715 -0.4507 0.32725 -0.45834 C 0.30364 -0.47639 0.27274 -0.45949 0.24548 -0.46019 C 0.18472 -0.45764 0.12552 -0.46574 0.0651 -0.47037 C 0.04514 -0.48172 0.0243 -0.48426 0.00295 -0.48866 C -0.01372 -0.49213 -0.03021 -0.49746 -0.04705 -0.5007 C -0.05903 -0.50857 -0.06563 -0.49676 -0.07726 -0.4926 C -0.09306 -0.48681 -0.11598 -0.48172 -0.13177 -0.47871 C -0.14028 -0.47477 -0.14705 -0.47269 -0.15452 -0.46644 C -0.1573 -0.46412 -0.15938 -0.46042 -0.16216 -0.45834 C -0.17171 -0.45139 -0.18386 -0.45139 -0.19254 -0.44213 C -0.19618 -0.43843 -0.19827 -0.43241 -0.20157 -0.42824 C -0.20973 -0.41713 -0.22205 -0.4132 -0.23195 -0.40579 C -0.25469 -0.38843 -0.22518 -0.40533 -0.24705 -0.39352 C -0.25209 -0.38426 -0.25521 -0.37662 -0.26216 -0.36968 C -0.26546 -0.36621 -0.2691 -0.36389 -0.27275 -0.36158 C -0.2757 -0.35973 -0.28177 -0.35741 -0.28177 -0.35741 C -0.28941 -0.34769 -0.2908 -0.32986 -0.29393 -0.31713 C -0.29948 -0.29514 -0.30955 -0.2544 -0.32118 -0.2382 C -0.32639 -0.20672 -0.32448 -0.21922 -0.32726 -0.2 C -0.32639 -0.1882 -0.32778 -0.17593 -0.32118 -0.1676 C -0.31806 -0.15926 -0.31598 -0.15093 -0.31216 -0.14306 C -0.3191 -0.12153 -0.32396 -0.09977 -0.33177 -0.07871 C -0.33716 -0.06412 -0.33976 -0.04769 -0.34254 -0.03195 C -0.34306 -0.02917 -0.34306 -0.02662 -0.34393 -0.02408 C -0.34896 -0.00857 -0.35556 0.00787 -0.36216 0.02245 C -0.36493 0.03588 -0.36927 0.04768 -0.37275 0.06088 C -0.3625 0.07014 -0.36789 0.0544 -0.35921 0.06481 C -0.35539 0.06944 -0.35122 0.07338 -0.34844 0.07893 C -0.3474 0.08125 -0.34671 0.08333 -0.34549 0.08495 C -0.33594 0.09791 -0.32535 0.10926 -0.31667 0.12338 C -0.29966 0.15185 -0.29132 0.16944 -0.26667 0.18611 C -0.2632 0.19074 -0.25452 0.19815 -0.25452 0.19815 C -0.23195 0.24838 -0.20174 0.29467 -0.17118 0.3375 C -0.15799 0.35578 -0.12275 0.37777 -0.12275 0.37777 C -0.11407 0.39606 -0.12917 0.36574 -0.11059 0.39606 C -0.10921 0.39838 -0.10955 0.40231 -0.10782 0.40416 C -0.10556 0.40625 -0.10261 0.40555 -0.1 0.40625 C -0.09236 0.40555 -0.08473 0.40578 -0.07726 0.40416 C -0.07153 0.40277 -0.06771 0.3868 -0.06667 0.38426 C -0.0573 0.3574 -0.05365 0.32777 -0.05 0.29907 C -0.0507 0.27176 -0.04827 0.20416 -0.05452 0.17615 C -0.05591 0.16365 -0.05764 0.15162 -0.05938 0.13958 C -0.05886 0.13518 -0.05851 0.11805 -0.05625 0.11111 C -0.05296 0.10185 -0.04827 0.09282 -0.04549 0.08287 C -0.04375 0.07615 -0.03646 0.05764 -0.03177 0.05277 C -0.02535 0.0456 -0.01789 0.03842 -0.01216 0.03032 C -0.01059 0.02453 -0.00886 0.01852 -0.00764 0.0125 C -0.00695 0.00926 -0.00747 0.00509 -0.00608 0.00231 C -0.00486 -0.00023 -0.00191 4.44444E-6 4.44444E-6 4.44444E-6 Z " pathEditMode="relative" ptsTypes="fffffffAffffffffffffffffffffffffffffffffffffffffffffffffffffffffffffffffffffffffffffffffffffffffffffffffffffffffffffffffffff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404" y="2325469"/>
            <a:ext cx="279756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SolaimanLipi" pitchFamily="2" charset="0"/>
                <a:cs typeface="SolaimanLipi" pitchFamily="2" charset="0"/>
              </a:rPr>
              <a:t>পরাগায়নের মাধ্যম</a:t>
            </a:r>
            <a:endParaRPr lang="en-US" sz="36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1"/>
            <a:ext cx="2069385" cy="136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b="15677"/>
          <a:stretch/>
        </p:blipFill>
        <p:spPr>
          <a:xfrm>
            <a:off x="152400" y="4660785"/>
            <a:ext cx="1767489" cy="1362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10782" b="14310"/>
          <a:stretch/>
        </p:blipFill>
        <p:spPr>
          <a:xfrm>
            <a:off x="4419600" y="4648201"/>
            <a:ext cx="2225879" cy="1362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" t="618" r="3426" b="19021"/>
          <a:stretch/>
        </p:blipFill>
        <p:spPr>
          <a:xfrm>
            <a:off x="6781800" y="4648201"/>
            <a:ext cx="2203673" cy="1362765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14" idx="0"/>
            <a:endCxn id="22" idx="0"/>
          </p:cNvCxnSpPr>
          <p:nvPr/>
        </p:nvCxnSpPr>
        <p:spPr>
          <a:xfrm>
            <a:off x="959944" y="3828875"/>
            <a:ext cx="6889806" cy="1468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602" y="4191000"/>
            <a:ext cx="827471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SolaimanLipi" pitchFamily="2" charset="0"/>
                <a:cs typeface="SolaimanLipi" pitchFamily="2" charset="0"/>
              </a:rPr>
              <a:t>কীটপতঙ্গ</a:t>
            </a:r>
            <a:endParaRPr lang="en-US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2477" y="4188903"/>
            <a:ext cx="748923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SolaimanLipi" pitchFamily="2" charset="0"/>
                <a:cs typeface="SolaimanLipi" pitchFamily="2" charset="0"/>
              </a:rPr>
              <a:t>পশুপাখি</a:t>
            </a:r>
            <a:endParaRPr lang="en-US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4191000"/>
            <a:ext cx="762000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SolaimanLipi" pitchFamily="2" charset="0"/>
                <a:cs typeface="SolaimanLipi" pitchFamily="2" charset="0"/>
              </a:rPr>
              <a:t>বায়ু</a:t>
            </a:r>
            <a:endParaRPr lang="en-US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9900" y="4158734"/>
            <a:ext cx="759700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SolaimanLipi" pitchFamily="2" charset="0"/>
                <a:cs typeface="SolaimanLipi" pitchFamily="2" charset="0"/>
              </a:rPr>
              <a:t>পানি</a:t>
            </a:r>
            <a:endParaRPr lang="en-US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83744" y="3828875"/>
            <a:ext cx="152400" cy="27253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130738" y="3843556"/>
            <a:ext cx="152400" cy="27253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334000" y="3828875"/>
            <a:ext cx="152400" cy="27253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773550" y="3843556"/>
            <a:ext cx="152400" cy="27253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038601" y="2971800"/>
            <a:ext cx="381000" cy="857075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381000"/>
            <a:ext cx="8153400" cy="169277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8000"/>
                </a:solidFill>
                <a:latin typeface="SolaimanLipi" pitchFamily="2" charset="0"/>
                <a:cs typeface="SolaimanLipi" pitchFamily="2" charset="0"/>
              </a:rPr>
              <a:t>পরাগায়নের মাধ্যম</a:t>
            </a:r>
            <a:r>
              <a:rPr lang="en-US" sz="2400" dirty="0">
                <a:solidFill>
                  <a:srgbClr val="008000"/>
                </a:solidFill>
                <a:latin typeface="SolaimanLipi" pitchFamily="2" charset="0"/>
                <a:cs typeface="SolaimanLipi" pitchFamily="2" charset="0"/>
              </a:rPr>
              <a:t>ঃ </a:t>
            </a:r>
          </a:p>
          <a:p>
            <a:pPr algn="just"/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পরাগায়ন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সংঘঠিত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সব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পরাগায়ন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হয়ে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,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সেগুলোই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পরাগায়নের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মাধ্যম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</a:p>
          <a:p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পরাগায়নের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মাধ্যম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কয়টি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?</a:t>
            </a:r>
          </a:p>
          <a:p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পরাগায়নের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মাধ্যম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৪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টি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যথা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- ১।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কীট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পতঙ্গ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, ২।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পশু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পাখি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, ৩।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বায়ু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 , ৪। </a:t>
            </a:r>
            <a:r>
              <a:rPr lang="en-US" sz="2000" dirty="0" err="1">
                <a:latin typeface="SolaimanLipi" pitchFamily="2" charset="0"/>
                <a:cs typeface="SolaimanLipi" pitchFamily="2" charset="0"/>
              </a:rPr>
              <a:t>পানি</a:t>
            </a:r>
            <a:r>
              <a:rPr lang="en-US" sz="20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18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  <p:bldP spid="14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28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প্রশ্নগুলির</a:t>
            </a:r>
            <a:r>
              <a:rPr lang="en-US" sz="28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2800" b="1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লিখঃ</a:t>
            </a:r>
            <a:endParaRPr lang="en-US" sz="28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600000">
            <a:off x="990600" y="1777426"/>
            <a:ext cx="7467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পরাগায়ন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পরাগায়ন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স্ব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পরাগায়ন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পরাগায়ন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তফা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?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আম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গাছের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ডালের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ফুলে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পতঙ্গ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বসলো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ঘোরা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ফেরা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অপর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আম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গাছের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ফুলে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গিয়ে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বসলো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এতে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পরাগায়ন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উত্তরের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স্বপক্ষে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প্রদান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just"/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9" y="152400"/>
            <a:ext cx="30812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sz="66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091267"/>
            <a:ext cx="701040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6000" b="1" dirty="0">
              <a:solidFill>
                <a:srgbClr val="008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61" y="2209800"/>
            <a:ext cx="318447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/>
          <p:cNvSpPr/>
          <p:nvPr/>
        </p:nvSpPr>
        <p:spPr>
          <a:xfrm rot="16200000">
            <a:off x="647699" y="1638300"/>
            <a:ext cx="3352800" cy="3124200"/>
          </a:xfrm>
          <a:prstGeom prst="flowChartDelay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bn-B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523999"/>
            <a:ext cx="3157537" cy="33893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>
          <a:xfrm>
            <a:off x="1687411" y="1800474"/>
            <a:ext cx="1273375" cy="15523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752600"/>
            <a:ext cx="1038385" cy="13810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3352800"/>
            <a:ext cx="251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মোঃ লোকমান মিয়া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প্রধান শিক্ষক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লতিফা সিদ্দিকী বালিকা উচ্চ বিদ্যালয়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মোবাইল নং- ০১৮১২১০০২৮৯</a:t>
            </a:r>
          </a:p>
          <a:p>
            <a:pPr algn="ctr"/>
            <a:r>
              <a:rPr lang="en-US" sz="1200" dirty="0">
                <a:latin typeface="Sitka Text" panose="02000505000000020004" pitchFamily="2" charset="0"/>
                <a:cs typeface="SutonnyOMJ" pitchFamily="2" charset="0"/>
              </a:rPr>
              <a:t>mdlokmanmeah@gmail.com</a:t>
            </a:r>
            <a:endParaRPr lang="bn-BD" sz="1200" dirty="0">
              <a:latin typeface="Sitka Text" panose="02000505000000020004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24856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দশম শ্রেণি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জীব বিজ্ঞান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 একাদশ অধ্যায়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জীবের প্রজননঃ পরাগায়ন</a:t>
            </a:r>
          </a:p>
          <a:p>
            <a:pPr algn="ctr"/>
            <a:r>
              <a:rPr lang="bn-BD" sz="1600" dirty="0">
                <a:latin typeface="SutonnyOMJ" pitchFamily="2" charset="0"/>
                <a:cs typeface="SutonnyOMJ" pitchFamily="2" charset="0"/>
              </a:rPr>
              <a:t>তারিখঃ ০৭/১০/২০২০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C4F09-5884-4EB1-AE24-F8D9979F2163}"/>
              </a:ext>
            </a:extLst>
          </p:cNvPr>
          <p:cNvSpPr/>
          <p:nvPr/>
        </p:nvSpPr>
        <p:spPr>
          <a:xfrm>
            <a:off x="3124200" y="543215"/>
            <a:ext cx="2378671" cy="11079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8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r="24433"/>
          <a:stretch/>
        </p:blipFill>
        <p:spPr>
          <a:xfrm>
            <a:off x="5391807" y="3657272"/>
            <a:ext cx="2659117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>
          <a:xfrm>
            <a:off x="5257800" y="1143000"/>
            <a:ext cx="2324100" cy="2226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6133"/>
          <a:stretch/>
        </p:blipFill>
        <p:spPr>
          <a:xfrm>
            <a:off x="1379989" y="1227766"/>
            <a:ext cx="2314572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8"/>
          <a:stretch/>
        </p:blipFill>
        <p:spPr>
          <a:xfrm>
            <a:off x="990599" y="3688803"/>
            <a:ext cx="3707185" cy="1645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নিচের</a:t>
            </a:r>
            <a:r>
              <a:rPr lang="en-US" dirty="0"/>
              <a:t> </a:t>
            </a:r>
            <a:r>
              <a:rPr lang="en-US" dirty="0" err="1"/>
              <a:t>ছবিগুলি</a:t>
            </a:r>
            <a:r>
              <a:rPr lang="en-US" dirty="0"/>
              <a:t> </a:t>
            </a:r>
            <a:r>
              <a:rPr lang="en-US" dirty="0" err="1"/>
              <a:t>দেখ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দাও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287940"/>
            <a:ext cx="120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ফুল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7250" y="3319471"/>
            <a:ext cx="168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ফুল</a:t>
            </a:r>
            <a:r>
              <a:rPr lang="en-US" dirty="0"/>
              <a:t> ও </a:t>
            </a:r>
            <a:r>
              <a:rPr lang="en-US" dirty="0" err="1"/>
              <a:t>পতঙ্গ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3159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ফুলের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অংশ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3072" y="550060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পরাগায়ন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623" y="3657600"/>
            <a:ext cx="611577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পরাগায়ণ</a:t>
            </a:r>
            <a:endParaRPr lang="en-US" sz="19900" dirty="0">
              <a:solidFill>
                <a:srgbClr val="FFFF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2288" y="3401401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পাঠের</a:t>
            </a:r>
            <a:r>
              <a:rPr lang="en-US" sz="28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বিষয়বস্তু</a:t>
            </a:r>
            <a:endParaRPr lang="en-US" sz="2800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-Butter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34000" y="3588097"/>
            <a:ext cx="2133600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31435"/>
            <a:ext cx="8001000" cy="24314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8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8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বস্তুতে</a:t>
            </a:r>
            <a:r>
              <a:rPr lang="en-US" sz="80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 </a:t>
            </a:r>
          </a:p>
          <a:p>
            <a:r>
              <a:rPr lang="bn-BD" sz="7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endParaRPr lang="en-US" sz="5400" b="1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29400" y="3124200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স্বাগত</a:t>
            </a:r>
            <a:r>
              <a:rPr lang="en-US" sz="8000" b="1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জানাচ্ছি</a:t>
            </a:r>
            <a:endParaRPr lang="en-US" sz="80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7384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8440E-668C-4CEA-BB68-66181145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1" y="1752600"/>
            <a:ext cx="6108411" cy="31394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76137C-93E1-4BB7-916B-7CE5A2AD033B}"/>
              </a:ext>
            </a:extLst>
          </p:cNvPr>
          <p:cNvSpPr/>
          <p:nvPr/>
        </p:nvSpPr>
        <p:spPr>
          <a:xfrm>
            <a:off x="3505200" y="22098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8B875-0BF4-45E1-BA86-E3A61C7CBEA9}"/>
              </a:ext>
            </a:extLst>
          </p:cNvPr>
          <p:cNvSpPr txBox="1"/>
          <p:nvPr/>
        </p:nvSpPr>
        <p:spPr>
          <a:xfrm>
            <a:off x="7467600" y="1534180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rgbClr val="D31D96"/>
                </a:solidFill>
                <a:latin typeface="SolaimanLipi" pitchFamily="2" charset="0"/>
                <a:cs typeface="SolaimanLipi" pitchFamily="2" charset="0"/>
              </a:rPr>
              <a:t>পরা</a:t>
            </a:r>
            <a:r>
              <a:rPr lang="en-US" sz="2800" b="1" dirty="0" err="1">
                <a:solidFill>
                  <a:srgbClr val="D31D96"/>
                </a:solidFill>
                <a:latin typeface="SolaimanLipi" pitchFamily="2" charset="0"/>
                <a:cs typeface="SolaimanLipi" pitchFamily="2" charset="0"/>
              </a:rPr>
              <a:t>গায়ন</a:t>
            </a:r>
            <a:endParaRPr lang="en-US" sz="2800" b="1" dirty="0">
              <a:solidFill>
                <a:srgbClr val="D31D96"/>
              </a:solidFill>
              <a:latin typeface="SolaimanLipi" pitchFamily="2" charset="0"/>
              <a:cs typeface="SolaimanLipi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146959-0C3B-496D-A1B3-8BAA9DE3FC9D}"/>
              </a:ext>
            </a:extLst>
          </p:cNvPr>
          <p:cNvCxnSpPr>
            <a:cxnSpLocks/>
          </p:cNvCxnSpPr>
          <p:nvPr/>
        </p:nvCxnSpPr>
        <p:spPr>
          <a:xfrm flipV="1">
            <a:off x="4267200" y="1734016"/>
            <a:ext cx="3200400" cy="185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DC8995-85E1-445D-9033-EBEDFAF9A177}"/>
              </a:ext>
            </a:extLst>
          </p:cNvPr>
          <p:cNvSpPr txBox="1"/>
          <p:nvPr/>
        </p:nvSpPr>
        <p:spPr>
          <a:xfrm>
            <a:off x="1236055" y="4800600"/>
            <a:ext cx="573982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13800" b="1" dirty="0">
                <a:solidFill>
                  <a:srgbClr val="D31D96"/>
                </a:solidFill>
                <a:latin typeface="SolaimanLipi" pitchFamily="2" charset="0"/>
                <a:cs typeface="SolaimanLipi" pitchFamily="2" charset="0"/>
              </a:rPr>
              <a:t>পরা</a:t>
            </a:r>
            <a:r>
              <a:rPr lang="en-US" sz="13800" b="1" dirty="0" err="1">
                <a:solidFill>
                  <a:srgbClr val="D31D96"/>
                </a:solidFill>
                <a:latin typeface="SolaimanLipi" pitchFamily="2" charset="0"/>
                <a:cs typeface="SolaimanLipi" pitchFamily="2" charset="0"/>
              </a:rPr>
              <a:t>গায়ন</a:t>
            </a:r>
            <a:endParaRPr lang="en-US" sz="13800" b="1" dirty="0">
              <a:solidFill>
                <a:srgbClr val="D31D96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42800-4689-4AB1-945C-A405379D856B}"/>
              </a:ext>
            </a:extLst>
          </p:cNvPr>
          <p:cNvSpPr/>
          <p:nvPr/>
        </p:nvSpPr>
        <p:spPr>
          <a:xfrm>
            <a:off x="1981200" y="19812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871D6-569A-45AB-92D3-65088F556409}"/>
              </a:ext>
            </a:extLst>
          </p:cNvPr>
          <p:cNvSpPr/>
          <p:nvPr/>
        </p:nvSpPr>
        <p:spPr>
          <a:xfrm rot="1212271">
            <a:off x="2438400" y="1981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A70F3-9EB5-4670-9B47-2279AE0E3841}"/>
              </a:ext>
            </a:extLst>
          </p:cNvPr>
          <p:cNvSpPr/>
          <p:nvPr/>
        </p:nvSpPr>
        <p:spPr>
          <a:xfrm rot="211009">
            <a:off x="5420953" y="3001824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30024-7AFF-44C2-B8A9-08A734479046}"/>
              </a:ext>
            </a:extLst>
          </p:cNvPr>
          <p:cNvSpPr/>
          <p:nvPr/>
        </p:nvSpPr>
        <p:spPr>
          <a:xfrm rot="20132136">
            <a:off x="4712402" y="1873882"/>
            <a:ext cx="75807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FD864-EEDC-40A1-A77C-F5D7470E6D62}"/>
              </a:ext>
            </a:extLst>
          </p:cNvPr>
          <p:cNvSpPr/>
          <p:nvPr/>
        </p:nvSpPr>
        <p:spPr>
          <a:xfrm rot="1212271">
            <a:off x="5372100" y="1945858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67A8B-445E-4D27-B2A1-DD90F60AD86D}"/>
              </a:ext>
            </a:extLst>
          </p:cNvPr>
          <p:cNvSpPr/>
          <p:nvPr/>
        </p:nvSpPr>
        <p:spPr>
          <a:xfrm rot="192585">
            <a:off x="4301837" y="4242643"/>
            <a:ext cx="185532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E26E76-41EA-4FFD-A247-4921DEBFB86F}"/>
              </a:ext>
            </a:extLst>
          </p:cNvPr>
          <p:cNvSpPr/>
          <p:nvPr/>
        </p:nvSpPr>
        <p:spPr>
          <a:xfrm rot="1212271">
            <a:off x="2016515" y="3948517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C1A8A8-8F55-40BE-8FDF-6B770436D543}"/>
              </a:ext>
            </a:extLst>
          </p:cNvPr>
          <p:cNvCxnSpPr>
            <a:cxnSpLocks/>
          </p:cNvCxnSpPr>
          <p:nvPr/>
        </p:nvCxnSpPr>
        <p:spPr>
          <a:xfrm flipV="1">
            <a:off x="1748424" y="2293511"/>
            <a:ext cx="1689803" cy="3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BFB986-CA71-45F5-A66F-A9A8DA6F6D5C}"/>
              </a:ext>
            </a:extLst>
          </p:cNvPr>
          <p:cNvCxnSpPr>
            <a:cxnSpLocks/>
          </p:cNvCxnSpPr>
          <p:nvPr/>
        </p:nvCxnSpPr>
        <p:spPr>
          <a:xfrm flipV="1">
            <a:off x="1748424" y="1828800"/>
            <a:ext cx="2150914" cy="20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426C78-50DA-432E-84DB-FDB832EEC9F9}"/>
              </a:ext>
            </a:extLst>
          </p:cNvPr>
          <p:cNvSpPr txBox="1"/>
          <p:nvPr/>
        </p:nvSpPr>
        <p:spPr>
          <a:xfrm>
            <a:off x="552214" y="2057400"/>
            <a:ext cx="1388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D31D96"/>
                </a:solidFill>
                <a:latin typeface="SolaimanLipi" pitchFamily="2" charset="0"/>
                <a:cs typeface="SolaimanLipi" pitchFamily="2" charset="0"/>
              </a:rPr>
              <a:t>পরাগরেণু</a:t>
            </a:r>
            <a:endParaRPr lang="en-US" sz="3200" dirty="0">
              <a:solidFill>
                <a:srgbClr val="D31D9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D3B0D5-4B2C-4F07-A7DE-F5EF77CE8E3A}"/>
              </a:ext>
            </a:extLst>
          </p:cNvPr>
          <p:cNvSpPr txBox="1"/>
          <p:nvPr/>
        </p:nvSpPr>
        <p:spPr>
          <a:xfrm>
            <a:off x="560912" y="1585446"/>
            <a:ext cx="1178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D31D96"/>
                </a:solidFill>
                <a:effectLst/>
                <a:uLnTx/>
                <a:uFillTx/>
                <a:latin typeface="SolaimanLipi" pitchFamily="2" charset="0"/>
                <a:ea typeface="+mn-ea"/>
                <a:cs typeface="SolaimanLipi" pitchFamily="2" charset="0"/>
              </a:rPr>
              <a:t>গর্ভমুন্ড</a:t>
            </a:r>
            <a:endParaRPr lang="en-US" dirty="0">
              <a:solidFill>
                <a:srgbClr val="D31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231 L -0.00104 -0.00231 C -0.00365 -0.00509 -0.00608 -0.0081 -0.00903 -0.01018 C -0.01111 -0.01157 -0.01598 -0.01319 -0.01598 -0.01319 C -0.01719 -0.01412 -0.01823 -0.01551 -0.01945 -0.0162 C -0.02049 -0.01689 -0.02188 -0.01666 -0.02292 -0.01782 C -0.02396 -0.01898 -0.02414 -0.02106 -0.02518 -0.02245 C -0.02743 -0.02523 -0.02917 -0.02569 -0.03212 -0.02685 C -0.03507 -0.03102 -0.0382 -0.03588 -0.04236 -0.03773 L -0.04931 -0.04074 C -0.05052 -0.04166 -0.05157 -0.04305 -0.05278 -0.04375 C -0.05504 -0.04514 -0.05764 -0.04514 -0.05973 -0.04676 L -0.0665 -0.05301 C -0.07066 -0.06111 -0.07084 -0.05972 -0.07223 -0.06689 C -0.07275 -0.06875 -0.07309 -0.07083 -0.07344 -0.07291 C -0.07431 -0.08449 -0.07379 -0.08703 -0.0757 -0.09583 C -0.07639 -0.09907 -0.07795 -0.10509 -0.07795 -0.10509 C -0.07761 -0.11435 -0.07761 -0.12361 -0.07691 -0.13264 C -0.07587 -0.14537 -0.07518 -0.14282 -0.07344 -0.15115 C -0.07309 -0.15301 -0.07275 -0.15509 -0.07223 -0.15717 C -0.07153 -0.16018 -0.07136 -0.16365 -0.06997 -0.16643 C -0.06927 -0.16782 -0.06823 -0.16944 -0.06771 -0.17106 C -0.06719 -0.17245 -0.06684 -0.17407 -0.0665 -0.17546 C -0.06615 -0.17754 -0.06615 -0.17986 -0.06545 -0.18171 C -0.06111 -0.19328 -0.06216 -0.18796 -0.05729 -0.1956 C -0.05643 -0.19699 -0.05608 -0.19884 -0.05504 -0.2 C -0.04601 -0.21203 -0.05764 -0.19259 -0.04809 -0.20764 C -0.04723 -0.20926 -0.04688 -0.21111 -0.04584 -0.21227 C -0.04375 -0.21481 -0.04098 -0.21597 -0.03889 -0.21852 C -0.03785 -0.2199 -0.03698 -0.22199 -0.03542 -0.22314 C -0.03334 -0.22453 -0.03091 -0.22546 -0.02865 -0.22615 L -0.01945 -0.22916 C -0.01424 -0.23379 -0.01789 -0.23125 -0.01129 -0.23379 C -0.00625 -0.23564 -0.00938 -0.23518 -0.0033 -0.2368 C 0.01354 -0.24143 0.02569 -0.23912 0.04618 -0.23981 L 0.08402 -0.23842 C 0.08715 -0.23819 0.09027 -0.23819 0.09323 -0.2368 C 0.11614 -0.22592 0.07708 -0.23333 0.11389 -0.22916 C 0.1158 -0.2287 0.11788 -0.22847 0.11961 -0.22777 C 0.12396 -0.22592 0.12378 -0.22407 0.12777 -0.22314 C 0.13125 -0.22222 0.13472 -0.22222 0.13802 -0.22152 C 0.1401 -0.22106 0.14184 -0.22014 0.14392 -0.2199 C 0.15104 -0.21921 0.15833 -0.21898 0.16562 -0.21852 C 0.16718 -0.21805 0.16875 -0.21759 0.17031 -0.21689 C 0.17152 -0.21643 0.17257 -0.21574 0.17378 -0.21551 C 0.18333 -0.21296 0.18055 -0.21504 0.1875 -0.21227 C 0.18993 -0.21134 0.19201 -0.20995 0.19444 -0.20926 C 0.196 -0.20879 0.19757 -0.20833 0.19896 -0.20764 C 0.21198 -0.20208 0.19826 -0.20671 0.20937 -0.20324 L 0.21632 -0.19699 L 0.21979 -0.19398 C 0.22048 -0.19236 0.22187 -0.1912 0.22205 -0.18935 C 0.22291 -0.16412 0.2243 -0.16852 0.21857 -0.15717 C 0.21736 -0.15254 0.21666 -0.14699 0.21389 -0.14328 C 0.21302 -0.14213 0.21163 -0.14143 0.21059 -0.14027 C 0.20972 -0.13889 0.2092 -0.13703 0.20816 -0.13564 C 0.20607 -0.13333 0.20139 -0.12963 0.20139 -0.12963 C 0.20052 -0.12801 0.20017 -0.12592 0.19896 -0.125 C 0.19774 -0.12384 0.196 -0.12407 0.19444 -0.12338 C 0.1835 -0.11944 0.20139 -0.12291 0.17378 -0.12037 C 0.16684 -0.11805 0.17066 -0.11944 0.16215 -0.11574 C 0.16111 -0.11527 0.15989 -0.11458 0.15885 -0.11435 C 0.15694 -0.11389 0.15486 -0.11342 0.15295 -0.11273 C 0.15191 -0.11227 0.15069 -0.11157 0.14965 -0.11111 C 0.14652 -0.11041 0.1434 -0.11018 0.14045 -0.10972 L 0.13003 -0.10509 C 0.12882 -0.10463 0.12777 -0.1037 0.12656 -0.10347 L 0.11163 -0.10208 C 0.10937 -0.10162 0.10694 -0.10139 0.10468 -0.10046 C 0.10347 -0.1 0.1026 -0.09814 0.10121 -0.09745 C 0.09913 -0.09606 0.0967 -0.09537 0.09444 -0.09444 C 0.09323 -0.09375 0.09201 -0.09352 0.09097 -0.09282 C 0.08524 -0.08912 0.08802 -0.09051 0.08298 -0.08819 C 0.08177 -0.08727 0.08073 -0.08588 0.07951 -0.08518 C 0.07257 -0.08102 0.07291 -0.08264 0.06562 -0.08055 C 0.06441 -0.08032 0.06336 -0.07963 0.06215 -0.07893 C 0.06111 -0.07801 0.05955 -0.07731 0.05868 -0.07592 C 0.05798 -0.07477 0.0585 -0.07245 0.05764 -0.07129 C 0.05573 -0.06875 0.05069 -0.06527 0.05069 -0.06527 C 0.05034 -0.06365 0.05017 -0.06203 0.04965 -0.06064 C 0.04896 -0.05902 0.04757 -0.05787 0.04722 -0.05602 C 0.04705 -0.05439 0.04809 -0.05301 0.04843 -0.05139 C 0.04843 -0.05092 0.04843 -0.05046 0.04843 -0.05 L 0.05069 -0.05 " pathEditMode="relative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133C699-B602-4B58-BF15-7B3CF4F96BDF}"/>
              </a:ext>
            </a:extLst>
          </p:cNvPr>
          <p:cNvSpPr/>
          <p:nvPr/>
        </p:nvSpPr>
        <p:spPr>
          <a:xfrm>
            <a:off x="3657600" y="28956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F76A3-C092-4218-95CE-5F3489218689}"/>
              </a:ext>
            </a:extLst>
          </p:cNvPr>
          <p:cNvSpPr/>
          <p:nvPr/>
        </p:nvSpPr>
        <p:spPr>
          <a:xfrm flipH="1" flipV="1">
            <a:off x="2286000" y="44196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89D10C-22E9-467C-91AA-0D41C15230D0}"/>
              </a:ext>
            </a:extLst>
          </p:cNvPr>
          <p:cNvSpPr/>
          <p:nvPr/>
        </p:nvSpPr>
        <p:spPr>
          <a:xfrm flipH="1" flipV="1">
            <a:off x="2362200" y="326871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7F3C6-3B84-4650-A527-5A5B24D75AB6}"/>
              </a:ext>
            </a:extLst>
          </p:cNvPr>
          <p:cNvSpPr/>
          <p:nvPr/>
        </p:nvSpPr>
        <p:spPr>
          <a:xfrm flipH="1" flipV="1">
            <a:off x="6629400" y="16764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42B796-F996-428C-9654-5B9618C67F28}"/>
              </a:ext>
            </a:extLst>
          </p:cNvPr>
          <p:cNvCxnSpPr>
            <a:cxnSpLocks/>
          </p:cNvCxnSpPr>
          <p:nvPr/>
        </p:nvCxnSpPr>
        <p:spPr>
          <a:xfrm>
            <a:off x="5257800" y="4419600"/>
            <a:ext cx="1342697" cy="13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FEEB683-AE10-481C-B46B-671DEFF2F38A}"/>
              </a:ext>
            </a:extLst>
          </p:cNvPr>
          <p:cNvSpPr txBox="1"/>
          <p:nvPr/>
        </p:nvSpPr>
        <p:spPr>
          <a:xfrm>
            <a:off x="6595242" y="4267200"/>
            <a:ext cx="171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স্ব পরাগায়ন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09031F-86E9-4730-ABC9-601E8DBB22FF}"/>
              </a:ext>
            </a:extLst>
          </p:cNvPr>
          <p:cNvCxnSpPr>
            <a:cxnSpLocks/>
          </p:cNvCxnSpPr>
          <p:nvPr/>
        </p:nvCxnSpPr>
        <p:spPr>
          <a:xfrm flipH="1">
            <a:off x="1981200" y="1447800"/>
            <a:ext cx="152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9189C75-5C64-4D21-9155-A02F42A68E36}"/>
              </a:ext>
            </a:extLst>
          </p:cNvPr>
          <p:cNvSpPr txBox="1"/>
          <p:nvPr/>
        </p:nvSpPr>
        <p:spPr>
          <a:xfrm>
            <a:off x="228600" y="1207625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পর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পরাগায়ন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115 L 0.00313 -0.00115 C 0.00799 -0.00162 0.01302 -0.00185 0.01806 -0.00277 C 0.02257 -0.00347 0.02639 -0.00532 0.03056 -0.00717 C 0.04115 -0.00671 0.0566 -0.00787 0.06858 -0.00416 C 0.0698 -0.00393 0.07084 -0.00324 0.07205 -0.00277 C 0.08056 0.00486 0.06997 -0.00486 0.07882 0.00486 C 0.08004 0.00625 0.08125 0.00695 0.0823 0.00811 C 0.08264 0.00949 0.08264 0.01158 0.08351 0.01273 C 0.08542 0.01528 0.09045 0.01875 0.09045 0.01875 C 0.09566 0.02917 0.09236 0.02686 0.09844 0.0294 C 0.10834 0.0382 0.09584 0.02778 0.10539 0.03403 C 0.11424 0.04005 0.10348 0.03473 0.11216 0.03866 C 0.12205 0.04746 0.10955 0.03681 0.1191 0.04329 C 0.12795 0.04908 0.11736 0.04398 0.12605 0.04792 L 0.13299 0.05394 C 0.13403 0.0551 0.13507 0.05625 0.13629 0.05695 C 0.13872 0.05857 0.14236 0.06065 0.14445 0.0632 C 0.14688 0.06598 0.14896 0.06922 0.15122 0.07246 C 0.15243 0.07385 0.15348 0.0757 0.15469 0.07686 L 0.15816 0.0801 C 0.16441 0.09236 0.15625 0.07755 0.16389 0.08773 C 0.16493 0.08889 0.16528 0.09098 0.16632 0.09236 C 0.16719 0.09352 0.16858 0.09422 0.16962 0.09537 C 0.17101 0.09676 0.17188 0.09861 0.17309 0.1 C 0.17535 0.10209 0.18004 0.10602 0.18004 0.10602 C 0.18073 0.10764 0.18143 0.10926 0.1823 0.11065 C 0.18334 0.11204 0.1849 0.11227 0.18577 0.11366 C 0.18646 0.11505 0.18629 0.1169 0.18698 0.11829 C 0.18785 0.12014 0.18924 0.1213 0.19045 0.12292 L 0.19375 0.13658 L 0.19497 0.14121 C 0.19306 0.14445 0.19028 0.14676 0.18924 0.15047 C 0.18855 0.15301 0.18976 0.15556 0.19045 0.15811 C 0.19098 0.16065 0.19202 0.1632 0.19271 0.16574 C 0.19306 0.16736 0.19341 0.16875 0.19375 0.17037 C 0.19584 0.18866 0.19601 0.18635 0.19375 0.2132 C 0.19358 0.21644 0.19323 0.22014 0.1915 0.22246 C 0.18716 0.22824 0.18941 0.22593 0.18455 0.2301 C 0.18386 0.23172 0.18334 0.23357 0.1823 0.23473 C 0.18143 0.23565 0.18004 0.23635 0.17882 0.23635 C 0.16736 0.23635 0.15591 0.23519 0.14445 0.23473 C 0.14219 0.23357 0.13959 0.23334 0.1375 0.23172 C 0.13299 0.22778 0.13542 0.22917 0.13056 0.22709 C 0.12952 0.22593 0.1283 0.225 0.12709 0.22408 C 0.125 0.22223 0.1217 0.22014 0.1191 0.21945 C 0.11684 0.21875 0.11459 0.21829 0.11216 0.21783 C 0.11111 0.21736 0.1099 0.21713 0.10886 0.21621 C 0.10747 0.21551 0.10677 0.21297 0.10539 0.2132 C 0.10191 0.21412 0.09948 0.21829 0.09618 0.21945 C 0.09462 0.21991 0.09306 0.22037 0.0915 0.22084 C 0.08959 0.22153 0.08768 0.22176 0.08577 0.22246 C 0.08455 0.22292 0.08351 0.22361 0.0823 0.22408 C 0.07969 0.22477 0.07691 0.225 0.07431 0.22547 C 0.07309 0.22593 0.07205 0.22709 0.07084 0.22709 C 0.06927 0.22709 0.06754 0.22686 0.06632 0.22547 C 0.06528 0.22454 0.06528 0.22246 0.06511 0.22084 C 0.06476 0.21736 0.06511 0.21366 0.06511 0.21019 L 0.06511 0.21019 L 0.06511 0.21019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023 L -0.00312 0.00023 C -0.00399 -0.0044 -0.00451 -0.00903 -0.00555 -0.01343 C -0.00607 -0.01667 -0.00729 -0.01945 -0.00781 -0.02269 C -0.0085 -0.02825 -0.00833 -0.03102 -0.01128 -0.03496 C -0.02031 -0.047 -0.00868 -0.02755 -0.01805 -0.0426 C -0.02205 -0.04908 -0.01823 -0.0463 -0.02378 -0.04862 C -0.02465 -0.05209 -0.02517 -0.05556 -0.02725 -0.05787 C -0.02934 -0.06042 -0.0342 -0.06389 -0.0342 -0.06389 C -0.04409 -0.06343 -0.05416 -0.06343 -0.06406 -0.0625 C -0.06527 -0.06227 -0.06649 -0.06158 -0.06753 -0.06088 C -0.06875 -0.06019 -0.06979 -0.0588 -0.071 -0.05787 C -0.07326 -0.05325 -0.07378 -0.05255 -0.07552 -0.04723 C -0.07847 -0.0382 -0.07465 -0.04676 -0.07899 -0.03797 C -0.07934 -0.03496 -0.07968 -0.03195 -0.0802 -0.02871 C -0.08055 -0.02686 -0.08125 -0.02477 -0.08125 -0.02269 C -0.08125 -0.01505 -0.08107 -0.00741 -0.0802 0.00023 C -0.07968 0.00463 -0.07239 0.01041 -0.071 0.01088 L -0.0618 0.01412 C -0.06024 0.01458 -0.05868 0.01481 -0.05711 0.0155 C -0.05607 0.01597 -0.05486 0.01666 -0.05382 0.01713 C -0.05139 0.01782 -0.04913 0.01805 -0.04687 0.01875 C -0.02291 0.0162 -0.03854 0.01944 -0.02847 0.0155 C -0.02691 0.01504 -0.02534 0.01458 -0.02378 0.01412 C -0.02152 0.01319 -0.01701 0.01088 -0.01701 0.01088 C -0.0158 0.00995 -0.01475 0.00856 -0.01354 0.00787 C -0.01059 0.00648 -0.00434 0.00486 -0.00434 0.00486 C -0.00052 0.00162 -0.0033 0.00092 -0.00312 0.00023 Z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3.33333E-6 -0.00046 C 0.00069 -0.00509 0.00139 -0.00972 0.00225 -0.01435 C 0.00451 -0.02639 0.00555 -0.02662 0.00677 -0.04051 C 0.00711 -0.04444 0.00764 -0.04861 0.00798 -0.05278 C 0.00833 -0.05717 0.0085 -0.0618 0.00902 -0.06643 C 0.01041 -0.07731 0.00989 -0.06805 0.01146 -0.07708 C 0.01198 -0.08009 0.01198 -0.08333 0.0125 -0.08634 C 0.01284 -0.08796 0.01336 -0.08935 0.01371 -0.09097 C 0.01406 -0.09305 0.01441 -0.09514 0.01493 -0.09699 C 0.01562 -0.10023 0.01666 -0.10301 0.01718 -0.10625 C 0.01736 -0.10764 0.01892 -0.11829 0.01944 -0.12014 C 0.01996 -0.12176 0.021 -0.12315 0.0217 -0.12477 C 0.02222 -0.12616 0.02239 -0.12778 0.02291 -0.12917 C 0.02361 -0.13125 0.02465 -0.13333 0.02517 -0.13542 C 0.02586 -0.13796 0.02586 -0.14051 0.02639 -0.14305 C 0.02656 -0.14467 0.02708 -0.14606 0.02743 -0.14768 C 0.0309 -0.16389 0.02552 -0.1412 0.0309 -0.16296 C 0.03125 -0.16458 0.03159 -0.1662 0.03211 -0.16759 C 0.03507 -0.17523 0.0335 -0.17176 0.03663 -0.17824 C 0.03941 -0.18912 0.03559 -0.17592 0.04132 -0.1875 C 0.04201 -0.18889 0.04184 -0.19074 0.04236 -0.19213 C 0.04271 -0.19259 0.04826 -0.20486 0.05052 -0.20579 C 0.05382 -0.20741 0.05746 -0.20694 0.06076 -0.20741 C 0.06354 -0.21829 0.0618 -0.21389 0.06545 -0.22106 C 0.06718 -0.22801 0.06788 -0.23171 0.06996 -0.23796 C 0.07066 -0.24004 0.07152 -0.24213 0.07239 -0.24421 C 0.07569 -0.2662 0.07014 -0.23449 0.07812 -0.26111 C 0.08107 -0.27106 0.07916 -0.26643 0.08385 -0.27477 C 0.08593 -0.2831 0.08368 -0.27662 0.08958 -0.28542 C 0.10399 -0.30764 0.08455 -0.27917 0.09531 -0.29629 C 0.09635 -0.29792 0.09774 -0.29907 0.09878 -0.30092 C 0.10503 -0.31088 0.09618 -0.2993 0.10451 -0.31157 C 0.10711 -0.31528 0.11041 -0.31805 0.1125 -0.32222 C 0.11771 -0.33241 0.11163 -0.32106 0.11823 -0.33148 C 0.11961 -0.33333 0.12066 -0.33542 0.1217 -0.3375 C 0.12257 -0.33912 0.12309 -0.34097 0.12413 -0.34213 C 0.12673 -0.3456 0.13142 -0.34884 0.13437 -0.35139 C 0.1368 -0.35347 0.13871 -0.35625 0.14132 -0.35741 C 0.14236 -0.3581 0.14357 -0.35856 0.14479 -0.35903 C 0.14774 -0.36018 0.15399 -0.36204 0.15399 -0.36204 C 0.1559 -0.36366 0.15781 -0.36504 0.15972 -0.36667 C 0.16093 -0.36759 0.16198 -0.36898 0.16319 -0.36967 C 0.16475 -0.37083 0.16961 -0.37245 0.17118 -0.37292 C 0.17916 -0.37986 0.16909 -0.37153 0.18038 -0.37893 C 0.18159 -0.37986 0.18264 -0.38125 0.18385 -0.38194 C 0.18489 -0.38264 0.18628 -0.38287 0.18732 -0.38356 C 0.19913 -0.39236 0.18975 -0.38773 0.19757 -0.3912 C 0.20017 -0.39467 0.20139 -0.39676 0.20451 -0.39884 C 0.20555 -0.39954 0.20677 -0.4 0.20798 -0.40046 C 0.21215 -0.40417 0.21545 -0.40717 0.22066 -0.40949 C 0.2217 -0.41018 0.22291 -0.41042 0.22413 -0.41111 C 0.23819 -0.41921 0.22048 -0.40949 0.23211 -0.41736 C 0.23316 -0.41805 0.23437 -0.41805 0.23559 -0.41875 C 0.23715 -0.41967 0.23871 -0.42083 0.2401 -0.42176 C 0.24132 -0.42268 0.24218 -0.42454 0.24357 -0.425 C 0.2493 -0.42616 0.25503 -0.42592 0.26076 -0.42639 C 0.27118 -0.42986 0.26701 -0.42824 0.27343 -0.43102 C 0.27465 -0.43217 0.27569 -0.43333 0.27691 -0.43403 C 0.28281 -0.43796 0.28889 -0.43472 0.29531 -0.43403 C 0.29965 -0.43217 0.29826 -0.43403 0.3 -0.42963 L 0.3 -0.42963 " pathEditMode="relative" ptsTypes="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185 L 0.00122 0.00185 C -0.00086 -0.00209 -0.00295 -0.00602 -0.00468 -0.01042 C -0.01059 -0.02616 -0.0026 -0.01366 -0.01145 -0.0257 C -0.01267 -0.02987 -0.01354 -0.03403 -0.01493 -0.03797 C -0.01597 -0.04075 -0.01753 -0.04283 -0.0184 -0.04561 C -0.01909 -0.04746 -0.01909 -0.04977 -0.01961 -0.05162 C -0.02031 -0.05487 -0.021 -0.05787 -0.02187 -0.06088 C -0.02343 -0.06644 -0.02534 -0.06945 -0.0276 -0.07477 C -0.02882 -0.07778 -0.03003 -0.08079 -0.03107 -0.08403 C -0.03229 -0.08797 -0.03211 -0.09306 -0.03455 -0.09607 C -0.03871 -0.10162 -0.04444 -0.1044 -0.04948 -0.10834 C -0.0533 -0.11158 -0.05729 -0.11436 -0.06093 -0.1176 C -0.07639 -0.13149 -0.06961 -0.12709 -0.08055 -0.13287 C -0.08906 -0.14445 -0.07812 -0.13033 -0.08854 -0.14213 C -0.09635 -0.15093 -0.08784 -0.14306 -0.09548 -0.14977 C -0.09618 -0.15139 -0.09722 -0.15278 -0.09774 -0.1544 C -0.09826 -0.15625 -0.09791 -0.1588 -0.09895 -0.16065 C -0.1 -0.16274 -0.10191 -0.16366 -0.10347 -0.16505 C -0.10468 -0.1676 -0.10555 -0.17061 -0.10694 -0.17292 C -0.10902 -0.17616 -0.11145 -0.17894 -0.11389 -0.18195 C -0.11493 -0.18357 -0.11632 -0.18496 -0.11718 -0.18658 C -0.11875 -0.18912 -0.12187 -0.19537 -0.12413 -0.19723 C -0.12586 -0.19885 -0.12795 -0.19931 -0.12986 -0.20047 C -0.13142 -0.20139 -0.13298 -0.20255 -0.13455 -0.20348 C -0.13559 -0.20417 -0.1368 -0.20417 -0.13802 -0.2051 C -0.13923 -0.20579 -0.1401 -0.20741 -0.14132 -0.20811 C -0.14357 -0.20926 -0.146 -0.21019 -0.14826 -0.21112 C -0.14948 -0.21158 -0.15069 -0.21204 -0.15173 -0.21274 C -0.1533 -0.21366 -0.15468 -0.21482 -0.15642 -0.21575 C -0.15642 -0.21575 -0.16493 -0.21945 -0.16666 -0.22037 C -0.16927 -0.22153 -0.17205 -0.22292 -0.17465 -0.22338 C -0.17812 -0.22408 -0.18159 -0.22431 -0.18507 -0.225 C -0.18663 -0.22547 -0.18819 -0.22616 -0.18975 -0.22639 C -0.19305 -0.22709 -0.19652 -0.22732 -0.2 -0.22801 C -0.20277 -0.22848 -0.20538 -0.22894 -0.20798 -0.2294 C -0.2151 -0.22894 -0.22205 -0.2294 -0.22882 -0.22639 C -0.24062 -0.22107 -0.22951 -0.22593 -0.23802 -0.22037 C -0.23975 -0.21899 -0.24184 -0.21829 -0.24375 -0.21737 C -0.24531 -0.21644 -0.2467 -0.21482 -0.24826 -0.21412 C -0.25086 -0.2132 -0.25364 -0.2132 -0.25642 -0.21274 C -0.25833 -0.21158 -0.26024 -0.21088 -0.26215 -0.2095 C -0.26336 -0.2088 -0.26423 -0.20718 -0.26562 -0.20649 C -0.26736 -0.20556 -0.26944 -0.20556 -0.27135 -0.2051 C -0.27291 -0.20463 -0.2743 -0.20394 -0.27586 -0.20348 C -0.27708 -0.20255 -0.27812 -0.20116 -0.27934 -0.20047 C -0.28125 -0.19908 -0.28316 -0.19815 -0.28507 -0.19723 C -0.29739 -0.19144 -0.29514 -0.19237 -0.30347 -0.18959 C -0.30468 -0.18866 -0.30573 -0.18727 -0.30694 -0.18658 C -0.31354 -0.18264 -0.3158 -0.1838 -0.32309 -0.18056 L -0.32639 -0.17894 C -0.33125 -0.17477 -0.33229 -0.17408 -0.3368 -0.16667 C -0.33836 -0.16412 -0.33958 -0.16112 -0.34149 -0.15903 C -0.3427 -0.15741 -0.34444 -0.15695 -0.346 -0.15602 C -0.34757 -0.15394 -0.34895 -0.15162 -0.35052 -0.14977 C -0.35208 -0.14815 -0.35364 -0.14676 -0.3552 -0.14514 C -0.35625 -0.14422 -0.35764 -0.14329 -0.35868 -0.14213 C -0.36145 -0.13866 -0.36302 -0.13311 -0.36666 -0.13149 L -0.37361 -0.12848 C -0.37482 -0.12477 -0.37586 -0.12107 -0.37708 -0.1176 C -0.37777 -0.11551 -0.37864 -0.11366 -0.37934 -0.11158 C -0.37986 -0.10996 -0.37986 -0.10834 -0.38055 -0.10695 C -0.38142 -0.10463 -0.38281 -0.10278 -0.38385 -0.1007 C -0.38559 -0.09769 -0.38715 -0.09468 -0.38854 -0.09167 C -0.38975 -0.08912 -0.39062 -0.08635 -0.39201 -0.08403 C -0.39375 -0.08079 -0.396 -0.07801 -0.39774 -0.07477 C -0.39895 -0.07223 -0.4 -0.06968 -0.40121 -0.06713 C -0.40191 -0.06551 -0.40277 -0.06412 -0.40347 -0.0625 C -0.40468 -0.05996 -0.40573 -0.05718 -0.40694 -0.05487 C -0.40798 -0.05278 -0.40902 -0.05047 -0.41041 -0.04862 C -0.4118 -0.04676 -0.41336 -0.04561 -0.41493 -0.04399 C -0.4177 -0.03287 -0.41371 -0.04723 -0.41961 -0.03334 C -0.42048 -0.03102 -0.421 -0.02825 -0.42187 -0.0257 C -0.42257 -0.02408 -0.42361 -0.02269 -0.42413 -0.02107 C -0.42847 -0.00973 -0.42465 -0.01644 -0.42882 -0.00278 C -0.42934 -0.00093 -0.43055 0.00023 -0.43107 0.00185 C -0.43107 0.00185 -0.43385 0.01342 -0.43455 0.01574 C -0.43489 0.01713 -0.43507 0.01875 -0.43559 0.02037 L -0.44027 0.03263 C -0.44097 0.03449 -0.44166 0.0368 -0.44253 0.03865 L -0.44479 0.04328 C -0.44531 0.04791 -0.446 0.05254 -0.446 0.05717 C -0.446 0.07268 -0.4467 0.08472 -0.44375 0.09838 C -0.44305 0.10162 -0.44218 0.10463 -0.44149 0.10763 C -0.44097 0.10925 -0.44097 0.11088 -0.44027 0.11226 L -0.43802 0.11689 L -0.43455 0.13055 C -0.4342 0.13217 -0.43402 0.13379 -0.43333 0.13518 C -0.43264 0.1368 -0.43194 0.13842 -0.43107 0.13981 C -0.42795 0.1449 -0.42743 0.14328 -0.42534 0.14907 C -0.42482 0.15046 -0.42482 0.15231 -0.42413 0.1537 C -0.42014 0.16319 -0.42118 0.16134 -0.41614 0.16597 C -0.41336 0.17685 -0.4151 0.17245 -0.41145 0.17963 C -0.41111 0.18125 -0.41093 0.18287 -0.41041 0.18425 C -0.40694 0.19259 -0.40659 0.19259 -0.40225 0.19814 C -0.40191 0.19953 -0.40156 0.20115 -0.40121 0.20277 C -0.40069 0.20486 -0.39982 0.21088 -0.39895 0.21342 C -0.39826 0.21504 -0.39739 0.21643 -0.39652 0.21805 L -0.39427 0.22731 L -0.39427 0.22731 " pathEditMode="relative" ptsTypes="AAAAAAAAA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পরা</a:t>
            </a:r>
            <a:r>
              <a:rPr lang="en-US" sz="3200" dirty="0" err="1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গায়ন</a:t>
            </a:r>
            <a:endParaRPr lang="en-US" sz="3200" dirty="0">
              <a:solidFill>
                <a:srgbClr val="FFC000"/>
              </a:solidFill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bn-BD" sz="32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যে পদ্ধতিতে ফুলের পরাগধানী থেকে পরাগরেণু সেই ফুল বা অন্য ফুলের অথবা সমপ্রজাতির অন্যকোন উদ্ভিদের ফুলের গর্ভমুন্ডে স্থানান্তরিত হয়, তাকে পরা</a:t>
            </a:r>
            <a:r>
              <a:rPr lang="en-US" sz="3200" dirty="0" err="1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গায়ন</a:t>
            </a:r>
            <a:r>
              <a:rPr lang="bn-BD" sz="32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(পলিনেশন) বলে।</a:t>
            </a:r>
          </a:p>
          <a:p>
            <a:pPr algn="just"/>
            <a:r>
              <a:rPr lang="bn-BD" sz="32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উদ্ভিদে পরাগায়ন প্রধানত দুধরনের হয়ে থাকে। যথা:</a:t>
            </a:r>
          </a:p>
          <a:p>
            <a:pPr algn="just"/>
            <a:r>
              <a:rPr lang="bn-BD" sz="3200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১। স্বপরাগায়ন </a:t>
            </a:r>
          </a:p>
          <a:p>
            <a:pPr algn="just"/>
            <a:r>
              <a:rPr lang="bn-BD" sz="3200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২। পরপরাগায়ন</a:t>
            </a:r>
            <a:endParaRPr lang="bn-BD" sz="3200" b="0" i="0" dirty="0">
              <a:solidFill>
                <a:srgbClr val="FFC000"/>
              </a:solidFill>
              <a:effectLst/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77907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BD" sz="2400" b="1" dirty="0">
              <a:solidFill>
                <a:srgbClr val="FFFF00"/>
              </a:solidFill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bn-BD" sz="2400" b="1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স্ব পরাগায়ন</a:t>
            </a:r>
            <a:r>
              <a:rPr lang="en-US" sz="2400" b="1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:</a:t>
            </a:r>
            <a:r>
              <a:rPr lang="en-US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 </a:t>
            </a:r>
          </a:p>
          <a:p>
            <a:pPr algn="just"/>
            <a:r>
              <a:rPr lang="bn-BD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যখন একটি ফুলের পরাগ একই ফুল বা অন্য ফুলকে পরাগায়িত করে তখন তাকে স্ব পরাগায়ন বলে। অর্থা এটি একই ফুলের মধ্যে বা একই গাছের দুটি ফুলের মধ্যে ঘটে। </a:t>
            </a:r>
          </a:p>
          <a:p>
            <a:pPr algn="just"/>
            <a:endParaRPr lang="bn-BD" sz="2400" b="1" dirty="0">
              <a:solidFill>
                <a:srgbClr val="FFC000"/>
              </a:solidFill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bn-BD" sz="2400" b="1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পর-পরাগায়ন</a:t>
            </a:r>
            <a:r>
              <a:rPr lang="en-US" sz="2400" b="1" dirty="0">
                <a:solidFill>
                  <a:srgbClr val="FFC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 </a:t>
            </a:r>
            <a:r>
              <a:rPr lang="bn-BD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যখন একটি ফুলের পরাগ একটি ভিন্ন উদ্ভিদ থেকে একটি ফুলে স্থানান্তরিত হয় তখন </a:t>
            </a:r>
            <a:r>
              <a:rPr lang="en-US" sz="2400" dirty="0" err="1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পর</a:t>
            </a:r>
            <a:r>
              <a:rPr lang="en-US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পরাগায়ন</a:t>
            </a:r>
            <a:r>
              <a:rPr lang="en-US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ক্রস পরাগায়ণ ঘটে। অর্থাৎ এটি একই প্রজাতির বিভিন্ন উদ্ভিদে দুটি ফুলের মধ্যে ঘটে। ক্রস পরাগায়নের প্রক্রিয়াটির জন্য বায়ু, জল, পোকামাকড়, পাখি, বাদুড়, শামুক এবং অন্যান্য প্রাণীদের সহায়তা প্রয়োজন।</a:t>
            </a:r>
          </a:p>
          <a:p>
            <a:br>
              <a:rPr lang="bn-BD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341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Garamond</vt:lpstr>
      <vt:lpstr>ParashSushreeMJ</vt:lpstr>
      <vt:lpstr>Shonar Bangla</vt:lpstr>
      <vt:lpstr>Sitka Text</vt:lpstr>
      <vt:lpstr>SolaimanLipi</vt:lpstr>
      <vt:lpstr>SutonnyOMJ</vt:lpstr>
      <vt:lpstr>Office Theme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TTC CTG.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 CTG.</dc:creator>
  <cp:lastModifiedBy>DOEL</cp:lastModifiedBy>
  <cp:revision>428</cp:revision>
  <dcterms:created xsi:type="dcterms:W3CDTF">2012-02-19T09:25:42Z</dcterms:created>
  <dcterms:modified xsi:type="dcterms:W3CDTF">2020-10-04T08:13:15Z</dcterms:modified>
</cp:coreProperties>
</file>