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4" r:id="rId13"/>
    <p:sldId id="276" r:id="rId14"/>
    <p:sldId id="277" r:id="rId15"/>
    <p:sldId id="280" r:id="rId16"/>
    <p:sldId id="278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2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5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21:22:41.396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5T18:47:43.151" idx="2">
    <p:pos x="5760" y="216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ABCC-6955-41ED-91B4-A00157AB6459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8393-0F2A-4918-B6F6-8293BA145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8393-0F2A-4918-B6F6-8293BA1451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3CEB-5962-4F42-A81B-88A29E59829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C77D-1F78-4676-B9BC-67B03F19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bn.wikipedia.org/w/index.php?title=%E0%A6%AD%E0%A7%82-%E0%A6%A4%E0%A6%B2%E0%A7%87_%E0%A6%B8%E0%A6%82%E0%A6%B0%E0%A6%95%E0%A7%8D%E0%A6%B7%E0%A6%BF%E0%A6%A4_%E0%A6%9F%E0%A7%8D%E0%A6%AF%E0%A6%BE%E0%A6%99%E0%A7%8D%E0%A6%95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86%E0%A6%AC%E0%A6%B0%E0%A7%8D%E0%A6%9C%E0%A6%A8%E0%A6%BE%E0%A6%AD%E0%A7%82%E0%A6%AE%E0%A6%BF" TargetMode="External"/><Relationship Id="rId13" Type="http://schemas.openxmlformats.org/officeDocument/2006/relationships/image" Target="../media/image30.jpg"/><Relationship Id="rId3" Type="http://schemas.openxmlformats.org/officeDocument/2006/relationships/hyperlink" Target="https://bn.wikipedia.org/w/index.php?title=%E0%A6%B8%E0%A6%BE%E0%A6%B0&amp;action=edit&amp;redlink=1" TargetMode="External"/><Relationship Id="rId7" Type="http://schemas.openxmlformats.org/officeDocument/2006/relationships/hyperlink" Target="https://bn.wikipedia.org/w/index.php?title=%E0%A6%9B%E0%A6%BE%E0%A6%87&amp;action=edit&amp;redlink=1" TargetMode="External"/><Relationship Id="rId12" Type="http://schemas.openxmlformats.org/officeDocument/2006/relationships/hyperlink" Target="https://bn.wikipedia.org/w/index.php?title=%E0%A6%AD%E0%A6%BE%E0%A6%B0%E0%A7%80_%E0%A6%AA%E0%A6%A6%E0%A6%BE%E0%A6%B0%E0%A7%8D%E0%A6%A5&amp;action=edit&amp;redlink=1" TargetMode="External"/><Relationship Id="rId2" Type="http://schemas.openxmlformats.org/officeDocument/2006/relationships/hyperlink" Target="https://bn.wikipedia.org/wiki/%E0%A6%95%E0%A7%80%E0%A6%9F%E0%A6%A8%E0%A6%BE%E0%A6%B6%E0%A6%9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87%E0%A6%9F%E0%A6%AD%E0%A6%BE%E0%A6%9F%E0%A6%BE&amp;action=edit&amp;redlink=1" TargetMode="External"/><Relationship Id="rId11" Type="http://schemas.openxmlformats.org/officeDocument/2006/relationships/hyperlink" Target="https://bn.wikipedia.org/wiki/%E0%A6%B8%E0%A7%80%E0%A6%B8%E0%A6%BE" TargetMode="External"/><Relationship Id="rId5" Type="http://schemas.openxmlformats.org/officeDocument/2006/relationships/hyperlink" Target="https://bn.wikipedia.org/wiki/%E0%A6%95%E0%A6%AF%E0%A6%BC%E0%A6%B2%E0%A6%BE" TargetMode="External"/><Relationship Id="rId15" Type="http://schemas.openxmlformats.org/officeDocument/2006/relationships/image" Target="../media/image32.jpg"/><Relationship Id="rId10" Type="http://schemas.openxmlformats.org/officeDocument/2006/relationships/hyperlink" Target="https://bn.wikipedia.org/w/index.php?title=%E0%A6%B0%E0%A6%BE%E0%A6%B8%E0%A6%BE%E0%A6%AF%E0%A6%BC%E0%A6%A8%E0%A6%BF%E0%A6%95_%E0%A6%AA%E0%A6%A6%E0%A6%BE%E0%A6%B0%E0%A7%8D%E0%A6%A5&amp;action=edit&amp;redlink=1" TargetMode="External"/><Relationship Id="rId4" Type="http://schemas.openxmlformats.org/officeDocument/2006/relationships/hyperlink" Target="https://bn.wikipedia.org/wiki/%E0%A6%96%E0%A6%A8%E0%A6%BF%E0%A6%9C_%E0%A6%A6%E0%A7%8D%E0%A6%B0%E0%A6%AC%E0%A7%8D%E0%A6%AF" TargetMode="External"/><Relationship Id="rId9" Type="http://schemas.openxmlformats.org/officeDocument/2006/relationships/hyperlink" Target="https://bn.wikipedia.org/w/index.php?title=%E0%A6%B6%E0%A6%BF%E0%A6%B2%E0%A7%8D%E0%A6%AA%E0%A6%9C%E0%A6%BE%E0%A6%A4_%E0%A6%AC%E0%A6%B0%E0%A7%8D%E0%A6%9C%E0%A7%8D%E0%A6%AF&amp;action=edit&amp;redlink=1" TargetMode="Externa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B0364-139A-40AC-9F44-5981AFB8D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" y="0"/>
            <a:ext cx="9102657" cy="6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>
          <a:xfrm>
            <a:off x="606127" y="1295403"/>
            <a:ext cx="3856969" cy="4582884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rot="200451">
            <a:off x="474172" y="116731"/>
            <a:ext cx="7889130" cy="1091537"/>
          </a:xfrm>
          <a:prstGeom prst="wedgeEllipseCallout">
            <a:avLst>
              <a:gd name="adj1" fmla="val -26018"/>
              <a:gd name="adj2" fmla="val 388122"/>
            </a:avLst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বর্জ</a:t>
            </a:r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পদার্থে</a:t>
            </a:r>
            <a:endParaRPr lang="en-US" sz="3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ডাষ্টবিনে</a:t>
            </a:r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en-US" sz="3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4463096" y="1295400"/>
            <a:ext cx="4800600" cy="51816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পরিবহনের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3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যানবাহন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আর্বজনা,পলিথিন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ব্যাগ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প্লাষ্টিক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ইত্যাতি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দূষক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যাহা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6307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91" y="1260787"/>
            <a:ext cx="5029200" cy="2396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962400"/>
            <a:ext cx="8991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ঘঠে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14" y="2518350"/>
            <a:ext cx="57911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বর্জ্যের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নিক্ষেপ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কিংবা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ভূ-গর্ভস্থ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ফাটলের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নিঃসৃত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বিষাক্ত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রাসায়নিক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মিশ্রণের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জমির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উর্বরতা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নষ্ট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হওয়াকে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বুঝানো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থাকে।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মৃত্তিকা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নিম্নরূপে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সংঘটিত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en-US" sz="3000" u="sng" dirty="0" err="1">
                <a:latin typeface="Kalpurush" panose="02000600000000000000" pitchFamily="2" charset="0"/>
                <a:cs typeface="Kalpurush" panose="02000600000000000000" pitchFamily="2" charset="0"/>
                <a:hlinkClick r:id="rId2" tooltip="ভূ-তলে সংরক্ষিত ট্যাঙ্ক (পাতার অস্তিত্ব নেই)"/>
              </a:rPr>
              <a:t>ভূ-তলে</a:t>
            </a:r>
            <a:r>
              <a:rPr lang="en-US" sz="3000" u="sng" dirty="0">
                <a:latin typeface="Kalpurush" panose="02000600000000000000" pitchFamily="2" charset="0"/>
                <a:cs typeface="Kalpurush" panose="02000600000000000000" pitchFamily="2" charset="0"/>
                <a:hlinkClick r:id="rId2" tooltip="ভূ-তলে সংরক্ষিত ট্যাঙ্ক (পাতার অস্তিত্ব নেই)"/>
              </a:rPr>
              <a:t> </a:t>
            </a:r>
            <a:r>
              <a:rPr lang="en-US" sz="3000" u="sng" dirty="0" err="1">
                <a:latin typeface="Kalpurush" panose="02000600000000000000" pitchFamily="2" charset="0"/>
                <a:cs typeface="Kalpurush" panose="02000600000000000000" pitchFamily="2" charset="0"/>
                <a:hlinkClick r:id="rId2" tooltip="ভূ-তলে সংরক্ষিত ট্যাঙ্ক (পাতার অস্তিত্ব নেই)"/>
              </a:rPr>
              <a:t>সংরক্ষিত</a:t>
            </a:r>
            <a:r>
              <a:rPr lang="en-US" sz="3000" u="sng" dirty="0">
                <a:latin typeface="Kalpurush" panose="02000600000000000000" pitchFamily="2" charset="0"/>
                <a:cs typeface="Kalpurush" panose="02000600000000000000" pitchFamily="2" charset="0"/>
                <a:hlinkClick r:id="rId2" tooltip="ভূ-তলে সংরক্ষিত ট্যাঙ্ক (পাতার অস্তিত্ব নেই)"/>
              </a:rPr>
              <a:t> </a:t>
            </a:r>
            <a:r>
              <a:rPr lang="en-US" sz="3000" u="sng" dirty="0" err="1">
                <a:latin typeface="Kalpurush" panose="02000600000000000000" pitchFamily="2" charset="0"/>
                <a:cs typeface="Kalpurush" panose="02000600000000000000" pitchFamily="2" charset="0"/>
                <a:hlinkClick r:id="rId2" tooltip="ভূ-তলে সংরক্ষিত ট্যাঙ্ক (পাতার অস্তিত্ব নেই)"/>
              </a:rPr>
              <a:t>ট্যাঙ্কের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জ্বালানী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বিস্ফোরণ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।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3751"/>
            <a:ext cx="2745600" cy="3154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5" y="195943"/>
            <a:ext cx="3962386" cy="1989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49" y="152400"/>
            <a:ext cx="3793393" cy="1908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EBA30E-8499-4876-B8CA-D02CB9060710}"/>
              </a:ext>
            </a:extLst>
          </p:cNvPr>
          <p:cNvSpPr/>
          <p:nvPr/>
        </p:nvSpPr>
        <p:spPr>
          <a:xfrm>
            <a:off x="5715000" y="152400"/>
            <a:ext cx="304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28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098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আগাছানাশক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কীটপতঙ্গ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ধ্বংসকারী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2" tooltip="কীটনাশক"/>
              </a:rPr>
              <a:t>কীটনাশক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3" tooltip="সার (পাতার অস্তিত্ব নেই)"/>
              </a:rPr>
              <a:t>সারের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প্রয়োগ।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4" tooltip="খনিজ দ্রব্য"/>
              </a:rPr>
              <a:t>খনিজ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  <a:hlinkClick r:id="rId4" tooltip="খনিজ দ্রব্য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4" tooltip="খনিজ দ্রব্য"/>
              </a:rPr>
              <a:t>দ্রব্য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আহরণ।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5" tooltip="কয়লা"/>
              </a:rPr>
              <a:t>কয়লা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6" tooltip="ইটভাটা (পাতার অস্তিত্ব নেই)"/>
              </a:rPr>
              <a:t>ইটভাটার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7" tooltip="ছাই (পাতার অস্তিত্ব নেই)"/>
              </a:rPr>
              <a:t>ছাই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8" tooltip="আবর্জনাভূমি"/>
              </a:rPr>
              <a:t>আবর্জনা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  <a:hlinkClick r:id="rId8" tooltip="আবর্জনাভূমি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8" tooltip="আবর্জনাভূমি"/>
              </a:rPr>
              <a:t>ভূমির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স্তুপ।উৎপাদিত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9" tooltip="শিল্পজাত বর্জ্য (পাতার অস্তিত্ব নেই)"/>
              </a:rPr>
              <a:t>শিল্পজাত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  <a:hlinkClick r:id="rId9" tooltip="শিল্পজাত বর্জ্য (পাতার অস্তিত্ব নেই)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9" tooltip="শিল্পজাত বর্জ্য (পাতার অস্তিত্ব নেই)"/>
              </a:rPr>
              <a:t>বর্জ্যকে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সরাসরি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ভূমিতে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নিষ্কাষণ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পয়ঃনিষ্কাষণে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ভূমিতে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প্রয়োগ।মূলতঃসাধারণ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10" tooltip="রাসায়নিক পদার্থ (পাতার অস্তিত্ব নেই)"/>
              </a:rPr>
              <a:t>রাসায়নিক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  <a:hlinkClick r:id="rId10" tooltip="রাসায়নিক পদার্থ (পাতার অস্তিত্ব নেই)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10" tooltip="রাসায়নিক পদার্থ (পাতার অস্তিত্ব নেই)"/>
              </a:rPr>
              <a:t>পদার্থ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পেট্রোলিয়াম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হাইড্রোজেন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কার্বনের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যৌগ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কীটনাশক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11" tooltip="সীসা"/>
              </a:rPr>
              <a:t>সীসা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12" tooltip="ভারী পদার্থ (পাতার অস্তিত্ব নেই)"/>
              </a:rPr>
              <a:t>ভারী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  <a:hlinkClick r:id="rId12" tooltip="ভারী পদার্থ (পাতার অস্তিত্ব নেই)"/>
              </a:rPr>
              <a:t> </a:t>
            </a:r>
            <a:r>
              <a:rPr lang="en-US" sz="2800" u="sng" dirty="0" err="1">
                <a:latin typeface="Kalpurush" panose="02000600000000000000" pitchFamily="2" charset="0"/>
                <a:cs typeface="Kalpurush" panose="02000600000000000000" pitchFamily="2" charset="0"/>
                <a:hlinkClick r:id="rId12" tooltip="ভারী পদার্থ (পাতার অস্তিত্ব নেই)"/>
              </a:rPr>
              <a:t>পদার্থ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মৃত্তিকা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দায়ী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7468"/>
            <a:ext cx="4752975" cy="2052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28201"/>
            <a:ext cx="3875314" cy="2118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15119"/>
            <a:ext cx="2695575" cy="3966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4696" y="28201"/>
            <a:ext cx="2443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কীটনাশক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ছিটানো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1742" y="186375"/>
            <a:ext cx="22461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0909" y="2819400"/>
            <a:ext cx="188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শিল্পজাত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বর্জ্য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638800" cy="304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1426" y="196762"/>
            <a:ext cx="4184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00600"/>
            <a:ext cx="8078825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freezing" dir="t"/>
          </a:scene3d>
          <a:sp3d prstMaterial="flat">
            <a:bevelT w="292100" h="57150" prst="riblet"/>
            <a:bevelB w="184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B17154-85AD-44E6-8D91-1943FAB28F4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7D42B-4034-4C33-B269-572585CC68D8}"/>
              </a:ext>
            </a:extLst>
          </p:cNvPr>
          <p:cNvSpPr txBox="1"/>
          <p:nvPr/>
        </p:nvSpPr>
        <p:spPr>
          <a:xfrm>
            <a:off x="1143000" y="170823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পচে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E6564-FB00-42AD-88F0-010E9D7C5B6F}"/>
              </a:ext>
            </a:extLst>
          </p:cNvPr>
          <p:cNvSpPr txBox="1"/>
          <p:nvPr/>
        </p:nvSpPr>
        <p:spPr>
          <a:xfrm>
            <a:off x="1066800" y="21654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কাঁচ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খ.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পলিথিন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গ.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প্লাষ্টিক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ঘ. 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আর্বজনা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03FC1-E3A5-4C50-8BE4-DAA64C815A0C}"/>
              </a:ext>
            </a:extLst>
          </p:cNvPr>
          <p:cNvSpPr txBox="1"/>
          <p:nvPr/>
        </p:nvSpPr>
        <p:spPr>
          <a:xfrm>
            <a:off x="1219200" y="87003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81337-5F40-486E-8C38-D438DBA7417D}"/>
              </a:ext>
            </a:extLst>
          </p:cNvPr>
          <p:cNvSpPr txBox="1"/>
          <p:nvPr/>
        </p:nvSpPr>
        <p:spPr>
          <a:xfrm>
            <a:off x="1219200" y="12510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ক.জীব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খ.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গ.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ঘ.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সবগুলো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682E5D-0174-4BBA-A7DE-FD8D3A63B044}"/>
              </a:ext>
            </a:extLst>
          </p:cNvPr>
          <p:cNvSpPr/>
          <p:nvPr/>
        </p:nvSpPr>
        <p:spPr>
          <a:xfrm>
            <a:off x="2971800" y="1251038"/>
            <a:ext cx="365760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D9E9B6-9C65-486E-97E7-AAB813258EBA}"/>
              </a:ext>
            </a:extLst>
          </p:cNvPr>
          <p:cNvSpPr/>
          <p:nvPr/>
        </p:nvSpPr>
        <p:spPr>
          <a:xfrm>
            <a:off x="4876800" y="2180678"/>
            <a:ext cx="365760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4BBFD-4E77-4A06-8709-821891FBABAC}"/>
              </a:ext>
            </a:extLst>
          </p:cNvPr>
          <p:cNvSpPr txBox="1"/>
          <p:nvPr/>
        </p:nvSpPr>
        <p:spPr>
          <a:xfrm>
            <a:off x="1219200" y="277503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পয়নিষ্কাশন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বেড়ে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48540-D7E6-4FD0-85DA-615453012C92}"/>
              </a:ext>
            </a:extLst>
          </p:cNvPr>
          <p:cNvSpPr txBox="1"/>
          <p:nvPr/>
        </p:nvSpPr>
        <p:spPr>
          <a:xfrm>
            <a:off x="1143000" y="32322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নগরায়ন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খ.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গ.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আধুনিকায়ন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ঘ.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বাড়লে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B4FB2D-53F0-4C3A-9B6C-8C65F583AD40}"/>
              </a:ext>
            </a:extLst>
          </p:cNvPr>
          <p:cNvSpPr/>
          <p:nvPr/>
        </p:nvSpPr>
        <p:spPr>
          <a:xfrm>
            <a:off x="1143000" y="3156038"/>
            <a:ext cx="365760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2B71B-ACD4-4C12-890D-D7DFC2ECB473}"/>
              </a:ext>
            </a:extLst>
          </p:cNvPr>
          <p:cNvSpPr txBox="1"/>
          <p:nvPr/>
        </p:nvSpPr>
        <p:spPr>
          <a:xfrm>
            <a:off x="990600" y="490863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মরে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জলজ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প্রাণীর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বাঁচতে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</a:p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ভারসাম্য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নষ্ট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E3BCA7-E2D3-4464-A69A-8AC34B833CBA}"/>
              </a:ext>
            </a:extLst>
          </p:cNvPr>
          <p:cNvSpPr txBox="1"/>
          <p:nvPr/>
        </p:nvSpPr>
        <p:spPr>
          <a:xfrm>
            <a:off x="1143000" y="60516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খ.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গ.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52044-8794-4B36-AAF2-14779B855390}"/>
              </a:ext>
            </a:extLst>
          </p:cNvPr>
          <p:cNvSpPr txBox="1"/>
          <p:nvPr/>
        </p:nvSpPr>
        <p:spPr>
          <a:xfrm>
            <a:off x="990600" y="376563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যসব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ক্ষতিকারক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প্রত্যক্ষ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পরোক্ষভাবে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C35C65-5AF9-4B9A-9BAB-DB91F0F650CF}"/>
              </a:ext>
            </a:extLst>
          </p:cNvPr>
          <p:cNvSpPr txBox="1"/>
          <p:nvPr/>
        </p:nvSpPr>
        <p:spPr>
          <a:xfrm>
            <a:off x="1143000" y="42990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ক্ষতিকারক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খ.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গ. 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দূষক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ঘ.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বর্জ্য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C16333-72F4-461C-A33A-930EE24E8C5E}"/>
              </a:ext>
            </a:extLst>
          </p:cNvPr>
          <p:cNvSpPr/>
          <p:nvPr/>
        </p:nvSpPr>
        <p:spPr>
          <a:xfrm>
            <a:off x="4053840" y="6066878"/>
            <a:ext cx="365760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47AFBE-F9DA-4C90-A642-D2AE2196AC4D}"/>
              </a:ext>
            </a:extLst>
          </p:cNvPr>
          <p:cNvSpPr/>
          <p:nvPr/>
        </p:nvSpPr>
        <p:spPr>
          <a:xfrm>
            <a:off x="4495800" y="4314278"/>
            <a:ext cx="365760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9" grpId="0"/>
      <p:bldP spid="20" grpId="0"/>
      <p:bldP spid="2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352800"/>
            <a:ext cx="73849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চারপাশে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ঘঠছে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মতামত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62000"/>
            <a:ext cx="716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E5096B-DA43-4AFF-89C9-6C2EE2B712DF}"/>
              </a:ext>
            </a:extLst>
          </p:cNvPr>
          <p:cNvGrpSpPr/>
          <p:nvPr/>
        </p:nvGrpSpPr>
        <p:grpSpPr>
          <a:xfrm>
            <a:off x="457200" y="0"/>
            <a:ext cx="7909620" cy="6858000"/>
            <a:chOff x="457200" y="0"/>
            <a:chExt cx="790962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E0BF4D-EA87-4C7A-9982-2BC1E8BD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0"/>
              <a:ext cx="790962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1CC610-7F20-483D-8AC3-E85DD97BA490}"/>
                </a:ext>
              </a:extLst>
            </p:cNvPr>
            <p:cNvSpPr/>
            <p:nvPr/>
          </p:nvSpPr>
          <p:spPr>
            <a:xfrm>
              <a:off x="2895600" y="2514600"/>
              <a:ext cx="32004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/>
                  <a:solidFill>
                    <a:srgbClr val="00B0F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শুভ</a:t>
              </a:r>
              <a:r>
                <a:rPr lang="en-US" sz="4400" b="1" dirty="0">
                  <a:ln/>
                  <a:solidFill>
                    <a:srgbClr val="00B0F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dirty="0" err="1">
                  <a:ln/>
                  <a:solidFill>
                    <a:srgbClr val="00B0F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বিদায়</a:t>
              </a:r>
              <a:endParaRPr lang="en-US" sz="4400" b="1" cap="none" spc="0" dirty="0">
                <a:ln/>
                <a:solidFill>
                  <a:srgbClr val="00B0F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1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8110C9-C2D0-4F0F-B6AD-B37D3667063E}"/>
              </a:ext>
            </a:extLst>
          </p:cNvPr>
          <p:cNvGrpSpPr/>
          <p:nvPr/>
        </p:nvGrpSpPr>
        <p:grpSpPr>
          <a:xfrm>
            <a:off x="304800" y="228600"/>
            <a:ext cx="8526253" cy="6289314"/>
            <a:chOff x="304800" y="228600"/>
            <a:chExt cx="8526253" cy="62893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682E36-93B9-4095-8213-DE1F4756AFD2}"/>
                </a:ext>
              </a:extLst>
            </p:cNvPr>
            <p:cNvSpPr/>
            <p:nvPr/>
          </p:nvSpPr>
          <p:spPr>
            <a:xfrm>
              <a:off x="304800" y="3124200"/>
              <a:ext cx="4267200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all" spc="0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মোঃমাসুদ</a:t>
              </a:r>
              <a:r>
                <a:rPr lang="en-US" sz="40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cap="all" spc="0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রানা</a:t>
              </a:r>
              <a:r>
                <a:rPr lang="en-US" sz="40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pPr algn="ctr"/>
              <a:r>
                <a:rPr lang="en-US" sz="3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cap="all" spc="0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ট্রেড</a:t>
              </a:r>
              <a:r>
                <a:rPr lang="en-US" sz="3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cap="all" spc="0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ইন্সট্রাক্টর</a:t>
              </a:r>
              <a:r>
                <a:rPr lang="en-US" sz="3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en-US" sz="3200" b="1" cap="all" spc="0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ইলেক</a:t>
              </a:r>
              <a:r>
                <a:rPr lang="en-US" sz="3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কদমতলী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হাসান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পাবলিক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উচ্চ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pPr algn="ctr"/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বিদ্যালয়,কদমতলী,ঘাটাইল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টাঙ্গাইল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2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মোবাইলঃ০১৭১৬-৫৭৭৯৪২</a:t>
              </a:r>
            </a:p>
            <a:p>
              <a:pPr algn="ctr"/>
              <a:endPara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8FC3E5-D885-4B56-ADF9-DC9D71BB31E1}"/>
                </a:ext>
              </a:extLst>
            </p:cNvPr>
            <p:cNvSpPr/>
            <p:nvPr/>
          </p:nvSpPr>
          <p:spPr>
            <a:xfrm>
              <a:off x="1752600" y="228600"/>
              <a:ext cx="5873616" cy="70788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905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পরিচিতি</a:t>
              </a:r>
              <a:endParaRPr lang="en-US" sz="4000" b="1" cap="none" spc="0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7475E7-D68E-405E-BBE5-90494681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066800"/>
              <a:ext cx="1371600" cy="1536192"/>
            </a:xfrm>
            <a:prstGeom prst="rect">
              <a:avLst/>
            </a:prstGeom>
          </p:spPr>
        </p:pic>
        <p:pic>
          <p:nvPicPr>
            <p:cNvPr id="10" name="Picture 9" descr="7.jpg">
              <a:extLst>
                <a:ext uri="{FF2B5EF4-FFF2-40B4-BE49-F238E27FC236}">
                  <a16:creationId xmlns:a16="http://schemas.microsoft.com/office/drawing/2014/main" id="{19022C92-CBB9-4BCB-AC51-24C2F3769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447800"/>
              <a:ext cx="3878053" cy="5070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076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" y="796908"/>
            <a:ext cx="4418543" cy="491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24753"/>
            <a:ext cx="4412574" cy="4918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528" y="5950803"/>
            <a:ext cx="4952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4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3287" y="-1"/>
            <a:ext cx="43362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endParaRPr lang="en-US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AF7AA-D304-4C3D-A49D-86CCE5B90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1"/>
            <a:ext cx="4267200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5144CC-581B-4A34-B1C7-EC2C0687B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7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BFC0CE-1E69-4D1B-8BEA-C9974F23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964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219200"/>
            <a:ext cx="738427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5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875" y="3429000"/>
            <a:ext cx="9123218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4" y="457200"/>
            <a:ext cx="8915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1C4868-30FD-4ABD-BDE1-51FDBDDE4EDD}"/>
              </a:ext>
            </a:extLst>
          </p:cNvPr>
          <p:cNvGrpSpPr/>
          <p:nvPr/>
        </p:nvGrpSpPr>
        <p:grpSpPr>
          <a:xfrm>
            <a:off x="-6019800" y="243928"/>
            <a:ext cx="15193095" cy="7589345"/>
            <a:chOff x="-6019800" y="243928"/>
            <a:chExt cx="15193095" cy="758934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24C6F6-78D1-4CD1-9AB3-9A315E04E44C}"/>
                </a:ext>
              </a:extLst>
            </p:cNvPr>
            <p:cNvSpPr/>
            <p:nvPr/>
          </p:nvSpPr>
          <p:spPr>
            <a:xfrm>
              <a:off x="-6019800" y="243928"/>
              <a:ext cx="7320236" cy="7589345"/>
            </a:xfrm>
            <a:prstGeom prst="blockArc">
              <a:avLst>
                <a:gd name="adj1" fmla="val 18900000"/>
                <a:gd name="adj2" fmla="val 2700000"/>
                <a:gd name="adj3" fmla="val 285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FD81A4-1416-4686-9CCC-6ED639154F32}"/>
                </a:ext>
              </a:extLst>
            </p:cNvPr>
            <p:cNvSpPr/>
            <p:nvPr/>
          </p:nvSpPr>
          <p:spPr>
            <a:xfrm>
              <a:off x="1693608" y="1981200"/>
              <a:ext cx="7414146" cy="803495"/>
            </a:xfrm>
            <a:custGeom>
              <a:avLst/>
              <a:gdLst>
                <a:gd name="connsiteX0" fmla="*/ 0 w 7686707"/>
                <a:gd name="connsiteY0" fmla="*/ 0 h 803495"/>
                <a:gd name="connsiteX1" fmla="*/ 7686707 w 7686707"/>
                <a:gd name="connsiteY1" fmla="*/ 0 h 803495"/>
                <a:gd name="connsiteX2" fmla="*/ 7686707 w 7686707"/>
                <a:gd name="connsiteY2" fmla="*/ 803495 h 803495"/>
                <a:gd name="connsiteX3" fmla="*/ 0 w 7686707"/>
                <a:gd name="connsiteY3" fmla="*/ 803495 h 803495"/>
                <a:gd name="connsiteX4" fmla="*/ 0 w 7686707"/>
                <a:gd name="connsiteY4" fmla="*/ 0 h 80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707" h="803495">
                  <a:moveTo>
                    <a:pt x="0" y="0"/>
                  </a:moveTo>
                  <a:lnTo>
                    <a:pt x="7686707" y="0"/>
                  </a:lnTo>
                  <a:lnTo>
                    <a:pt x="7686707" y="803495"/>
                  </a:lnTo>
                  <a:lnTo>
                    <a:pt x="0" y="80349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159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>
                <a:solidFill>
                  <a:srgbClr val="00B0F0"/>
                </a:solidFill>
                <a:latin typeface="NikoshBAN"/>
              </a:endParaRP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C07F3961-3DF7-402A-9DE6-BCD17E50BFCC}"/>
                </a:ext>
              </a:extLst>
            </p:cNvPr>
            <p:cNvSpPr/>
            <p:nvPr/>
          </p:nvSpPr>
          <p:spPr>
            <a:xfrm>
              <a:off x="212683" y="1676394"/>
              <a:ext cx="1359713" cy="1409699"/>
            </a:xfrm>
            <a:prstGeom prst="flowChartConnector">
              <a:avLst/>
            </a:prstGeom>
            <a:blipFill rotWithShape="0">
              <a:blip r:embed="rId5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49BA-E121-4B0A-A6B3-5B0090D99859}"/>
                </a:ext>
              </a:extLst>
            </p:cNvPr>
            <p:cNvSpPr/>
            <p:nvPr/>
          </p:nvSpPr>
          <p:spPr>
            <a:xfrm>
              <a:off x="1369983" y="3733800"/>
              <a:ext cx="7782704" cy="609599"/>
            </a:xfrm>
            <a:custGeom>
              <a:avLst/>
              <a:gdLst>
                <a:gd name="connsiteX0" fmla="*/ 0 w 8068814"/>
                <a:gd name="connsiteY0" fmla="*/ 0 h 609599"/>
                <a:gd name="connsiteX1" fmla="*/ 8068814 w 8068814"/>
                <a:gd name="connsiteY1" fmla="*/ 0 h 609599"/>
                <a:gd name="connsiteX2" fmla="*/ 8068814 w 8068814"/>
                <a:gd name="connsiteY2" fmla="*/ 609599 h 609599"/>
                <a:gd name="connsiteX3" fmla="*/ 0 w 8068814"/>
                <a:gd name="connsiteY3" fmla="*/ 609599 h 609599"/>
                <a:gd name="connsiteX4" fmla="*/ 0 w 8068814"/>
                <a:gd name="connsiteY4" fmla="*/ 0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8814" h="609599">
                  <a:moveTo>
                    <a:pt x="0" y="0"/>
                  </a:moveTo>
                  <a:lnTo>
                    <a:pt x="8068814" y="0"/>
                  </a:lnTo>
                  <a:lnTo>
                    <a:pt x="8068814" y="609599"/>
                  </a:lnTo>
                  <a:lnTo>
                    <a:pt x="0" y="60959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tile tx="0" ty="0" sx="100000" sy="100000" flip="none" algn="tl"/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159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21FEDD-7988-4F3B-BAD9-7429E23DA461}"/>
                </a:ext>
              </a:extLst>
            </p:cNvPr>
            <p:cNvSpPr/>
            <p:nvPr/>
          </p:nvSpPr>
          <p:spPr>
            <a:xfrm>
              <a:off x="241979" y="3362113"/>
              <a:ext cx="1359713" cy="1409699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F7E2C9-431A-478E-B1F5-A17674F88DDA}"/>
                </a:ext>
              </a:extLst>
            </p:cNvPr>
            <p:cNvSpPr/>
            <p:nvPr/>
          </p:nvSpPr>
          <p:spPr>
            <a:xfrm>
              <a:off x="955431" y="5257799"/>
              <a:ext cx="8217864" cy="822971"/>
            </a:xfrm>
            <a:custGeom>
              <a:avLst/>
              <a:gdLst>
                <a:gd name="connsiteX0" fmla="*/ 0 w 8519972"/>
                <a:gd name="connsiteY0" fmla="*/ 0 h 822971"/>
                <a:gd name="connsiteX1" fmla="*/ 8519972 w 8519972"/>
                <a:gd name="connsiteY1" fmla="*/ 0 h 822971"/>
                <a:gd name="connsiteX2" fmla="*/ 8519972 w 8519972"/>
                <a:gd name="connsiteY2" fmla="*/ 822971 h 822971"/>
                <a:gd name="connsiteX3" fmla="*/ 0 w 8519972"/>
                <a:gd name="connsiteY3" fmla="*/ 822971 h 822971"/>
                <a:gd name="connsiteX4" fmla="*/ 0 w 8519972"/>
                <a:gd name="connsiteY4" fmla="*/ 0 h 82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972" h="822971">
                  <a:moveTo>
                    <a:pt x="0" y="0"/>
                  </a:moveTo>
                  <a:lnTo>
                    <a:pt x="8519972" y="0"/>
                  </a:lnTo>
                  <a:lnTo>
                    <a:pt x="8519972" y="822971"/>
                  </a:lnTo>
                  <a:lnTo>
                    <a:pt x="0" y="82297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159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A5CD60-65C4-4528-B023-78DFA1C014E6}"/>
                </a:ext>
              </a:extLst>
            </p:cNvPr>
            <p:cNvSpPr/>
            <p:nvPr/>
          </p:nvSpPr>
          <p:spPr>
            <a:xfrm>
              <a:off x="212683" y="4953002"/>
              <a:ext cx="1359713" cy="1554475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Rectangle 7"/>
          <p:cNvSpPr/>
          <p:nvPr/>
        </p:nvSpPr>
        <p:spPr>
          <a:xfrm>
            <a:off x="304800" y="2209800"/>
            <a:ext cx="81736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394960"/>
            <a:ext cx="81736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পরিবেশের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সমূহের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জানতে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8393" y="3733800"/>
            <a:ext cx="7201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381000" y="1905000"/>
            <a:ext cx="903822" cy="9338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381000" y="3581400"/>
            <a:ext cx="903822" cy="93386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457200" y="5334000"/>
            <a:ext cx="903822" cy="9338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13874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691"/>
            <a:ext cx="4038600" cy="4315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5124" y="533400"/>
            <a:ext cx="43362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6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52400" y="223836"/>
            <a:ext cx="2667000" cy="2133600"/>
          </a:xfrm>
          <a:prstGeom prst="wedgeEllipseCallout">
            <a:avLst>
              <a:gd name="adj1" fmla="val -23430"/>
              <a:gd name="adj2" fmla="val 127435"/>
            </a:avLst>
          </a:prstGeom>
          <a:gradFill>
            <a:gsLst>
              <a:gs pos="0">
                <a:srgbClr val="8488C4"/>
              </a:gs>
              <a:gs pos="11000">
                <a:srgbClr val="D4DEFF"/>
              </a:gs>
              <a:gs pos="82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prstDash val="sysDot"/>
            <a:bevel/>
          </a:ln>
          <a:effectLst>
            <a:outerShdw blurRad="50800" dist="50800" dir="5400000" sx="19000" sy="19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1969394"/>
            <a:ext cx="508356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96" y="2357436"/>
            <a:ext cx="4391793" cy="4500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0"/>
            <a:ext cx="43362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6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477000" y="223837"/>
            <a:ext cx="2667000" cy="2133600"/>
          </a:xfrm>
          <a:prstGeom prst="wedgeEllipseCallout">
            <a:avLst>
              <a:gd name="adj1" fmla="val -26287"/>
              <a:gd name="adj2" fmla="val 178030"/>
            </a:avLst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cmpd="thickThin">
            <a:solidFill>
              <a:schemeClr val="tx1"/>
            </a:solidFill>
            <a:prstDash val="solid"/>
          </a:ln>
          <a:effectLst>
            <a:outerShdw blurRad="1270000" dist="50800" dir="5400000" sx="78000" sy="78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" y="2362200"/>
            <a:ext cx="4710643" cy="450056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-457200" y="22123"/>
            <a:ext cx="3657600" cy="2133600"/>
          </a:xfrm>
          <a:prstGeom prst="wedgeEllipseCallout">
            <a:avLst>
              <a:gd name="adj1" fmla="val 20380"/>
              <a:gd name="adj2" fmla="val 163745"/>
            </a:avLst>
          </a:prstGeom>
          <a:blipFill dpi="0" rotWithShape="1">
            <a:blip r:embed="rId5">
              <a:alphaModFix amt="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cmpd="sng">
            <a:solidFill>
              <a:schemeClr val="tx1"/>
            </a:solidFill>
            <a:prstDash val="solid"/>
            <a:bevel/>
          </a:ln>
          <a:effectLst>
            <a:outerShdw blurRad="50800" dist="50800" dir="5400000" sx="19000" sy="19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7874" y="2398339"/>
            <a:ext cx="23299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4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3793" y="2362200"/>
            <a:ext cx="2045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3" grpId="0" animBg="1"/>
      <p:bldP spid="3" grpId="1" animBg="1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4581" y="46482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cap="none" spc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0172" y="152400"/>
            <a:ext cx="4091428" cy="30469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52400" y="990600"/>
            <a:ext cx="4595372" cy="1295400"/>
          </a:xfrm>
          <a:prstGeom prst="notched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" y="539750"/>
            <a:ext cx="4828307" cy="59944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</p:pic>
      <p:sp>
        <p:nvSpPr>
          <p:cNvPr id="4" name="Oval Callout 3"/>
          <p:cNvSpPr/>
          <p:nvPr/>
        </p:nvSpPr>
        <p:spPr>
          <a:xfrm>
            <a:off x="3124199" y="228601"/>
            <a:ext cx="6096001" cy="1295400"/>
          </a:xfrm>
          <a:prstGeom prst="wedgeEllipseCallout">
            <a:avLst>
              <a:gd name="adj1" fmla="val -63470"/>
              <a:gd name="adj2" fmla="val 602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ধুয়ায়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419600" y="1686378"/>
            <a:ext cx="4724400" cy="509542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দূষন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দায়ী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ধারনের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বনকাটছে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জমিতে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কীটনাশক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শিল্পের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কলকারখানা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0669" y="1701225"/>
            <a:ext cx="17363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</a:t>
            </a:r>
            <a:r>
              <a:rPr lang="en-US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ক্রিয়া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453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</dc:creator>
  <cp:lastModifiedBy>ismail - [2010]</cp:lastModifiedBy>
  <cp:revision>139</cp:revision>
  <dcterms:created xsi:type="dcterms:W3CDTF">2016-11-10T15:10:43Z</dcterms:created>
  <dcterms:modified xsi:type="dcterms:W3CDTF">2020-10-15T14:36:35Z</dcterms:modified>
</cp:coreProperties>
</file>