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1.xml" ContentType="application/vnd.openxmlformats-officedocument.presentationml.comments+xml"/>
  <Override PartName="/ppt/notesSlides/notesSlide10.xml" ContentType="application/vnd.openxmlformats-officedocument.presentationml.notesSlide+xml"/>
  <Override PartName="/ppt/comments/comment2.xml" ContentType="application/vnd.openxmlformats-officedocument.presentationml.comment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Lst>
  <p:notesMasterIdLst>
    <p:notesMasterId r:id="rId25"/>
  </p:notesMasterIdLst>
  <p:sldIdLst>
    <p:sldId id="256" r:id="rId2"/>
    <p:sldId id="257" r:id="rId3"/>
    <p:sldId id="258" r:id="rId4"/>
    <p:sldId id="259" r:id="rId5"/>
    <p:sldId id="275" r:id="rId6"/>
    <p:sldId id="260" r:id="rId7"/>
    <p:sldId id="261" r:id="rId8"/>
    <p:sldId id="262" r:id="rId9"/>
    <p:sldId id="278" r:id="rId10"/>
    <p:sldId id="276" r:id="rId11"/>
    <p:sldId id="263" r:id="rId12"/>
    <p:sldId id="280" r:id="rId13"/>
    <p:sldId id="265" r:id="rId14"/>
    <p:sldId id="266" r:id="rId15"/>
    <p:sldId id="267" r:id="rId16"/>
    <p:sldId id="268" r:id="rId17"/>
    <p:sldId id="277" r:id="rId18"/>
    <p:sldId id="269" r:id="rId19"/>
    <p:sldId id="281" r:id="rId20"/>
    <p:sldId id="270" r:id="rId21"/>
    <p:sldId id="273" r:id="rId22"/>
    <p:sldId id="274" r:id="rId23"/>
    <p:sldId id="27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srin" initials="N" lastIdx="4" clrIdx="0">
    <p:extLst>
      <p:ext uri="{19B8F6BF-5375-455C-9EA6-DF929625EA0E}">
        <p15:presenceInfo xmlns:p15="http://schemas.microsoft.com/office/powerpoint/2012/main" userId="929d40a6f66b617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600CC"/>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4660"/>
  </p:normalViewPr>
  <p:slideViewPr>
    <p:cSldViewPr snapToGrid="0">
      <p:cViewPr varScale="1">
        <p:scale>
          <a:sx n="63" d="100"/>
          <a:sy n="63" d="100"/>
        </p:scale>
        <p:origin x="802" y="48"/>
      </p:cViewPr>
      <p:guideLst/>
    </p:cSldViewPr>
  </p:slideViewPr>
  <p:notesTextViewPr>
    <p:cViewPr>
      <p:scale>
        <a:sx n="1" d="1"/>
        <a:sy n="1" d="1"/>
      </p:scale>
      <p:origin x="0" y="0"/>
    </p:cViewPr>
  </p:notesTextViewPr>
  <p:notesViewPr>
    <p:cSldViewPr snapToGrid="0">
      <p:cViewPr varScale="1">
        <p:scale>
          <a:sx n="51" d="100"/>
          <a:sy n="51" d="100"/>
        </p:scale>
        <p:origin x="2693" y="3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10-13T15:23:19.320" idx="3">
    <p:pos x="10" y="10"/>
    <p:text>১।প্রতিটি মানুষের আঙ্গুলের ছাপ বা ফিঙ্গার প্রিন্ট পৃথক যা পৃষ্ঠ, খাঁজ এবং রেখার দিক এর সমন্বয়ে গঠিত। পৃষ্ঠের তিনটি মৌলিক প্যাটার্ন রয়েছে যথা: খিলান, লুপ এবং ঘূর্ণি আকৃতির। এই বৈশিষ্ট্যগুলির পাশাপাশি বিভাজন এবং দাগগুলি দ্বারা  ফিঙ্গারপ্রিন্টের স্বতন্ত্রতা নির্ধারিত হয়।
২। ফিঙ্গার প্রিন্ট রিডার আলোক-সংবেদনশীল মাইক্রোচিপ ব্যবহার করে ফিঙ্গার প্রিন্টের ডিজিটাল চিত্র তৈরি করে। তারপর কম্পিউটার ফিঙ্গার প্রিন্টের ডিজিটাল চিত্রটি স্বয়ংক্রিয়ভাবে নির্বাচন করে বিশ্লেষণ করে এবং প্যাটার্ন-ম্যাচিং সফ্টওয়্যার ব্যবহার করে ডেটাবেজে সংরক্ষিত ফিঙ্গার প্রিন্টের নমুনার সাথে তুলনা করে কোন ব্যক্তিকে চিহ্নিত করে।</p:text>
    <p:extLst>
      <p:ext uri="{C676402C-5697-4E1C-873F-D02D1690AC5C}">
        <p15:threadingInfo xmlns:p15="http://schemas.microsoft.com/office/powerpoint/2012/main" timeZoneBias="-3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0-10-13T16:01:40.482" idx="4">
    <p:pos x="10" y="10"/>
    <p:text>ফিঙ্গার প্রিন্ট রিডার এমন একটি বায়োমেট্রিক ডিভাইস যা কোনও ফিঙ্গার প্রিন্টকে ইনপুট হিসাবে নেয় এবং ডেটাবেজে সংরক্ষিত ফিঙ্গার প্রিন্টের নমুনার সাথে তুলনা করে।</p:text>
    <p:extLst>
      <p:ext uri="{C676402C-5697-4E1C-873F-D02D1690AC5C}">
        <p15:threadingInfo xmlns:p15="http://schemas.microsoft.com/office/powerpoint/2012/main" timeZoneBias="-3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CDB9F2-C9B4-4B25-9945-A9E812DFCDC9}" type="datetimeFigureOut">
              <a:rPr lang="en-US" smtClean="0"/>
              <a:t>10/16/2020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0A8B34-98A4-4193-B929-2D8F10EEDACC}" type="slidenum">
              <a:rPr lang="en-US" smtClean="0"/>
              <a:t>‹#›</a:t>
            </a:fld>
            <a:endParaRPr lang="en-US"/>
          </a:p>
        </p:txBody>
      </p:sp>
    </p:spTree>
    <p:extLst>
      <p:ext uri="{BB962C8B-B14F-4D97-AF65-F5344CB8AC3E}">
        <p14:creationId xmlns:p14="http://schemas.microsoft.com/office/powerpoint/2010/main" val="3778929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0A8B34-98A4-4193-B929-2D8F10EEDACC}" type="slidenum">
              <a:rPr lang="en-US" smtClean="0"/>
              <a:t>1</a:t>
            </a:fld>
            <a:endParaRPr lang="en-US"/>
          </a:p>
        </p:txBody>
      </p:sp>
    </p:spTree>
    <p:extLst>
      <p:ext uri="{BB962C8B-B14F-4D97-AF65-F5344CB8AC3E}">
        <p14:creationId xmlns:p14="http://schemas.microsoft.com/office/powerpoint/2010/main" val="1643915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0A8B34-98A4-4193-B929-2D8F10EEDACC}" type="slidenum">
              <a:rPr lang="en-US" smtClean="0"/>
              <a:t>11</a:t>
            </a:fld>
            <a:endParaRPr lang="en-US"/>
          </a:p>
        </p:txBody>
      </p:sp>
    </p:spTree>
    <p:extLst>
      <p:ext uri="{BB962C8B-B14F-4D97-AF65-F5344CB8AC3E}">
        <p14:creationId xmlns:p14="http://schemas.microsoft.com/office/powerpoint/2010/main" val="12722371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lgn="just" fontAlgn="base">
              <a:buFont typeface="Wingdings" panose="05000000000000000000" pitchFamily="2" charset="2"/>
              <a:buChar char="q"/>
            </a:pPr>
            <a:r>
              <a:rPr lang="as-IN" sz="1200" b="1" i="0" dirty="0">
                <a:effectLst/>
                <a:latin typeface="NikoshBAN" panose="02000000000000000000" pitchFamily="2" charset="0"/>
                <a:cs typeface="NikoshBAN" panose="02000000000000000000" pitchFamily="2" charset="0"/>
              </a:rPr>
              <a:t>এই পদ্ধতিতে  হ্যান্ড জিওমেট্রি  রিডার হাতের দৈর্ঘ্য ও প্রস্থ, পুরুত্ত, পৃষ্ঠের ক্ষেত্রফল, আঙ্গুলের দৈর্ঘ্য ও অবস্থান এবং সামগ্রিকভাবে হাড়ের কাঠামো ইত্যাদি পরিমাপ করে ডেটাবেজে সংরক্ষিত হ্যান্ড জিওমেট্রির নমুনার সাথে তুলনা করে ব্যক্তি সনাক্ত করে ।</a:t>
            </a:r>
          </a:p>
          <a:p>
            <a:endParaRPr lang="en-US" dirty="0"/>
          </a:p>
        </p:txBody>
      </p:sp>
      <p:sp>
        <p:nvSpPr>
          <p:cNvPr id="4" name="Slide Number Placeholder 3"/>
          <p:cNvSpPr>
            <a:spLocks noGrp="1"/>
          </p:cNvSpPr>
          <p:nvPr>
            <p:ph type="sldNum" sz="quarter" idx="5"/>
          </p:nvPr>
        </p:nvSpPr>
        <p:spPr/>
        <p:txBody>
          <a:bodyPr/>
          <a:lstStyle/>
          <a:p>
            <a:fld id="{650A8B34-98A4-4193-B929-2D8F10EEDACC}" type="slidenum">
              <a:rPr lang="en-US" smtClean="0"/>
              <a:t>15</a:t>
            </a:fld>
            <a:endParaRPr lang="en-US"/>
          </a:p>
        </p:txBody>
      </p:sp>
    </p:spTree>
    <p:extLst>
      <p:ext uri="{BB962C8B-B14F-4D97-AF65-F5344CB8AC3E}">
        <p14:creationId xmlns:p14="http://schemas.microsoft.com/office/powerpoint/2010/main" val="4218089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0A8B34-98A4-4193-B929-2D8F10EEDACC}" type="slidenum">
              <a:rPr lang="en-US" smtClean="0"/>
              <a:t>2</a:t>
            </a:fld>
            <a:endParaRPr lang="en-US"/>
          </a:p>
        </p:txBody>
      </p:sp>
    </p:spTree>
    <p:extLst>
      <p:ext uri="{BB962C8B-B14F-4D97-AF65-F5344CB8AC3E}">
        <p14:creationId xmlns:p14="http://schemas.microsoft.com/office/powerpoint/2010/main" val="30383023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0A8B34-98A4-4193-B929-2D8F10EEDACC}" type="slidenum">
              <a:rPr lang="en-US" smtClean="0"/>
              <a:t>3</a:t>
            </a:fld>
            <a:endParaRPr lang="en-US"/>
          </a:p>
        </p:txBody>
      </p:sp>
    </p:spTree>
    <p:extLst>
      <p:ext uri="{BB962C8B-B14F-4D97-AF65-F5344CB8AC3E}">
        <p14:creationId xmlns:p14="http://schemas.microsoft.com/office/powerpoint/2010/main" val="1372217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0A8B34-98A4-4193-B929-2D8F10EEDACC}" type="slidenum">
              <a:rPr lang="en-US" smtClean="0"/>
              <a:t>4</a:t>
            </a:fld>
            <a:endParaRPr lang="en-US"/>
          </a:p>
        </p:txBody>
      </p:sp>
    </p:spTree>
    <p:extLst>
      <p:ext uri="{BB962C8B-B14F-4D97-AF65-F5344CB8AC3E}">
        <p14:creationId xmlns:p14="http://schemas.microsoft.com/office/powerpoint/2010/main" val="3950325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0A8B34-98A4-4193-B929-2D8F10EEDACC}" type="slidenum">
              <a:rPr lang="en-US" smtClean="0"/>
              <a:t>5</a:t>
            </a:fld>
            <a:endParaRPr lang="en-US"/>
          </a:p>
        </p:txBody>
      </p:sp>
    </p:spTree>
    <p:extLst>
      <p:ext uri="{BB962C8B-B14F-4D97-AF65-F5344CB8AC3E}">
        <p14:creationId xmlns:p14="http://schemas.microsoft.com/office/powerpoint/2010/main" val="41839599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0A8B34-98A4-4193-B929-2D8F10EEDACC}" type="slidenum">
              <a:rPr lang="en-US" smtClean="0"/>
              <a:t>6</a:t>
            </a:fld>
            <a:endParaRPr lang="en-US"/>
          </a:p>
        </p:txBody>
      </p:sp>
    </p:spTree>
    <p:extLst>
      <p:ext uri="{BB962C8B-B14F-4D97-AF65-F5344CB8AC3E}">
        <p14:creationId xmlns:p14="http://schemas.microsoft.com/office/powerpoint/2010/main" val="2039425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0A8B34-98A4-4193-B929-2D8F10EEDACC}" type="slidenum">
              <a:rPr lang="en-US" smtClean="0"/>
              <a:t>7</a:t>
            </a:fld>
            <a:endParaRPr lang="en-US"/>
          </a:p>
        </p:txBody>
      </p:sp>
    </p:spTree>
    <p:extLst>
      <p:ext uri="{BB962C8B-B14F-4D97-AF65-F5344CB8AC3E}">
        <p14:creationId xmlns:p14="http://schemas.microsoft.com/office/powerpoint/2010/main" val="25174305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s-IN" dirty="0"/>
              <a:t>এটি বায়োমেট্রিক সিস্টেমে ব্যক্তি সনাক্তকরণের জন্য সর্বাধিক পরিচিত এবং ব্যবহৃত বায়োমেট্রিক সমাধান। ফিঙ্গারপ্রিন্ট প্রাচীনতম এবং সর্বাধিক জনপ্রিয় রিকগনিশন সিস্টেম। </a:t>
            </a:r>
          </a:p>
          <a:p>
            <a:r>
              <a:rPr lang="as-IN" dirty="0"/>
              <a:t>প্রতিটি মানুষের আঙ্গুলের ছাপ বা ফিঙ্গার প্রিন্ট পৃথক যা পৃষ্ঠ, খাঁজ এবং রেখার দিক এর সমন্বয়ে গঠিত। পৃষ্ঠের তিনটি মৌলিক প্যাটার্ন রয়েছে যথা: খিলান, লুপ এবং ঘূর্ণি আকৃতির। এই বৈশিষ্ট্যগুলির পাশাপাশি বিভাজন এবং দাগগুলি দ্বারা  ফিঙ্গারপ্রিন্টের স্বতন্ত্রতা নির্ধারিত হয়।</a:t>
            </a:r>
          </a:p>
          <a:p>
            <a:r>
              <a:rPr lang="as-IN"/>
              <a:t>ফিঙ্গার প্রিন্ট রিডার আলোক-সংবেদনশীল মাইক্রোচিপ ব্যবহার করে ফিঙ্গার প্রিন্টের ডিজিটাল চিত্র তৈরি করে। তারপর কম্পিউটার ফিঙ্গার প্রিন্টের ডিজিটাল চিত্রটি স্বয়ংক্রিয়ভাবে নির্বাচন করে বিশ্লেষণ করে এবং প্যাটার্ন-ম্যাচিং সফ্টওয়্যার ব্যবহার করে ডেটাবেজে সংরক্ষিত ফিঙ্গার প্রিন্টের নমুনার সাথে তুলনা করে কোন ব্যক্তিকে চিহ্নিত করে।ফিঙ্গার প্রিন্ট রিডার এমন একটি বায়োমেট্রিক ডিভাইস যা কোনও ফিঙ্গার প্রিন্টকে ইনপুট হিসাবে নেয় এবং ডেটাবেজে সংরক্ষিত ফিঙ্গার প্রিন্টের নমুনার সাথে তুলনা করে।</a:t>
            </a:r>
            <a:endParaRPr lang="en-US"/>
          </a:p>
        </p:txBody>
      </p:sp>
      <p:sp>
        <p:nvSpPr>
          <p:cNvPr id="4" name="Slide Number Placeholder 3"/>
          <p:cNvSpPr>
            <a:spLocks noGrp="1"/>
          </p:cNvSpPr>
          <p:nvPr>
            <p:ph type="sldNum" sz="quarter" idx="5"/>
          </p:nvPr>
        </p:nvSpPr>
        <p:spPr/>
        <p:txBody>
          <a:bodyPr/>
          <a:lstStyle/>
          <a:p>
            <a:fld id="{650A8B34-98A4-4193-B929-2D8F10EEDACC}" type="slidenum">
              <a:rPr lang="en-US" smtClean="0"/>
              <a:t>8</a:t>
            </a:fld>
            <a:endParaRPr lang="en-US"/>
          </a:p>
        </p:txBody>
      </p:sp>
    </p:spTree>
    <p:extLst>
      <p:ext uri="{BB962C8B-B14F-4D97-AF65-F5344CB8AC3E}">
        <p14:creationId xmlns:p14="http://schemas.microsoft.com/office/powerpoint/2010/main" val="14600543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0A8B34-98A4-4193-B929-2D8F10EEDACC}" type="slidenum">
              <a:rPr lang="en-US" smtClean="0"/>
              <a:t>10</a:t>
            </a:fld>
            <a:endParaRPr lang="en-US"/>
          </a:p>
        </p:txBody>
      </p:sp>
    </p:spTree>
    <p:extLst>
      <p:ext uri="{BB962C8B-B14F-4D97-AF65-F5344CB8AC3E}">
        <p14:creationId xmlns:p14="http://schemas.microsoft.com/office/powerpoint/2010/main" val="1710989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F2B65-D663-4D63-AFC2-72913300F8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75B349-4D51-4334-AB8C-50EC2BC6A3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84A53EF-8227-4225-9A2B-BEB124E20C2B}"/>
              </a:ext>
            </a:extLst>
          </p:cNvPr>
          <p:cNvSpPr>
            <a:spLocks noGrp="1"/>
          </p:cNvSpPr>
          <p:nvPr>
            <p:ph type="dt" sz="half" idx="10"/>
          </p:nvPr>
        </p:nvSpPr>
        <p:spPr/>
        <p:txBody>
          <a:bodyPr/>
          <a:lstStyle/>
          <a:p>
            <a:fld id="{723F2C84-6E69-40A7-B5D3-D1FC31112DB7}" type="datetimeFigureOut">
              <a:rPr lang="en-US" smtClean="0"/>
              <a:t>10/16/2020</a:t>
            </a:fld>
            <a:endParaRPr lang="en-US"/>
          </a:p>
        </p:txBody>
      </p:sp>
      <p:sp>
        <p:nvSpPr>
          <p:cNvPr id="5" name="Footer Placeholder 4">
            <a:extLst>
              <a:ext uri="{FF2B5EF4-FFF2-40B4-BE49-F238E27FC236}">
                <a16:creationId xmlns:a16="http://schemas.microsoft.com/office/drawing/2014/main" id="{FA18F460-037C-40DA-9A80-ACEB3B5E17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16F9F2-1F21-4AA3-96AC-86B8EBA25B83}"/>
              </a:ext>
            </a:extLst>
          </p:cNvPr>
          <p:cNvSpPr>
            <a:spLocks noGrp="1"/>
          </p:cNvSpPr>
          <p:nvPr>
            <p:ph type="sldNum" sz="quarter" idx="12"/>
          </p:nvPr>
        </p:nvSpPr>
        <p:spPr/>
        <p:txBody>
          <a:bodyPr/>
          <a:lstStyle/>
          <a:p>
            <a:fld id="{E04DF648-6238-4C38-BCBB-F926B29FB116}" type="slidenum">
              <a:rPr lang="en-US" smtClean="0"/>
              <a:t>‹#›</a:t>
            </a:fld>
            <a:endParaRPr lang="en-US"/>
          </a:p>
        </p:txBody>
      </p:sp>
    </p:spTree>
    <p:extLst>
      <p:ext uri="{BB962C8B-B14F-4D97-AF65-F5344CB8AC3E}">
        <p14:creationId xmlns:p14="http://schemas.microsoft.com/office/powerpoint/2010/main" val="1037584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65D71-4317-4971-B6C2-1AA9AAF5555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C9EACFB-3E54-4F4E-BB86-6EBE5C67D0B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DBA13C-217E-4E77-996F-DFD9031CEDCF}"/>
              </a:ext>
            </a:extLst>
          </p:cNvPr>
          <p:cNvSpPr>
            <a:spLocks noGrp="1"/>
          </p:cNvSpPr>
          <p:nvPr>
            <p:ph type="dt" sz="half" idx="10"/>
          </p:nvPr>
        </p:nvSpPr>
        <p:spPr/>
        <p:txBody>
          <a:bodyPr/>
          <a:lstStyle/>
          <a:p>
            <a:fld id="{723F2C84-6E69-40A7-B5D3-D1FC31112DB7}" type="datetimeFigureOut">
              <a:rPr lang="en-US" smtClean="0"/>
              <a:t>10/16/2020</a:t>
            </a:fld>
            <a:endParaRPr lang="en-US"/>
          </a:p>
        </p:txBody>
      </p:sp>
      <p:sp>
        <p:nvSpPr>
          <p:cNvPr id="5" name="Footer Placeholder 4">
            <a:extLst>
              <a:ext uri="{FF2B5EF4-FFF2-40B4-BE49-F238E27FC236}">
                <a16:creationId xmlns:a16="http://schemas.microsoft.com/office/drawing/2014/main" id="{1A0F251D-B626-41D0-B4D1-F161A72184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B08660-AA87-455C-946F-E691B00021F9}"/>
              </a:ext>
            </a:extLst>
          </p:cNvPr>
          <p:cNvSpPr>
            <a:spLocks noGrp="1"/>
          </p:cNvSpPr>
          <p:nvPr>
            <p:ph type="sldNum" sz="quarter" idx="12"/>
          </p:nvPr>
        </p:nvSpPr>
        <p:spPr/>
        <p:txBody>
          <a:bodyPr/>
          <a:lstStyle/>
          <a:p>
            <a:fld id="{E04DF648-6238-4C38-BCBB-F926B29FB116}" type="slidenum">
              <a:rPr lang="en-US" smtClean="0"/>
              <a:t>‹#›</a:t>
            </a:fld>
            <a:endParaRPr lang="en-US"/>
          </a:p>
        </p:txBody>
      </p:sp>
    </p:spTree>
    <p:extLst>
      <p:ext uri="{BB962C8B-B14F-4D97-AF65-F5344CB8AC3E}">
        <p14:creationId xmlns:p14="http://schemas.microsoft.com/office/powerpoint/2010/main" val="3420482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B87E15-3C6A-4066-91D0-27D5AFF7677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E6EB50D-9188-4F5F-A845-753AECD2C6A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001B59-7737-459C-AB21-2FB4D9F857FD}"/>
              </a:ext>
            </a:extLst>
          </p:cNvPr>
          <p:cNvSpPr>
            <a:spLocks noGrp="1"/>
          </p:cNvSpPr>
          <p:nvPr>
            <p:ph type="dt" sz="half" idx="10"/>
          </p:nvPr>
        </p:nvSpPr>
        <p:spPr/>
        <p:txBody>
          <a:bodyPr/>
          <a:lstStyle/>
          <a:p>
            <a:fld id="{723F2C84-6E69-40A7-B5D3-D1FC31112DB7}" type="datetimeFigureOut">
              <a:rPr lang="en-US" smtClean="0"/>
              <a:t>10/16/2020</a:t>
            </a:fld>
            <a:endParaRPr lang="en-US"/>
          </a:p>
        </p:txBody>
      </p:sp>
      <p:sp>
        <p:nvSpPr>
          <p:cNvPr id="5" name="Footer Placeholder 4">
            <a:extLst>
              <a:ext uri="{FF2B5EF4-FFF2-40B4-BE49-F238E27FC236}">
                <a16:creationId xmlns:a16="http://schemas.microsoft.com/office/drawing/2014/main" id="{000BF0F2-2C46-442D-BC2F-175A69D00F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A34847-E898-41EA-95A0-9DF6C7FC3F71}"/>
              </a:ext>
            </a:extLst>
          </p:cNvPr>
          <p:cNvSpPr>
            <a:spLocks noGrp="1"/>
          </p:cNvSpPr>
          <p:nvPr>
            <p:ph type="sldNum" sz="quarter" idx="12"/>
          </p:nvPr>
        </p:nvSpPr>
        <p:spPr/>
        <p:txBody>
          <a:bodyPr/>
          <a:lstStyle/>
          <a:p>
            <a:fld id="{E04DF648-6238-4C38-BCBB-F926B29FB116}" type="slidenum">
              <a:rPr lang="en-US" smtClean="0"/>
              <a:t>‹#›</a:t>
            </a:fld>
            <a:endParaRPr lang="en-US"/>
          </a:p>
        </p:txBody>
      </p:sp>
    </p:spTree>
    <p:extLst>
      <p:ext uri="{BB962C8B-B14F-4D97-AF65-F5344CB8AC3E}">
        <p14:creationId xmlns:p14="http://schemas.microsoft.com/office/powerpoint/2010/main" val="2309829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26694-1FB3-4D40-A6FA-EBB085EAC9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EB5723-B2F9-4A9D-9E6D-09C1FFAE77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1E5533-FD5B-40EA-BCAA-1D90E477A9D1}"/>
              </a:ext>
            </a:extLst>
          </p:cNvPr>
          <p:cNvSpPr>
            <a:spLocks noGrp="1"/>
          </p:cNvSpPr>
          <p:nvPr>
            <p:ph type="dt" sz="half" idx="10"/>
          </p:nvPr>
        </p:nvSpPr>
        <p:spPr/>
        <p:txBody>
          <a:bodyPr/>
          <a:lstStyle/>
          <a:p>
            <a:fld id="{723F2C84-6E69-40A7-B5D3-D1FC31112DB7}" type="datetimeFigureOut">
              <a:rPr lang="en-US" smtClean="0"/>
              <a:t>10/16/2020</a:t>
            </a:fld>
            <a:endParaRPr lang="en-US"/>
          </a:p>
        </p:txBody>
      </p:sp>
      <p:sp>
        <p:nvSpPr>
          <p:cNvPr id="5" name="Footer Placeholder 4">
            <a:extLst>
              <a:ext uri="{FF2B5EF4-FFF2-40B4-BE49-F238E27FC236}">
                <a16:creationId xmlns:a16="http://schemas.microsoft.com/office/drawing/2014/main" id="{3D71875D-2974-4719-910F-07A284A281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B14004-894D-4EEE-B55E-76706BB29CBA}"/>
              </a:ext>
            </a:extLst>
          </p:cNvPr>
          <p:cNvSpPr>
            <a:spLocks noGrp="1"/>
          </p:cNvSpPr>
          <p:nvPr>
            <p:ph type="sldNum" sz="quarter" idx="12"/>
          </p:nvPr>
        </p:nvSpPr>
        <p:spPr/>
        <p:txBody>
          <a:bodyPr/>
          <a:lstStyle/>
          <a:p>
            <a:fld id="{E04DF648-6238-4C38-BCBB-F926B29FB116}" type="slidenum">
              <a:rPr lang="en-US" smtClean="0"/>
              <a:t>‹#›</a:t>
            </a:fld>
            <a:endParaRPr lang="en-US"/>
          </a:p>
        </p:txBody>
      </p:sp>
    </p:spTree>
    <p:extLst>
      <p:ext uri="{BB962C8B-B14F-4D97-AF65-F5344CB8AC3E}">
        <p14:creationId xmlns:p14="http://schemas.microsoft.com/office/powerpoint/2010/main" val="3219160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9ADEA-8BCF-4B79-9649-B326B28DC69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5B0AB2C-DB26-4AD8-9B4B-6AF4469FD8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82E679B-9EE4-4780-B1DE-EAB07372C591}"/>
              </a:ext>
            </a:extLst>
          </p:cNvPr>
          <p:cNvSpPr>
            <a:spLocks noGrp="1"/>
          </p:cNvSpPr>
          <p:nvPr>
            <p:ph type="dt" sz="half" idx="10"/>
          </p:nvPr>
        </p:nvSpPr>
        <p:spPr/>
        <p:txBody>
          <a:bodyPr/>
          <a:lstStyle/>
          <a:p>
            <a:fld id="{723F2C84-6E69-40A7-B5D3-D1FC31112DB7}" type="datetimeFigureOut">
              <a:rPr lang="en-US" smtClean="0"/>
              <a:t>10/16/2020</a:t>
            </a:fld>
            <a:endParaRPr lang="en-US"/>
          </a:p>
        </p:txBody>
      </p:sp>
      <p:sp>
        <p:nvSpPr>
          <p:cNvPr id="5" name="Footer Placeholder 4">
            <a:extLst>
              <a:ext uri="{FF2B5EF4-FFF2-40B4-BE49-F238E27FC236}">
                <a16:creationId xmlns:a16="http://schemas.microsoft.com/office/drawing/2014/main" id="{9E21F565-A9D3-4AB3-9286-EFA8301D18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3B8596-2AD1-4516-9ABF-CC2C7ECC23B7}"/>
              </a:ext>
            </a:extLst>
          </p:cNvPr>
          <p:cNvSpPr>
            <a:spLocks noGrp="1"/>
          </p:cNvSpPr>
          <p:nvPr>
            <p:ph type="sldNum" sz="quarter" idx="12"/>
          </p:nvPr>
        </p:nvSpPr>
        <p:spPr/>
        <p:txBody>
          <a:bodyPr/>
          <a:lstStyle/>
          <a:p>
            <a:fld id="{E04DF648-6238-4C38-BCBB-F926B29FB116}" type="slidenum">
              <a:rPr lang="en-US" smtClean="0"/>
              <a:t>‹#›</a:t>
            </a:fld>
            <a:endParaRPr lang="en-US"/>
          </a:p>
        </p:txBody>
      </p:sp>
    </p:spTree>
    <p:extLst>
      <p:ext uri="{BB962C8B-B14F-4D97-AF65-F5344CB8AC3E}">
        <p14:creationId xmlns:p14="http://schemas.microsoft.com/office/powerpoint/2010/main" val="814587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99831-BBC9-43CF-AADF-A5A2745419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F6F3B4-C20B-4BA1-B219-7017CF0C488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1AE8A2B-28EE-4B00-8B9E-D3FDC7CA4AA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E2AF076-59D6-4119-8EF3-82E7EB18567C}"/>
              </a:ext>
            </a:extLst>
          </p:cNvPr>
          <p:cNvSpPr>
            <a:spLocks noGrp="1"/>
          </p:cNvSpPr>
          <p:nvPr>
            <p:ph type="dt" sz="half" idx="10"/>
          </p:nvPr>
        </p:nvSpPr>
        <p:spPr/>
        <p:txBody>
          <a:bodyPr/>
          <a:lstStyle/>
          <a:p>
            <a:fld id="{723F2C84-6E69-40A7-B5D3-D1FC31112DB7}" type="datetimeFigureOut">
              <a:rPr lang="en-US" smtClean="0"/>
              <a:t>10/16/2020</a:t>
            </a:fld>
            <a:endParaRPr lang="en-US"/>
          </a:p>
        </p:txBody>
      </p:sp>
      <p:sp>
        <p:nvSpPr>
          <p:cNvPr id="6" name="Footer Placeholder 5">
            <a:extLst>
              <a:ext uri="{FF2B5EF4-FFF2-40B4-BE49-F238E27FC236}">
                <a16:creationId xmlns:a16="http://schemas.microsoft.com/office/drawing/2014/main" id="{E626078F-7886-420F-A68C-E55451CEE5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2F9040-05DB-4932-B3EF-22213732C4C6}"/>
              </a:ext>
            </a:extLst>
          </p:cNvPr>
          <p:cNvSpPr>
            <a:spLocks noGrp="1"/>
          </p:cNvSpPr>
          <p:nvPr>
            <p:ph type="sldNum" sz="quarter" idx="12"/>
          </p:nvPr>
        </p:nvSpPr>
        <p:spPr/>
        <p:txBody>
          <a:bodyPr/>
          <a:lstStyle/>
          <a:p>
            <a:fld id="{E04DF648-6238-4C38-BCBB-F926B29FB116}" type="slidenum">
              <a:rPr lang="en-US" smtClean="0"/>
              <a:t>‹#›</a:t>
            </a:fld>
            <a:endParaRPr lang="en-US"/>
          </a:p>
        </p:txBody>
      </p:sp>
    </p:spTree>
    <p:extLst>
      <p:ext uri="{BB962C8B-B14F-4D97-AF65-F5344CB8AC3E}">
        <p14:creationId xmlns:p14="http://schemas.microsoft.com/office/powerpoint/2010/main" val="576625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B7902-2194-46F1-A4D9-4582CCA3E8B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40FE611-6ABF-4C72-8368-06F718ABD5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AF06B4-1405-421F-BAD9-570538B8586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8F4FE71-8418-48D7-A91B-479FA2F7FF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076C64E-EFC1-4E8B-94EF-B6FFC1E7464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B8C5B77-FA87-4BE2-9B65-6E97E7A7A4B4}"/>
              </a:ext>
            </a:extLst>
          </p:cNvPr>
          <p:cNvSpPr>
            <a:spLocks noGrp="1"/>
          </p:cNvSpPr>
          <p:nvPr>
            <p:ph type="dt" sz="half" idx="10"/>
          </p:nvPr>
        </p:nvSpPr>
        <p:spPr/>
        <p:txBody>
          <a:bodyPr/>
          <a:lstStyle/>
          <a:p>
            <a:fld id="{723F2C84-6E69-40A7-B5D3-D1FC31112DB7}" type="datetimeFigureOut">
              <a:rPr lang="en-US" smtClean="0"/>
              <a:t>10/16/2020</a:t>
            </a:fld>
            <a:endParaRPr lang="en-US"/>
          </a:p>
        </p:txBody>
      </p:sp>
      <p:sp>
        <p:nvSpPr>
          <p:cNvPr id="8" name="Footer Placeholder 7">
            <a:extLst>
              <a:ext uri="{FF2B5EF4-FFF2-40B4-BE49-F238E27FC236}">
                <a16:creationId xmlns:a16="http://schemas.microsoft.com/office/drawing/2014/main" id="{94529E89-7FEA-4477-820F-B962F0F67AC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BD9F5AE-0A96-44E5-8916-EEAC7F0056B5}"/>
              </a:ext>
            </a:extLst>
          </p:cNvPr>
          <p:cNvSpPr>
            <a:spLocks noGrp="1"/>
          </p:cNvSpPr>
          <p:nvPr>
            <p:ph type="sldNum" sz="quarter" idx="12"/>
          </p:nvPr>
        </p:nvSpPr>
        <p:spPr/>
        <p:txBody>
          <a:bodyPr/>
          <a:lstStyle/>
          <a:p>
            <a:fld id="{E04DF648-6238-4C38-BCBB-F926B29FB116}" type="slidenum">
              <a:rPr lang="en-US" smtClean="0"/>
              <a:t>‹#›</a:t>
            </a:fld>
            <a:endParaRPr lang="en-US"/>
          </a:p>
        </p:txBody>
      </p:sp>
    </p:spTree>
    <p:extLst>
      <p:ext uri="{BB962C8B-B14F-4D97-AF65-F5344CB8AC3E}">
        <p14:creationId xmlns:p14="http://schemas.microsoft.com/office/powerpoint/2010/main" val="1201147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DF40E-28FD-4D47-9E3F-0A62D6708E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B3B9622-6F67-4973-9E0D-D5BF34942AC5}"/>
              </a:ext>
            </a:extLst>
          </p:cNvPr>
          <p:cNvSpPr>
            <a:spLocks noGrp="1"/>
          </p:cNvSpPr>
          <p:nvPr>
            <p:ph type="dt" sz="half" idx="10"/>
          </p:nvPr>
        </p:nvSpPr>
        <p:spPr/>
        <p:txBody>
          <a:bodyPr/>
          <a:lstStyle/>
          <a:p>
            <a:fld id="{723F2C84-6E69-40A7-B5D3-D1FC31112DB7}" type="datetimeFigureOut">
              <a:rPr lang="en-US" smtClean="0"/>
              <a:t>10/16/2020</a:t>
            </a:fld>
            <a:endParaRPr lang="en-US"/>
          </a:p>
        </p:txBody>
      </p:sp>
      <p:sp>
        <p:nvSpPr>
          <p:cNvPr id="4" name="Footer Placeholder 3">
            <a:extLst>
              <a:ext uri="{FF2B5EF4-FFF2-40B4-BE49-F238E27FC236}">
                <a16:creationId xmlns:a16="http://schemas.microsoft.com/office/drawing/2014/main" id="{DB3F1A42-B891-4B33-8F77-34D1016BAC9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0EC99DF-5448-4032-B553-B394023F0499}"/>
              </a:ext>
            </a:extLst>
          </p:cNvPr>
          <p:cNvSpPr>
            <a:spLocks noGrp="1"/>
          </p:cNvSpPr>
          <p:nvPr>
            <p:ph type="sldNum" sz="quarter" idx="12"/>
          </p:nvPr>
        </p:nvSpPr>
        <p:spPr/>
        <p:txBody>
          <a:bodyPr/>
          <a:lstStyle/>
          <a:p>
            <a:fld id="{E04DF648-6238-4C38-BCBB-F926B29FB116}" type="slidenum">
              <a:rPr lang="en-US" smtClean="0"/>
              <a:t>‹#›</a:t>
            </a:fld>
            <a:endParaRPr lang="en-US"/>
          </a:p>
        </p:txBody>
      </p:sp>
    </p:spTree>
    <p:extLst>
      <p:ext uri="{BB962C8B-B14F-4D97-AF65-F5344CB8AC3E}">
        <p14:creationId xmlns:p14="http://schemas.microsoft.com/office/powerpoint/2010/main" val="3988173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C067D9-4A12-4B2A-90D7-3BB5BA2C1B58}"/>
              </a:ext>
            </a:extLst>
          </p:cNvPr>
          <p:cNvSpPr>
            <a:spLocks noGrp="1"/>
          </p:cNvSpPr>
          <p:nvPr>
            <p:ph type="dt" sz="half" idx="10"/>
          </p:nvPr>
        </p:nvSpPr>
        <p:spPr/>
        <p:txBody>
          <a:bodyPr/>
          <a:lstStyle/>
          <a:p>
            <a:fld id="{723F2C84-6E69-40A7-B5D3-D1FC31112DB7}" type="datetimeFigureOut">
              <a:rPr lang="en-US" smtClean="0"/>
              <a:t>10/16/2020</a:t>
            </a:fld>
            <a:endParaRPr lang="en-US"/>
          </a:p>
        </p:txBody>
      </p:sp>
      <p:sp>
        <p:nvSpPr>
          <p:cNvPr id="3" name="Footer Placeholder 2">
            <a:extLst>
              <a:ext uri="{FF2B5EF4-FFF2-40B4-BE49-F238E27FC236}">
                <a16:creationId xmlns:a16="http://schemas.microsoft.com/office/drawing/2014/main" id="{AA5AB04E-7770-4372-9909-0DEEA80BA1C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0CF3C2E-C243-44B9-A160-7A4B139CA23A}"/>
              </a:ext>
            </a:extLst>
          </p:cNvPr>
          <p:cNvSpPr>
            <a:spLocks noGrp="1"/>
          </p:cNvSpPr>
          <p:nvPr>
            <p:ph type="sldNum" sz="quarter" idx="12"/>
          </p:nvPr>
        </p:nvSpPr>
        <p:spPr/>
        <p:txBody>
          <a:bodyPr/>
          <a:lstStyle/>
          <a:p>
            <a:fld id="{E04DF648-6238-4C38-BCBB-F926B29FB116}" type="slidenum">
              <a:rPr lang="en-US" smtClean="0"/>
              <a:t>‹#›</a:t>
            </a:fld>
            <a:endParaRPr lang="en-US"/>
          </a:p>
        </p:txBody>
      </p:sp>
    </p:spTree>
    <p:extLst>
      <p:ext uri="{BB962C8B-B14F-4D97-AF65-F5344CB8AC3E}">
        <p14:creationId xmlns:p14="http://schemas.microsoft.com/office/powerpoint/2010/main" val="150241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53ADA-6C4F-4534-90FD-0BA80AFD2D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2977196-E7C6-4546-9794-68A457C6E4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F6EDCDD-EF86-4D36-A0F5-6BCDD8E0A5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5B53B1-3661-4356-923A-65CECA1F5F80}"/>
              </a:ext>
            </a:extLst>
          </p:cNvPr>
          <p:cNvSpPr>
            <a:spLocks noGrp="1"/>
          </p:cNvSpPr>
          <p:nvPr>
            <p:ph type="dt" sz="half" idx="10"/>
          </p:nvPr>
        </p:nvSpPr>
        <p:spPr/>
        <p:txBody>
          <a:bodyPr/>
          <a:lstStyle/>
          <a:p>
            <a:fld id="{723F2C84-6E69-40A7-B5D3-D1FC31112DB7}" type="datetimeFigureOut">
              <a:rPr lang="en-US" smtClean="0"/>
              <a:t>10/16/2020</a:t>
            </a:fld>
            <a:endParaRPr lang="en-US"/>
          </a:p>
        </p:txBody>
      </p:sp>
      <p:sp>
        <p:nvSpPr>
          <p:cNvPr id="6" name="Footer Placeholder 5">
            <a:extLst>
              <a:ext uri="{FF2B5EF4-FFF2-40B4-BE49-F238E27FC236}">
                <a16:creationId xmlns:a16="http://schemas.microsoft.com/office/drawing/2014/main" id="{D803086F-E8E3-4221-A15F-DC7666D4DA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1A6089-AD45-4DF2-AA26-BA816EA11E27}"/>
              </a:ext>
            </a:extLst>
          </p:cNvPr>
          <p:cNvSpPr>
            <a:spLocks noGrp="1"/>
          </p:cNvSpPr>
          <p:nvPr>
            <p:ph type="sldNum" sz="quarter" idx="12"/>
          </p:nvPr>
        </p:nvSpPr>
        <p:spPr/>
        <p:txBody>
          <a:bodyPr/>
          <a:lstStyle/>
          <a:p>
            <a:fld id="{E04DF648-6238-4C38-BCBB-F926B29FB116}" type="slidenum">
              <a:rPr lang="en-US" smtClean="0"/>
              <a:t>‹#›</a:t>
            </a:fld>
            <a:endParaRPr lang="en-US"/>
          </a:p>
        </p:txBody>
      </p:sp>
    </p:spTree>
    <p:extLst>
      <p:ext uri="{BB962C8B-B14F-4D97-AF65-F5344CB8AC3E}">
        <p14:creationId xmlns:p14="http://schemas.microsoft.com/office/powerpoint/2010/main" val="112496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7904A-85D0-4B5B-8E9F-F34AA9A321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6223634-7C60-43B6-A90B-CF1117D5AC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84B3414-21D2-46DF-AA96-B99E981A29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B105E3-B0E5-4EAB-9515-F8108587A39B}"/>
              </a:ext>
            </a:extLst>
          </p:cNvPr>
          <p:cNvSpPr>
            <a:spLocks noGrp="1"/>
          </p:cNvSpPr>
          <p:nvPr>
            <p:ph type="dt" sz="half" idx="10"/>
          </p:nvPr>
        </p:nvSpPr>
        <p:spPr/>
        <p:txBody>
          <a:bodyPr/>
          <a:lstStyle/>
          <a:p>
            <a:fld id="{723F2C84-6E69-40A7-B5D3-D1FC31112DB7}" type="datetimeFigureOut">
              <a:rPr lang="en-US" smtClean="0"/>
              <a:t>10/16/2020</a:t>
            </a:fld>
            <a:endParaRPr lang="en-US"/>
          </a:p>
        </p:txBody>
      </p:sp>
      <p:sp>
        <p:nvSpPr>
          <p:cNvPr id="6" name="Footer Placeholder 5">
            <a:extLst>
              <a:ext uri="{FF2B5EF4-FFF2-40B4-BE49-F238E27FC236}">
                <a16:creationId xmlns:a16="http://schemas.microsoft.com/office/drawing/2014/main" id="{2C23BB3E-6D0F-4144-B0BC-A548F4F7E9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896063-1088-420D-806C-1DB374CAD08E}"/>
              </a:ext>
            </a:extLst>
          </p:cNvPr>
          <p:cNvSpPr>
            <a:spLocks noGrp="1"/>
          </p:cNvSpPr>
          <p:nvPr>
            <p:ph type="sldNum" sz="quarter" idx="12"/>
          </p:nvPr>
        </p:nvSpPr>
        <p:spPr/>
        <p:txBody>
          <a:bodyPr/>
          <a:lstStyle/>
          <a:p>
            <a:fld id="{E04DF648-6238-4C38-BCBB-F926B29FB116}" type="slidenum">
              <a:rPr lang="en-US" smtClean="0"/>
              <a:t>‹#›</a:t>
            </a:fld>
            <a:endParaRPr lang="en-US"/>
          </a:p>
        </p:txBody>
      </p:sp>
    </p:spTree>
    <p:extLst>
      <p:ext uri="{BB962C8B-B14F-4D97-AF65-F5344CB8AC3E}">
        <p14:creationId xmlns:p14="http://schemas.microsoft.com/office/powerpoint/2010/main" val="3902600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2D050">
            <a:alpha val="83000"/>
          </a:srgb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364335-2BEC-43E4-8405-9E97E6C325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980D3C2-53B3-4974-A18D-3EBB71BA9B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CBC77E-03F2-4722-84D5-E26D74E32E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3F2C84-6E69-40A7-B5D3-D1FC31112DB7}" type="datetimeFigureOut">
              <a:rPr lang="en-US" smtClean="0"/>
              <a:t>10/16/2020</a:t>
            </a:fld>
            <a:endParaRPr lang="en-US"/>
          </a:p>
        </p:txBody>
      </p:sp>
      <p:sp>
        <p:nvSpPr>
          <p:cNvPr id="5" name="Footer Placeholder 4">
            <a:extLst>
              <a:ext uri="{FF2B5EF4-FFF2-40B4-BE49-F238E27FC236}">
                <a16:creationId xmlns:a16="http://schemas.microsoft.com/office/drawing/2014/main" id="{B6CB859A-241A-4227-BF9F-391985A03A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15B640C-53AC-44CB-85B0-305E4010FF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4DF648-6238-4C38-BCBB-F926B29FB116}" type="slidenum">
              <a:rPr lang="en-US" smtClean="0"/>
              <a:t>‹#›</a:t>
            </a:fld>
            <a:endParaRPr lang="en-US"/>
          </a:p>
        </p:txBody>
      </p:sp>
    </p:spTree>
    <p:extLst>
      <p:ext uri="{BB962C8B-B14F-4D97-AF65-F5344CB8AC3E}">
        <p14:creationId xmlns:p14="http://schemas.microsoft.com/office/powerpoint/2010/main" val="1358413493"/>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comments" Target="../comments/comment2.xml"/><Relationship Id="rId5" Type="http://schemas.openxmlformats.org/officeDocument/2006/relationships/image" Target="../media/image9.jpe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A006A511-5426-43D6-8E8A-3A89C1E32442}"/>
              </a:ext>
            </a:extLst>
          </p:cNvPr>
          <p:cNvSpPr>
            <a:spLocks noGrp="1"/>
          </p:cNvSpPr>
          <p:nvPr>
            <p:ph type="ctrTitle"/>
          </p:nvPr>
        </p:nvSpPr>
        <p:spPr>
          <a:xfrm>
            <a:off x="1106877" y="1621536"/>
            <a:ext cx="9451395" cy="3645408"/>
          </a:xfrm>
        </p:spPr>
        <p:txBody>
          <a:bodyPr>
            <a:noAutofit/>
          </a:bodyPr>
          <a:lstStyle/>
          <a:p>
            <a:br>
              <a:rPr lang="en-US" b="1" dirty="0">
                <a:solidFill>
                  <a:srgbClr val="C00000"/>
                </a:solidFill>
                <a:latin typeface="NikoshBAN" panose="02000000000000000000" pitchFamily="2" charset="0"/>
                <a:cs typeface="NikoshBAN" panose="02000000000000000000" pitchFamily="2" charset="0"/>
              </a:rPr>
            </a:br>
            <a:br>
              <a:rPr lang="en-US" b="1" dirty="0">
                <a:solidFill>
                  <a:srgbClr val="C00000"/>
                </a:solidFill>
                <a:latin typeface="NikoshBAN" panose="02000000000000000000" pitchFamily="2" charset="0"/>
                <a:cs typeface="NikoshBAN" panose="02000000000000000000" pitchFamily="2" charset="0"/>
              </a:rPr>
            </a:br>
            <a:br>
              <a:rPr lang="en-US" b="1" dirty="0">
                <a:solidFill>
                  <a:srgbClr val="C00000"/>
                </a:solidFill>
                <a:latin typeface="NikoshBAN" panose="02000000000000000000" pitchFamily="2" charset="0"/>
                <a:cs typeface="NikoshBAN" panose="02000000000000000000" pitchFamily="2" charset="0"/>
              </a:rPr>
            </a:br>
            <a:br>
              <a:rPr lang="en-US" b="1" dirty="0">
                <a:solidFill>
                  <a:srgbClr val="C00000"/>
                </a:solidFill>
                <a:latin typeface="NikoshBAN" panose="02000000000000000000" pitchFamily="2" charset="0"/>
                <a:cs typeface="NikoshBAN" panose="02000000000000000000" pitchFamily="2" charset="0"/>
              </a:rPr>
            </a:br>
            <a:br>
              <a:rPr lang="en-US" b="1" dirty="0">
                <a:solidFill>
                  <a:srgbClr val="C00000"/>
                </a:solidFill>
                <a:latin typeface="NikoshBAN" panose="02000000000000000000" pitchFamily="2" charset="0"/>
                <a:cs typeface="NikoshBAN" panose="02000000000000000000" pitchFamily="2" charset="0"/>
              </a:rPr>
            </a:br>
            <a:br>
              <a:rPr lang="en-US" b="1" dirty="0">
                <a:solidFill>
                  <a:srgbClr val="C00000"/>
                </a:solidFill>
                <a:latin typeface="NikoshBAN" panose="02000000000000000000" pitchFamily="2" charset="0"/>
                <a:cs typeface="NikoshBAN" panose="02000000000000000000" pitchFamily="2" charset="0"/>
              </a:rPr>
            </a:br>
            <a:br>
              <a:rPr lang="en-US" b="1" dirty="0">
                <a:solidFill>
                  <a:srgbClr val="C00000"/>
                </a:solidFill>
                <a:latin typeface="NikoshBAN" panose="02000000000000000000" pitchFamily="2" charset="0"/>
                <a:cs typeface="NikoshBAN" panose="02000000000000000000" pitchFamily="2" charset="0"/>
              </a:rPr>
            </a:br>
            <a:r>
              <a:rPr lang="en-US" sz="9600" b="1" dirty="0" err="1">
                <a:solidFill>
                  <a:srgbClr val="C00000"/>
                </a:solidFill>
                <a:latin typeface="NikoshBAN" panose="02000000000000000000" pitchFamily="2" charset="0"/>
                <a:cs typeface="NikoshBAN" panose="02000000000000000000" pitchFamily="2" charset="0"/>
              </a:rPr>
              <a:t>শুভেচ্ছা</a:t>
            </a:r>
            <a:br>
              <a:rPr lang="en-US" sz="9600" b="1" dirty="0">
                <a:solidFill>
                  <a:srgbClr val="C00000"/>
                </a:solidFill>
                <a:latin typeface="NikoshBAN" panose="02000000000000000000" pitchFamily="2" charset="0"/>
                <a:cs typeface="NikoshBAN" panose="02000000000000000000" pitchFamily="2" charset="0"/>
              </a:rPr>
            </a:br>
            <a:br>
              <a:rPr lang="en-US" b="1" dirty="0">
                <a:solidFill>
                  <a:srgbClr val="C00000"/>
                </a:solidFill>
                <a:latin typeface="NikoshBAN" panose="02000000000000000000" pitchFamily="2" charset="0"/>
                <a:cs typeface="NikoshBAN" panose="02000000000000000000" pitchFamily="2" charset="0"/>
              </a:rPr>
            </a:br>
            <a:endParaRPr lang="en-US" b="1" dirty="0">
              <a:solidFill>
                <a:srgbClr val="C0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6439516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58E21-7E36-4149-BF5C-CE752BE11CD5}"/>
              </a:ext>
            </a:extLst>
          </p:cNvPr>
          <p:cNvSpPr>
            <a:spLocks noGrp="1"/>
          </p:cNvSpPr>
          <p:nvPr>
            <p:ph type="title"/>
          </p:nvPr>
        </p:nvSpPr>
        <p:spPr>
          <a:xfrm>
            <a:off x="4640580" y="5223038"/>
            <a:ext cx="5252836" cy="1325563"/>
          </a:xfrm>
        </p:spPr>
        <p:txBody>
          <a:bodyPr>
            <a:normAutofit/>
          </a:bodyPr>
          <a:lstStyle/>
          <a:p>
            <a:pPr algn="ctr"/>
            <a:r>
              <a:rPr lang="en-US" sz="4000" b="1" i="0" dirty="0" err="1">
                <a:effectLst/>
                <a:latin typeface="NikoshBAN" panose="02000000000000000000" pitchFamily="2" charset="0"/>
                <a:cs typeface="NikoshBAN" panose="02000000000000000000" pitchFamily="2" charset="0"/>
              </a:rPr>
              <a:t>চিত্র</a:t>
            </a:r>
            <a:r>
              <a:rPr lang="en-US" sz="4000" b="1" i="0" dirty="0">
                <a:effectLst/>
                <a:latin typeface="NikoshBAN" panose="02000000000000000000" pitchFamily="2" charset="0"/>
                <a:cs typeface="NikoshBAN" panose="02000000000000000000" pitchFamily="2" charset="0"/>
              </a:rPr>
              <a:t> ১- </a:t>
            </a:r>
            <a:r>
              <a:rPr lang="as-IN" sz="4000" b="1" i="0" dirty="0">
                <a:effectLst/>
                <a:latin typeface="NikoshBAN" panose="02000000000000000000" pitchFamily="2" charset="0"/>
                <a:cs typeface="NikoshBAN" panose="02000000000000000000" pitchFamily="2" charset="0"/>
              </a:rPr>
              <a:t>ফি</a:t>
            </a:r>
            <a:r>
              <a:rPr lang="en-US" sz="4000" b="1" i="0" dirty="0" err="1">
                <a:effectLst/>
                <a:latin typeface="NikoshBAN" panose="02000000000000000000" pitchFamily="2" charset="0"/>
                <a:cs typeface="NikoshBAN" panose="02000000000000000000" pitchFamily="2" charset="0"/>
              </a:rPr>
              <a:t>ঙ্গার</a:t>
            </a:r>
            <a:r>
              <a:rPr lang="as-IN" sz="4000" b="1" i="0" dirty="0">
                <a:effectLst/>
                <a:latin typeface="NikoshBAN" panose="02000000000000000000" pitchFamily="2" charset="0"/>
                <a:cs typeface="NikoshBAN" panose="02000000000000000000" pitchFamily="2" charset="0"/>
              </a:rPr>
              <a:t>প্রিন্ট রিকগনিশন</a:t>
            </a:r>
            <a:endParaRPr lang="en-US" sz="4000" dirty="0"/>
          </a:p>
        </p:txBody>
      </p:sp>
      <p:pic>
        <p:nvPicPr>
          <p:cNvPr id="14" name="Picture 8" descr="Fingerprint Recognition System">
            <a:extLst>
              <a:ext uri="{FF2B5EF4-FFF2-40B4-BE49-F238E27FC236}">
                <a16:creationId xmlns:a16="http://schemas.microsoft.com/office/drawing/2014/main" id="{D77C4C52-E2D8-44B5-9277-A74669D8826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801503" y="309399"/>
            <a:ext cx="8600673" cy="223617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XMA Header Image">
            <a:extLst>
              <a:ext uri="{FF2B5EF4-FFF2-40B4-BE49-F238E27FC236}">
                <a16:creationId xmlns:a16="http://schemas.microsoft.com/office/drawing/2014/main" id="{D4DBB991-7C6C-4CE1-929A-2957C12B6D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5421" y="2545574"/>
            <a:ext cx="5252836" cy="2757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84454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444052E-2053-49F6-BB46-06F323E72074}"/>
              </a:ext>
            </a:extLst>
          </p:cNvPr>
          <p:cNvSpPr txBox="1"/>
          <p:nvPr/>
        </p:nvSpPr>
        <p:spPr>
          <a:xfrm>
            <a:off x="3891614" y="222671"/>
            <a:ext cx="5570622" cy="646331"/>
          </a:xfrm>
          <a:prstGeom prst="rect">
            <a:avLst/>
          </a:prstGeom>
          <a:noFill/>
        </p:spPr>
        <p:txBody>
          <a:bodyPr wrap="square">
            <a:spAutoFit/>
          </a:bodyPr>
          <a:lstStyle/>
          <a:p>
            <a:r>
              <a:rPr lang="en-US" sz="3600" b="1" i="0" dirty="0">
                <a:effectLst/>
                <a:latin typeface="NikoshBAN" panose="02000000000000000000" pitchFamily="2" charset="0"/>
                <a:cs typeface="NikoshBAN" panose="02000000000000000000" pitchFamily="2" charset="0"/>
              </a:rPr>
              <a:t> </a:t>
            </a:r>
            <a:r>
              <a:rPr lang="en-US" sz="3600" b="1" i="0" dirty="0" err="1">
                <a:effectLst/>
                <a:latin typeface="NikoshBAN" panose="02000000000000000000" pitchFamily="2" charset="0"/>
                <a:cs typeface="NikoshBAN" panose="02000000000000000000" pitchFamily="2" charset="0"/>
              </a:rPr>
              <a:t>চিত্র</a:t>
            </a:r>
            <a:r>
              <a:rPr lang="en-US" sz="3600" b="1" i="0" dirty="0">
                <a:effectLst/>
                <a:latin typeface="NikoshBAN" panose="02000000000000000000" pitchFamily="2" charset="0"/>
                <a:cs typeface="NikoshBAN" panose="02000000000000000000" pitchFamily="2" charset="0"/>
              </a:rPr>
              <a:t> ২ -</a:t>
            </a:r>
            <a:r>
              <a:rPr lang="as-IN" sz="3600" b="1" i="0" dirty="0">
                <a:effectLst/>
                <a:latin typeface="NikoshBAN" panose="02000000000000000000" pitchFamily="2" charset="0"/>
                <a:cs typeface="NikoshBAN" panose="02000000000000000000" pitchFamily="2" charset="0"/>
              </a:rPr>
              <a:t>ফি</a:t>
            </a:r>
            <a:r>
              <a:rPr lang="en-US" sz="3600" b="1" i="0" dirty="0" err="1">
                <a:effectLst/>
                <a:latin typeface="NikoshBAN" panose="02000000000000000000" pitchFamily="2" charset="0"/>
                <a:cs typeface="NikoshBAN" panose="02000000000000000000" pitchFamily="2" charset="0"/>
              </a:rPr>
              <a:t>ঙ্গার</a:t>
            </a:r>
            <a:r>
              <a:rPr lang="as-IN" sz="3600" b="1" i="0" dirty="0">
                <a:effectLst/>
                <a:latin typeface="NikoshBAN" panose="02000000000000000000" pitchFamily="2" charset="0"/>
                <a:cs typeface="NikoshBAN" panose="02000000000000000000" pitchFamily="2" charset="0"/>
              </a:rPr>
              <a:t>প্রিন্ট </a:t>
            </a:r>
            <a:r>
              <a:rPr lang="en-US" sz="3600" b="1" i="0" dirty="0" err="1">
                <a:effectLst/>
                <a:latin typeface="NikoshBAN" panose="02000000000000000000" pitchFamily="2" charset="0"/>
                <a:cs typeface="NikoshBAN" panose="02000000000000000000" pitchFamily="2" charset="0"/>
              </a:rPr>
              <a:t>রিডার</a:t>
            </a:r>
            <a:endParaRPr lang="en-US" sz="3600" dirty="0"/>
          </a:p>
        </p:txBody>
      </p:sp>
      <p:pic>
        <p:nvPicPr>
          <p:cNvPr id="4" name="Picture 10" descr="Plastic Bio Metric Fingerprint Scanner, Rs 3500 /piece EFiling Infotech  Private Limited | ID: 15464758273">
            <a:extLst>
              <a:ext uri="{FF2B5EF4-FFF2-40B4-BE49-F238E27FC236}">
                <a16:creationId xmlns:a16="http://schemas.microsoft.com/office/drawing/2014/main" id="{2E0E3665-65B9-43BA-A288-53C0341DCF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4756" y="4367610"/>
            <a:ext cx="5742055" cy="2057805"/>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9">
            <a:extLst>
              <a:ext uri="{FF2B5EF4-FFF2-40B4-BE49-F238E27FC236}">
                <a16:creationId xmlns:a16="http://schemas.microsoft.com/office/drawing/2014/main" id="{8610565F-EAA3-4919-8C46-0957101FDEB0}"/>
              </a:ext>
            </a:extLst>
          </p:cNvPr>
          <p:cNvPicPr>
            <a:picLocks noChangeAspect="1"/>
          </p:cNvPicPr>
          <p:nvPr/>
        </p:nvPicPr>
        <p:blipFill rotWithShape="1">
          <a:blip r:embed="rId4"/>
          <a:srcRect l="16834" t="21563" r="56813" b="24327"/>
          <a:stretch/>
        </p:blipFill>
        <p:spPr>
          <a:xfrm>
            <a:off x="736117" y="1170260"/>
            <a:ext cx="4428255" cy="5449237"/>
          </a:xfrm>
          <a:prstGeom prst="rect">
            <a:avLst/>
          </a:prstGeom>
        </p:spPr>
      </p:pic>
      <p:sp>
        <p:nvSpPr>
          <p:cNvPr id="7" name="Oval 6">
            <a:extLst>
              <a:ext uri="{FF2B5EF4-FFF2-40B4-BE49-F238E27FC236}">
                <a16:creationId xmlns:a16="http://schemas.microsoft.com/office/drawing/2014/main" id="{0BC23F0C-A767-4470-90D5-7279360082EB}"/>
              </a:ext>
            </a:extLst>
          </p:cNvPr>
          <p:cNvSpPr/>
          <p:nvPr/>
        </p:nvSpPr>
        <p:spPr>
          <a:xfrm>
            <a:off x="4178737" y="1177289"/>
            <a:ext cx="489122" cy="43494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NikoshBAN" panose="02000000000000000000" pitchFamily="2" charset="0"/>
                <a:cs typeface="NikoshBAN" panose="02000000000000000000" pitchFamily="2" charset="0"/>
              </a:rPr>
              <a:t>১</a:t>
            </a:r>
          </a:p>
        </p:txBody>
      </p:sp>
      <p:sp>
        <p:nvSpPr>
          <p:cNvPr id="18" name="Oval 17">
            <a:extLst>
              <a:ext uri="{FF2B5EF4-FFF2-40B4-BE49-F238E27FC236}">
                <a16:creationId xmlns:a16="http://schemas.microsoft.com/office/drawing/2014/main" id="{31563F14-0D58-48BA-8DC4-8C25BFF4B0CF}"/>
              </a:ext>
            </a:extLst>
          </p:cNvPr>
          <p:cNvSpPr/>
          <p:nvPr/>
        </p:nvSpPr>
        <p:spPr>
          <a:xfrm>
            <a:off x="10132831" y="5758755"/>
            <a:ext cx="399232" cy="46048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NikoshBAN" panose="02000000000000000000" pitchFamily="2" charset="0"/>
                <a:cs typeface="NikoshBAN" panose="02000000000000000000" pitchFamily="2" charset="0"/>
              </a:rPr>
              <a:t>৩</a:t>
            </a:r>
          </a:p>
        </p:txBody>
      </p:sp>
      <p:sp>
        <p:nvSpPr>
          <p:cNvPr id="20" name="Rectangle 19">
            <a:extLst>
              <a:ext uri="{FF2B5EF4-FFF2-40B4-BE49-F238E27FC236}">
                <a16:creationId xmlns:a16="http://schemas.microsoft.com/office/drawing/2014/main" id="{32306DF7-947B-4A0C-9B18-FE515478438F}"/>
              </a:ext>
            </a:extLst>
          </p:cNvPr>
          <p:cNvSpPr/>
          <p:nvPr/>
        </p:nvSpPr>
        <p:spPr>
          <a:xfrm>
            <a:off x="411480" y="869002"/>
            <a:ext cx="11430000" cy="57663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XMA Header Image">
            <a:extLst>
              <a:ext uri="{FF2B5EF4-FFF2-40B4-BE49-F238E27FC236}">
                <a16:creationId xmlns:a16="http://schemas.microsoft.com/office/drawing/2014/main" id="{D06C95CA-9048-402C-8330-CDD9499B634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423" t="17619" r="4897" b="18925"/>
          <a:stretch/>
        </p:blipFill>
        <p:spPr bwMode="auto">
          <a:xfrm>
            <a:off x="5164372" y="1185473"/>
            <a:ext cx="5596151" cy="3552712"/>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a:extLst>
              <a:ext uri="{FF2B5EF4-FFF2-40B4-BE49-F238E27FC236}">
                <a16:creationId xmlns:a16="http://schemas.microsoft.com/office/drawing/2014/main" id="{6586F948-0276-47FF-AEA4-571AEF2DA71A}"/>
              </a:ext>
            </a:extLst>
          </p:cNvPr>
          <p:cNvSpPr/>
          <p:nvPr/>
        </p:nvSpPr>
        <p:spPr>
          <a:xfrm>
            <a:off x="10174494" y="1197470"/>
            <a:ext cx="514350" cy="41476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latin typeface="NikoshBAN" panose="02000000000000000000" pitchFamily="2" charset="0"/>
                <a:cs typeface="NikoshBAN" panose="02000000000000000000" pitchFamily="2" charset="0"/>
              </a:rPr>
              <a:t>২</a:t>
            </a:r>
          </a:p>
        </p:txBody>
      </p:sp>
    </p:spTree>
    <p:extLst>
      <p:ext uri="{BB962C8B-B14F-4D97-AF65-F5344CB8AC3E}">
        <p14:creationId xmlns:p14="http://schemas.microsoft.com/office/powerpoint/2010/main" val="8572343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ow to add your fingerprints to a Google Pixel phone - Business Insider">
            <a:extLst>
              <a:ext uri="{FF2B5EF4-FFF2-40B4-BE49-F238E27FC236}">
                <a16:creationId xmlns:a16="http://schemas.microsoft.com/office/drawing/2014/main" id="{5FBE54F1-8D08-4415-B2AA-82B934298A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5119" y="1108710"/>
            <a:ext cx="5120293" cy="478916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4" descr="How to set up Fingerprint Login on Windows 10 - YouTube">
            <a:extLst>
              <a:ext uri="{FF2B5EF4-FFF2-40B4-BE49-F238E27FC236}">
                <a16:creationId xmlns:a16="http://schemas.microsoft.com/office/drawing/2014/main" id="{3B12C641-05EA-4192-BD06-F8A34AC0EA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8100" y="1108709"/>
            <a:ext cx="6080630" cy="4789169"/>
          </a:xfrm>
          <a:prstGeom prst="rect">
            <a:avLst/>
          </a:prstGeom>
          <a:noFill/>
          <a:extLst>
            <a:ext uri="{909E8E84-426E-40DD-AFC4-6F175D3DCCD1}">
              <a14:hiddenFill xmlns:a14="http://schemas.microsoft.com/office/drawing/2010/main">
                <a:solidFill>
                  <a:srgbClr val="FFFFFF"/>
                </a:solidFill>
              </a14:hiddenFill>
            </a:ext>
          </a:extLst>
        </p:spPr>
      </p:pic>
      <p:sp>
        <p:nvSpPr>
          <p:cNvPr id="10" name="Oval 9">
            <a:extLst>
              <a:ext uri="{FF2B5EF4-FFF2-40B4-BE49-F238E27FC236}">
                <a16:creationId xmlns:a16="http://schemas.microsoft.com/office/drawing/2014/main" id="{14C3EED9-2D5F-4B34-82B2-9D3BBADD545C}"/>
              </a:ext>
            </a:extLst>
          </p:cNvPr>
          <p:cNvSpPr/>
          <p:nvPr/>
        </p:nvSpPr>
        <p:spPr>
          <a:xfrm>
            <a:off x="11177224" y="5357867"/>
            <a:ext cx="498784" cy="39142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000" dirty="0">
                <a:latin typeface="NikoshBAN" panose="02000000000000000000" pitchFamily="2" charset="0"/>
                <a:cs typeface="NikoshBAN" panose="02000000000000000000" pitchFamily="2" charset="0"/>
              </a:rPr>
              <a:t>৫</a:t>
            </a:r>
          </a:p>
        </p:txBody>
      </p:sp>
      <p:sp>
        <p:nvSpPr>
          <p:cNvPr id="12" name="Oval 11">
            <a:extLst>
              <a:ext uri="{FF2B5EF4-FFF2-40B4-BE49-F238E27FC236}">
                <a16:creationId xmlns:a16="http://schemas.microsoft.com/office/drawing/2014/main" id="{7813D3DC-8A5A-4273-928B-A7C2E14E8A88}"/>
              </a:ext>
            </a:extLst>
          </p:cNvPr>
          <p:cNvSpPr/>
          <p:nvPr/>
        </p:nvSpPr>
        <p:spPr>
          <a:xfrm>
            <a:off x="6430558" y="5357867"/>
            <a:ext cx="489122" cy="41637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000" dirty="0">
                <a:latin typeface="NikoshBAN" panose="02000000000000000000" pitchFamily="2" charset="0"/>
                <a:cs typeface="NikoshBAN" panose="02000000000000000000" pitchFamily="2" charset="0"/>
              </a:rPr>
              <a:t>৪</a:t>
            </a:r>
          </a:p>
        </p:txBody>
      </p:sp>
      <p:sp>
        <p:nvSpPr>
          <p:cNvPr id="14" name="TextBox 13">
            <a:extLst>
              <a:ext uri="{FF2B5EF4-FFF2-40B4-BE49-F238E27FC236}">
                <a16:creationId xmlns:a16="http://schemas.microsoft.com/office/drawing/2014/main" id="{5FAF6081-614B-4989-BE0C-11A4155B1E2B}"/>
              </a:ext>
            </a:extLst>
          </p:cNvPr>
          <p:cNvSpPr txBox="1"/>
          <p:nvPr/>
        </p:nvSpPr>
        <p:spPr>
          <a:xfrm>
            <a:off x="4640579" y="231546"/>
            <a:ext cx="3223261" cy="584775"/>
          </a:xfrm>
          <a:prstGeom prst="rect">
            <a:avLst/>
          </a:prstGeom>
          <a:solidFill>
            <a:schemeClr val="bg1"/>
          </a:solidFill>
        </p:spPr>
        <p:txBody>
          <a:bodyPr wrap="square">
            <a:spAutoFit/>
          </a:bodyPr>
          <a:lstStyle/>
          <a:p>
            <a:r>
              <a:rPr lang="as-IN" sz="3200" b="1" i="0" dirty="0">
                <a:effectLst/>
                <a:latin typeface="NikoshBAN" panose="02000000000000000000" pitchFamily="2" charset="0"/>
                <a:cs typeface="NikoshBAN" panose="02000000000000000000" pitchFamily="2" charset="0"/>
              </a:rPr>
              <a:t>ফি</a:t>
            </a:r>
            <a:r>
              <a:rPr lang="en-US" sz="3200" b="1" i="0" dirty="0" err="1">
                <a:effectLst/>
                <a:latin typeface="NikoshBAN" panose="02000000000000000000" pitchFamily="2" charset="0"/>
                <a:cs typeface="NikoshBAN" panose="02000000000000000000" pitchFamily="2" charset="0"/>
              </a:rPr>
              <a:t>ঙ্গার</a:t>
            </a:r>
            <a:r>
              <a:rPr lang="as-IN" sz="3200" b="1" i="0" dirty="0">
                <a:effectLst/>
                <a:latin typeface="NikoshBAN" panose="02000000000000000000" pitchFamily="2" charset="0"/>
                <a:cs typeface="NikoshBAN" panose="02000000000000000000" pitchFamily="2" charset="0"/>
              </a:rPr>
              <a:t>প্রিন্ট </a:t>
            </a:r>
            <a:r>
              <a:rPr lang="en-US" sz="3200" b="1" i="0" dirty="0" err="1">
                <a:effectLst/>
                <a:latin typeface="NikoshBAN" panose="02000000000000000000" pitchFamily="2" charset="0"/>
                <a:cs typeface="NikoshBAN" panose="02000000000000000000" pitchFamily="2" charset="0"/>
              </a:rPr>
              <a:t>রিডার</a:t>
            </a:r>
            <a:endParaRPr lang="en-US" sz="3200" dirty="0"/>
          </a:p>
        </p:txBody>
      </p:sp>
    </p:spTree>
    <p:extLst>
      <p:ext uri="{BB962C8B-B14F-4D97-AF65-F5344CB8AC3E}">
        <p14:creationId xmlns:p14="http://schemas.microsoft.com/office/powerpoint/2010/main" val="32481948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C283D6-803F-4137-BC29-87158FB65A4C}"/>
              </a:ext>
            </a:extLst>
          </p:cNvPr>
          <p:cNvSpPr>
            <a:spLocks noGrp="1"/>
          </p:cNvSpPr>
          <p:nvPr>
            <p:ph idx="1"/>
          </p:nvPr>
        </p:nvSpPr>
        <p:spPr>
          <a:xfrm>
            <a:off x="594360" y="422910"/>
            <a:ext cx="10759440" cy="5754053"/>
          </a:xfrm>
        </p:spPr>
        <p:txBody>
          <a:bodyPr>
            <a:normAutofit fontScale="92500" lnSpcReduction="20000"/>
          </a:bodyPr>
          <a:lstStyle/>
          <a:p>
            <a:pPr marL="0" indent="0" algn="just" fontAlgn="base">
              <a:buNone/>
            </a:pPr>
            <a:r>
              <a:rPr lang="as-IN" sz="4300" b="1" i="0" dirty="0">
                <a:effectLst/>
                <a:latin typeface="NikoshBAN" panose="02000000000000000000" pitchFamily="2" charset="0"/>
                <a:cs typeface="NikoshBAN" panose="02000000000000000000" pitchFamily="2" charset="0"/>
              </a:rPr>
              <a:t>সুবিধাঃ</a:t>
            </a:r>
            <a:endParaRPr lang="as-IN" sz="4300" b="0" i="0" dirty="0">
              <a:effectLst/>
              <a:latin typeface="NikoshBAN" panose="02000000000000000000" pitchFamily="2" charset="0"/>
              <a:cs typeface="NikoshBAN" panose="02000000000000000000" pitchFamily="2" charset="0"/>
            </a:endParaRPr>
          </a:p>
          <a:p>
            <a:pPr marL="0" indent="0" algn="l" fontAlgn="base">
              <a:buNone/>
            </a:pPr>
            <a:r>
              <a:rPr lang="as-IN" sz="4300" b="0" i="0" dirty="0">
                <a:effectLst/>
                <a:latin typeface="NikoshBAN" panose="02000000000000000000" pitchFamily="2" charset="0"/>
                <a:cs typeface="NikoshBAN" panose="02000000000000000000" pitchFamily="2" charset="0"/>
              </a:rPr>
              <a:t>১। খরচ তুলনামূলক কম।</a:t>
            </a:r>
          </a:p>
          <a:p>
            <a:pPr marL="0" indent="0" algn="l" fontAlgn="base">
              <a:buNone/>
            </a:pPr>
            <a:r>
              <a:rPr lang="as-IN" sz="4300" b="0" i="0" dirty="0">
                <a:effectLst/>
                <a:latin typeface="NikoshBAN" panose="02000000000000000000" pitchFamily="2" charset="0"/>
                <a:cs typeface="NikoshBAN" panose="02000000000000000000" pitchFamily="2" charset="0"/>
              </a:rPr>
              <a:t>২। সনাক্তকরণের জন্য সময় কম লাগে।</a:t>
            </a:r>
          </a:p>
          <a:p>
            <a:pPr marL="0" indent="0" algn="l" fontAlgn="base">
              <a:buNone/>
            </a:pPr>
            <a:r>
              <a:rPr lang="as-IN" sz="4300" b="0" i="0" dirty="0">
                <a:effectLst/>
                <a:latin typeface="NikoshBAN" panose="02000000000000000000" pitchFamily="2" charset="0"/>
                <a:cs typeface="NikoshBAN" panose="02000000000000000000" pitchFamily="2" charset="0"/>
              </a:rPr>
              <a:t>৩। এটি সবচেয়ে </a:t>
            </a:r>
            <a:r>
              <a:rPr lang="en-US" sz="4300" b="0" i="0" dirty="0" err="1">
                <a:effectLst/>
                <a:latin typeface="NikoshBAN" panose="02000000000000000000" pitchFamily="2" charset="0"/>
                <a:cs typeface="NikoshBAN" panose="02000000000000000000" pitchFamily="2" charset="0"/>
              </a:rPr>
              <a:t>প্রচলিত</a:t>
            </a:r>
            <a:r>
              <a:rPr lang="as-IN" sz="4300" b="0" i="0" dirty="0">
                <a:effectLst/>
                <a:latin typeface="NikoshBAN" panose="02000000000000000000" pitchFamily="2" charset="0"/>
                <a:cs typeface="NikoshBAN" panose="02000000000000000000" pitchFamily="2" charset="0"/>
              </a:rPr>
              <a:t> পদ্ধতি।</a:t>
            </a:r>
          </a:p>
          <a:p>
            <a:pPr marL="0" indent="0" algn="l" fontAlgn="base">
              <a:buNone/>
            </a:pPr>
            <a:r>
              <a:rPr lang="as-IN" sz="4300" b="0" i="0" dirty="0">
                <a:effectLst/>
                <a:latin typeface="NikoshBAN" panose="02000000000000000000" pitchFamily="2" charset="0"/>
                <a:cs typeface="NikoshBAN" panose="02000000000000000000" pitchFamily="2" charset="0"/>
              </a:rPr>
              <a:t>৪। এটি অত্যন্ত নির্ভরযোগ্য এবং সুরক্ষিত।</a:t>
            </a:r>
          </a:p>
          <a:p>
            <a:pPr marL="0" indent="0" algn="l" fontAlgn="base">
              <a:buNone/>
            </a:pPr>
            <a:r>
              <a:rPr lang="as-IN" sz="4300" b="0" i="0" dirty="0">
                <a:effectLst/>
                <a:latin typeface="NikoshBAN" panose="02000000000000000000" pitchFamily="2" charset="0"/>
                <a:cs typeface="NikoshBAN" panose="02000000000000000000" pitchFamily="2" charset="0"/>
              </a:rPr>
              <a:t>৫। এটি মেমোরির জায়গা কম নেয়।</a:t>
            </a:r>
          </a:p>
          <a:p>
            <a:pPr marL="0" indent="0" algn="just" fontAlgn="base">
              <a:buNone/>
            </a:pPr>
            <a:r>
              <a:rPr lang="as-IN" sz="4300" b="1" i="0" dirty="0">
                <a:effectLst/>
                <a:latin typeface="NikoshBAN" panose="02000000000000000000" pitchFamily="2" charset="0"/>
                <a:cs typeface="NikoshBAN" panose="02000000000000000000" pitchFamily="2" charset="0"/>
              </a:rPr>
              <a:t>অসুবিধাঃ </a:t>
            </a:r>
            <a:endParaRPr lang="as-IN" sz="4300" b="0" i="0" dirty="0">
              <a:effectLst/>
              <a:latin typeface="NikoshBAN" panose="02000000000000000000" pitchFamily="2" charset="0"/>
              <a:cs typeface="NikoshBAN" panose="02000000000000000000" pitchFamily="2" charset="0"/>
            </a:endParaRPr>
          </a:p>
          <a:p>
            <a:pPr marL="0" indent="0" algn="l" fontAlgn="base">
              <a:buNone/>
            </a:pPr>
            <a:r>
              <a:rPr lang="as-IN" sz="4300" b="0" i="0" dirty="0">
                <a:effectLst/>
                <a:latin typeface="NikoshBAN" panose="02000000000000000000" pitchFamily="2" charset="0"/>
                <a:cs typeface="NikoshBAN" panose="02000000000000000000" pitchFamily="2" charset="0"/>
              </a:rPr>
              <a:t>১। আঙ্গুলে কোন প্রকার আস্তর লাগানো থাকলে সনাক্তকরণে সমস্যা হয়।</a:t>
            </a:r>
          </a:p>
          <a:p>
            <a:pPr marL="0" indent="0" algn="l" fontAlgn="base">
              <a:buNone/>
            </a:pPr>
            <a:r>
              <a:rPr lang="as-IN" sz="4300" b="0" i="0" dirty="0">
                <a:effectLst/>
                <a:latin typeface="NikoshBAN" panose="02000000000000000000" pitchFamily="2" charset="0"/>
                <a:cs typeface="NikoshBAN" panose="02000000000000000000" pitchFamily="2" charset="0"/>
              </a:rPr>
              <a:t>২। ছোট বাচ্চাদের জন্য উপযুক্ত নয়।</a:t>
            </a:r>
          </a:p>
          <a:p>
            <a:endParaRPr lang="en-US" dirty="0"/>
          </a:p>
        </p:txBody>
      </p:sp>
    </p:spTree>
    <p:extLst>
      <p:ext uri="{BB962C8B-B14F-4D97-AF65-F5344CB8AC3E}">
        <p14:creationId xmlns:p14="http://schemas.microsoft.com/office/powerpoint/2010/main" val="2277395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60752-6587-448A-986C-C8AA90DA911D}"/>
              </a:ext>
            </a:extLst>
          </p:cNvPr>
          <p:cNvSpPr>
            <a:spLocks noGrp="1"/>
          </p:cNvSpPr>
          <p:nvPr>
            <p:ph type="title"/>
          </p:nvPr>
        </p:nvSpPr>
        <p:spPr/>
        <p:txBody>
          <a:bodyPr/>
          <a:lstStyle/>
          <a:p>
            <a:pPr algn="ctr"/>
            <a:r>
              <a:rPr lang="en-US" b="1" dirty="0" err="1">
                <a:latin typeface="NikoshBAN" panose="02000000000000000000" pitchFamily="2" charset="0"/>
                <a:cs typeface="NikoshBAN" panose="02000000000000000000" pitchFamily="2" charset="0"/>
              </a:rPr>
              <a:t>ব্যবহার</a:t>
            </a:r>
            <a:br>
              <a:rPr lang="en-US" b="1" dirty="0">
                <a:solidFill>
                  <a:srgbClr val="444444"/>
                </a:solidFill>
                <a:latin typeface="NikoshBAN" panose="02000000000000000000" pitchFamily="2" charset="0"/>
                <a:cs typeface="NikoshBAN" panose="02000000000000000000" pitchFamily="2" charset="0"/>
              </a:rPr>
            </a:br>
            <a:endParaRPr lang="en-US" dirty="0"/>
          </a:p>
        </p:txBody>
      </p:sp>
      <p:sp>
        <p:nvSpPr>
          <p:cNvPr id="3" name="Content Placeholder 2">
            <a:extLst>
              <a:ext uri="{FF2B5EF4-FFF2-40B4-BE49-F238E27FC236}">
                <a16:creationId xmlns:a16="http://schemas.microsoft.com/office/drawing/2014/main" id="{157FF8D5-45B1-4305-B78A-1401283ED6AE}"/>
              </a:ext>
            </a:extLst>
          </p:cNvPr>
          <p:cNvSpPr>
            <a:spLocks noGrp="1"/>
          </p:cNvSpPr>
          <p:nvPr>
            <p:ph idx="1"/>
          </p:nvPr>
        </p:nvSpPr>
        <p:spPr>
          <a:xfrm>
            <a:off x="640080" y="1005840"/>
            <a:ext cx="10713720" cy="5171123"/>
          </a:xfrm>
        </p:spPr>
        <p:txBody>
          <a:bodyPr>
            <a:normAutofit/>
          </a:bodyPr>
          <a:lstStyle/>
          <a:p>
            <a:pPr marL="0" indent="0" algn="just" fontAlgn="base">
              <a:buNone/>
            </a:pPr>
            <a:endParaRPr lang="as-IN" sz="4000" b="0" i="0" dirty="0">
              <a:effectLst/>
              <a:latin typeface="NikoshBAN" panose="02000000000000000000" pitchFamily="2" charset="0"/>
              <a:cs typeface="NikoshBAN" panose="02000000000000000000" pitchFamily="2" charset="0"/>
            </a:endParaRPr>
          </a:p>
          <a:p>
            <a:pPr marL="0" indent="0" algn="l" fontAlgn="base">
              <a:buNone/>
            </a:pPr>
            <a:r>
              <a:rPr lang="as-IN" sz="4000" b="0" i="0" dirty="0">
                <a:effectLst/>
                <a:latin typeface="NikoshBAN" panose="02000000000000000000" pitchFamily="2" charset="0"/>
                <a:cs typeface="NikoshBAN" panose="02000000000000000000" pitchFamily="2" charset="0"/>
              </a:rPr>
              <a:t>১। কোন প্রোগ্রাম বা ওয়েবসাইটে ইউজার নেইম এবং পাসওয়ার্ডের </a:t>
            </a:r>
            <a:r>
              <a:rPr lang="en-US" sz="4000" b="0" i="0" dirty="0">
                <a:effectLst/>
                <a:latin typeface="NikoshBAN" panose="02000000000000000000" pitchFamily="2" charset="0"/>
                <a:cs typeface="NikoshBAN" panose="02000000000000000000" pitchFamily="2" charset="0"/>
              </a:rPr>
              <a:t>          </a:t>
            </a:r>
          </a:p>
          <a:p>
            <a:pPr marL="0" indent="0" algn="l" fontAlgn="base">
              <a:buNone/>
            </a:pPr>
            <a:r>
              <a:rPr lang="en-US" sz="4000" dirty="0">
                <a:latin typeface="NikoshBAN" panose="02000000000000000000" pitchFamily="2" charset="0"/>
                <a:cs typeface="NikoshBAN" panose="02000000000000000000" pitchFamily="2" charset="0"/>
              </a:rPr>
              <a:t>    </a:t>
            </a:r>
            <a:r>
              <a:rPr lang="as-IN" sz="4000" b="0" i="0" dirty="0">
                <a:effectLst/>
                <a:latin typeface="NikoshBAN" panose="02000000000000000000" pitchFamily="2" charset="0"/>
                <a:cs typeface="NikoshBAN" panose="02000000000000000000" pitchFamily="2" charset="0"/>
              </a:rPr>
              <a:t>পরিবর্তে আঙ্গুলের ছাপ ব্যবহার।</a:t>
            </a:r>
          </a:p>
          <a:p>
            <a:pPr marL="0" indent="0" algn="l" fontAlgn="base">
              <a:buNone/>
            </a:pPr>
            <a:r>
              <a:rPr lang="as-IN" sz="4000" b="0" i="0" dirty="0">
                <a:effectLst/>
                <a:latin typeface="NikoshBAN" panose="02000000000000000000" pitchFamily="2" charset="0"/>
                <a:cs typeface="NikoshBAN" panose="02000000000000000000" pitchFamily="2" charset="0"/>
              </a:rPr>
              <a:t>২। প্রবেশাধিকার নিয়ন্ত্রণ ।</a:t>
            </a:r>
          </a:p>
          <a:p>
            <a:pPr marL="0" indent="0" algn="l" fontAlgn="base">
              <a:buNone/>
            </a:pPr>
            <a:r>
              <a:rPr lang="as-IN" sz="4000" b="0" i="0" dirty="0">
                <a:effectLst/>
                <a:latin typeface="NikoshBAN" panose="02000000000000000000" pitchFamily="2" charset="0"/>
                <a:cs typeface="NikoshBAN" panose="02000000000000000000" pitchFamily="2" charset="0"/>
              </a:rPr>
              <a:t>৩। ব্যাংকিং পেমেন্ট সিস্টেমে।</a:t>
            </a:r>
          </a:p>
          <a:p>
            <a:pPr marL="0" indent="0" algn="l" fontAlgn="base">
              <a:buNone/>
            </a:pPr>
            <a:r>
              <a:rPr lang="as-IN" sz="4000" b="0" i="0" dirty="0">
                <a:effectLst/>
                <a:latin typeface="NikoshBAN" panose="02000000000000000000" pitchFamily="2" charset="0"/>
                <a:cs typeface="NikoshBAN" panose="02000000000000000000" pitchFamily="2" charset="0"/>
              </a:rPr>
              <a:t>৪। ডিএনএ সনাক্ত করার কাজে।</a:t>
            </a:r>
          </a:p>
          <a:p>
            <a:endParaRPr lang="en-US" dirty="0"/>
          </a:p>
        </p:txBody>
      </p:sp>
    </p:spTree>
    <p:extLst>
      <p:ext uri="{BB962C8B-B14F-4D97-AF65-F5344CB8AC3E}">
        <p14:creationId xmlns:p14="http://schemas.microsoft.com/office/powerpoint/2010/main" val="36830374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61279-5859-4F77-9677-767246F69DD6}"/>
              </a:ext>
            </a:extLst>
          </p:cNvPr>
          <p:cNvSpPr>
            <a:spLocks noGrp="1"/>
          </p:cNvSpPr>
          <p:nvPr>
            <p:ph type="title"/>
          </p:nvPr>
        </p:nvSpPr>
        <p:spPr>
          <a:xfrm>
            <a:off x="3762778" y="114299"/>
            <a:ext cx="5406685" cy="1040131"/>
          </a:xfrm>
          <a:solidFill>
            <a:schemeClr val="accent3">
              <a:lumMod val="20000"/>
              <a:lumOff val="80000"/>
            </a:schemeClr>
          </a:solidFill>
        </p:spPr>
        <p:txBody>
          <a:bodyPr>
            <a:normAutofit/>
          </a:bodyPr>
          <a:lstStyle/>
          <a:p>
            <a:pPr algn="ctr"/>
            <a:r>
              <a:rPr lang="as-IN" sz="4800" b="1" i="0" dirty="0">
                <a:solidFill>
                  <a:srgbClr val="006600"/>
                </a:solidFill>
                <a:effectLst/>
                <a:latin typeface="NikoshBAN" panose="02000000000000000000" pitchFamily="2" charset="0"/>
                <a:cs typeface="NikoshBAN" panose="02000000000000000000" pitchFamily="2" charset="0"/>
              </a:rPr>
              <a:t>হ্যান্ড জিওমেট্রি রিকগনিশন</a:t>
            </a:r>
            <a:endParaRPr lang="en-US" sz="4800" dirty="0"/>
          </a:p>
        </p:txBody>
      </p:sp>
      <p:sp>
        <p:nvSpPr>
          <p:cNvPr id="6" name="Rectangle 5">
            <a:extLst>
              <a:ext uri="{FF2B5EF4-FFF2-40B4-BE49-F238E27FC236}">
                <a16:creationId xmlns:a16="http://schemas.microsoft.com/office/drawing/2014/main" id="{E83E67E7-1F15-4BFC-A75B-46C7C173606B}"/>
              </a:ext>
            </a:extLst>
          </p:cNvPr>
          <p:cNvSpPr/>
          <p:nvPr/>
        </p:nvSpPr>
        <p:spPr>
          <a:xfrm>
            <a:off x="8092440" y="6206785"/>
            <a:ext cx="2462349" cy="5369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a:solidFill>
                  <a:schemeClr val="tx1"/>
                </a:solidFill>
                <a:latin typeface="NikoshBAN" panose="02000000000000000000" pitchFamily="2" charset="0"/>
                <a:cs typeface="NikoshBAN" panose="02000000000000000000" pitchFamily="2" charset="0"/>
              </a:rPr>
              <a:t>চিত্রঃ</a:t>
            </a:r>
            <a:r>
              <a:rPr lang="en-US" sz="4400" dirty="0">
                <a:solidFill>
                  <a:schemeClr val="tx1"/>
                </a:solidFill>
                <a:latin typeface="NikoshBAN" panose="02000000000000000000" pitchFamily="2" charset="0"/>
                <a:cs typeface="NikoshBAN" panose="02000000000000000000" pitchFamily="2" charset="0"/>
              </a:rPr>
              <a:t> ৩</a:t>
            </a:r>
          </a:p>
        </p:txBody>
      </p:sp>
      <p:pic>
        <p:nvPicPr>
          <p:cNvPr id="4098" name="Picture 2" descr="XMA Header Image">
            <a:extLst>
              <a:ext uri="{FF2B5EF4-FFF2-40B4-BE49-F238E27FC236}">
                <a16:creationId xmlns:a16="http://schemas.microsoft.com/office/drawing/2014/main" id="{FFC8AE9B-E6E5-45D9-AC37-05FED29C29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4346" y="1329153"/>
            <a:ext cx="4877632" cy="487763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74620C0-D5BA-442F-ABE5-992ED696FE51}"/>
              </a:ext>
            </a:extLst>
          </p:cNvPr>
          <p:cNvSpPr txBox="1"/>
          <p:nvPr/>
        </p:nvSpPr>
        <p:spPr>
          <a:xfrm>
            <a:off x="370120" y="1507343"/>
            <a:ext cx="6096000" cy="3170099"/>
          </a:xfrm>
          <a:prstGeom prst="rect">
            <a:avLst/>
          </a:prstGeom>
          <a:noFill/>
        </p:spPr>
        <p:txBody>
          <a:bodyPr wrap="square">
            <a:spAutoFit/>
          </a:bodyPr>
          <a:lstStyle/>
          <a:p>
            <a:pPr marL="457200" indent="-457200" algn="just" fontAlgn="base">
              <a:buFont typeface="Wingdings" panose="05000000000000000000" pitchFamily="2" charset="2"/>
              <a:buChar char="q"/>
            </a:pPr>
            <a:r>
              <a:rPr lang="as-IN" sz="4000" b="1" i="0" dirty="0">
                <a:effectLst/>
                <a:latin typeface="NikoshBAN" panose="02000000000000000000" pitchFamily="2" charset="0"/>
                <a:cs typeface="NikoshBAN" panose="02000000000000000000" pitchFamily="2" charset="0"/>
              </a:rPr>
              <a:t>বায়োমেট্রিক ডিভাইস দ্বারা হ্যান্ড জিওমিট্রি পদ্ধতিতে মানুষের হাতের আকৃতি বা জ্যামিতিক গঠন ও হাতের সাইজ ইত্যাদি নির্ণয়ের মাধ্যমে মানুষকে সনাক্ত করা হয়। </a:t>
            </a:r>
            <a:endParaRPr lang="en-US" sz="4000" b="1" i="0" dirty="0">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3435223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Geometry Recognition System">
            <a:extLst>
              <a:ext uri="{FF2B5EF4-FFF2-40B4-BE49-F238E27FC236}">
                <a16:creationId xmlns:a16="http://schemas.microsoft.com/office/drawing/2014/main" id="{76F55ABD-AB2A-4971-B6B2-256577E888E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8714" y="1436915"/>
            <a:ext cx="8855079" cy="518595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FFF2BA1B-3E9F-4790-93DB-CBF58BD0170E}"/>
              </a:ext>
            </a:extLst>
          </p:cNvPr>
          <p:cNvSpPr>
            <a:spLocks noGrp="1"/>
          </p:cNvSpPr>
          <p:nvPr>
            <p:ph type="title"/>
          </p:nvPr>
        </p:nvSpPr>
        <p:spPr>
          <a:xfrm>
            <a:off x="3317966" y="365126"/>
            <a:ext cx="6152605" cy="8627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chemeClr val="tx1"/>
                </a:solidFill>
                <a:latin typeface="NikoshBAN" panose="02000000000000000000" pitchFamily="2" charset="0"/>
                <a:cs typeface="NikoshBAN" panose="02000000000000000000" pitchFamily="2" charset="0"/>
              </a:rPr>
              <a:t>চিত্র</a:t>
            </a:r>
            <a:r>
              <a:rPr lang="en-US" sz="4400" b="1" dirty="0">
                <a:solidFill>
                  <a:schemeClr val="tx1"/>
                </a:solidFill>
                <a:latin typeface="NikoshBAN" panose="02000000000000000000" pitchFamily="2" charset="0"/>
                <a:cs typeface="NikoshBAN" panose="02000000000000000000" pitchFamily="2" charset="0"/>
              </a:rPr>
              <a:t> ৪-</a:t>
            </a:r>
            <a:r>
              <a:rPr lang="as-IN" b="1" i="0" dirty="0">
                <a:solidFill>
                  <a:schemeClr val="tx1"/>
                </a:solidFill>
                <a:effectLst/>
                <a:latin typeface="NikoshBAN" panose="02000000000000000000" pitchFamily="2" charset="0"/>
                <a:cs typeface="NikoshBAN" panose="02000000000000000000" pitchFamily="2" charset="0"/>
              </a:rPr>
              <a:t>হ্যান্ড জিওমেট্রি রিকগনিশন</a:t>
            </a:r>
            <a:endParaRPr lang="en-US" sz="44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2459460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329AB67-D36D-4C70-9203-4BCD012B686B}"/>
              </a:ext>
            </a:extLst>
          </p:cNvPr>
          <p:cNvSpPr/>
          <p:nvPr/>
        </p:nvSpPr>
        <p:spPr>
          <a:xfrm>
            <a:off x="2756264" y="247324"/>
            <a:ext cx="6504493" cy="8752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a:solidFill>
                  <a:schemeClr val="tx1"/>
                </a:solidFill>
                <a:latin typeface="NikoshBAN" panose="02000000000000000000" pitchFamily="2" charset="0"/>
                <a:cs typeface="NikoshBAN" panose="02000000000000000000" pitchFamily="2" charset="0"/>
              </a:rPr>
              <a:t>চিত্রঃ</a:t>
            </a:r>
            <a:r>
              <a:rPr lang="en-US" sz="4800" b="1" dirty="0">
                <a:solidFill>
                  <a:schemeClr val="tx1"/>
                </a:solidFill>
                <a:latin typeface="NikoshBAN" panose="02000000000000000000" pitchFamily="2" charset="0"/>
                <a:cs typeface="NikoshBAN" panose="02000000000000000000" pitchFamily="2" charset="0"/>
              </a:rPr>
              <a:t> ৪ </a:t>
            </a:r>
            <a:r>
              <a:rPr lang="en-US" sz="4800" b="1" dirty="0" err="1">
                <a:solidFill>
                  <a:schemeClr val="tx1"/>
                </a:solidFill>
                <a:latin typeface="NikoshBAN" panose="02000000000000000000" pitchFamily="2" charset="0"/>
                <a:cs typeface="NikoshBAN" panose="02000000000000000000" pitchFamily="2" charset="0"/>
              </a:rPr>
              <a:t>হ্যান্ড</a:t>
            </a:r>
            <a:r>
              <a:rPr lang="en-US" sz="4800" b="1" dirty="0">
                <a:solidFill>
                  <a:schemeClr val="tx1"/>
                </a:solidFill>
                <a:latin typeface="NikoshBAN" panose="02000000000000000000" pitchFamily="2" charset="0"/>
                <a:cs typeface="NikoshBAN" panose="02000000000000000000" pitchFamily="2" charset="0"/>
              </a:rPr>
              <a:t> </a:t>
            </a:r>
            <a:r>
              <a:rPr lang="en-US" sz="4800" b="1" dirty="0" err="1">
                <a:solidFill>
                  <a:schemeClr val="tx1"/>
                </a:solidFill>
                <a:latin typeface="NikoshBAN" panose="02000000000000000000" pitchFamily="2" charset="0"/>
                <a:cs typeface="NikoshBAN" panose="02000000000000000000" pitchFamily="2" charset="0"/>
              </a:rPr>
              <a:t>জিওমেট্রি</a:t>
            </a:r>
            <a:r>
              <a:rPr lang="en-US" sz="4800" b="1" dirty="0">
                <a:solidFill>
                  <a:schemeClr val="tx1"/>
                </a:solidFill>
                <a:latin typeface="NikoshBAN" panose="02000000000000000000" pitchFamily="2" charset="0"/>
                <a:cs typeface="NikoshBAN" panose="02000000000000000000" pitchFamily="2" charset="0"/>
              </a:rPr>
              <a:t> </a:t>
            </a:r>
          </a:p>
        </p:txBody>
      </p:sp>
      <p:pic>
        <p:nvPicPr>
          <p:cNvPr id="5124" name="Picture 4" descr="XMA Header Image">
            <a:extLst>
              <a:ext uri="{FF2B5EF4-FFF2-40B4-BE49-F238E27FC236}">
                <a16:creationId xmlns:a16="http://schemas.microsoft.com/office/drawing/2014/main" id="{134D529B-6712-49A5-AC43-7BBA6D86C9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7387" y="1418163"/>
            <a:ext cx="5422697" cy="4807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18648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359B73-B992-455C-A9E4-983A79D381EA}"/>
              </a:ext>
            </a:extLst>
          </p:cNvPr>
          <p:cNvSpPr>
            <a:spLocks noGrp="1"/>
          </p:cNvSpPr>
          <p:nvPr>
            <p:ph idx="1"/>
          </p:nvPr>
        </p:nvSpPr>
        <p:spPr>
          <a:xfrm>
            <a:off x="627017" y="418011"/>
            <a:ext cx="10726783" cy="5758952"/>
          </a:xfrm>
        </p:spPr>
        <p:txBody>
          <a:bodyPr>
            <a:normAutofit/>
          </a:bodyPr>
          <a:lstStyle/>
          <a:p>
            <a:pPr marL="0" indent="0" algn="just" fontAlgn="base">
              <a:buNone/>
            </a:pPr>
            <a:r>
              <a:rPr lang="as-IN" sz="5400" b="1" i="0" dirty="0">
                <a:solidFill>
                  <a:srgbClr val="0070C0"/>
                </a:solidFill>
                <a:effectLst/>
                <a:latin typeface="NikoshBAN" panose="02000000000000000000" pitchFamily="2" charset="0"/>
                <a:cs typeface="NikoshBAN" panose="02000000000000000000" pitchFamily="2" charset="0"/>
              </a:rPr>
              <a:t>সুবিধাঃ</a:t>
            </a:r>
            <a:r>
              <a:rPr lang="as-IN" sz="5400" i="0" dirty="0">
                <a:effectLst/>
                <a:latin typeface="NikoshBAN" panose="02000000000000000000" pitchFamily="2" charset="0"/>
                <a:cs typeface="NikoshBAN" panose="02000000000000000000" pitchFamily="2" charset="0"/>
              </a:rPr>
              <a:t> </a:t>
            </a:r>
          </a:p>
          <a:p>
            <a:pPr marL="0" indent="0" algn="l" fontAlgn="base">
              <a:buNone/>
            </a:pPr>
            <a:r>
              <a:rPr lang="as-IN" sz="5400" i="0" dirty="0">
                <a:effectLst/>
                <a:latin typeface="NikoshBAN" panose="02000000000000000000" pitchFamily="2" charset="0"/>
                <a:cs typeface="NikoshBAN" panose="02000000000000000000" pitchFamily="2" charset="0"/>
              </a:rPr>
              <a:t>১। ব্যবহার করা সহজ।</a:t>
            </a:r>
          </a:p>
          <a:p>
            <a:pPr marL="0" indent="0" algn="l" fontAlgn="base">
              <a:buNone/>
            </a:pPr>
            <a:r>
              <a:rPr lang="as-IN" sz="5400" i="0" dirty="0">
                <a:effectLst/>
                <a:latin typeface="NikoshBAN" panose="02000000000000000000" pitchFamily="2" charset="0"/>
                <a:cs typeface="NikoshBAN" panose="02000000000000000000" pitchFamily="2" charset="0"/>
              </a:rPr>
              <a:t>২। সিস্টেমে অল্প মেমোরির প্রয়োজন।</a:t>
            </a:r>
          </a:p>
          <a:p>
            <a:pPr marL="0" indent="0" algn="just" fontAlgn="base">
              <a:buNone/>
            </a:pPr>
            <a:r>
              <a:rPr lang="as-IN" sz="5400" b="1" i="0" dirty="0">
                <a:solidFill>
                  <a:srgbClr val="0070C0"/>
                </a:solidFill>
                <a:effectLst/>
                <a:latin typeface="NikoshBAN" panose="02000000000000000000" pitchFamily="2" charset="0"/>
                <a:cs typeface="NikoshBAN" panose="02000000000000000000" pitchFamily="2" charset="0"/>
              </a:rPr>
              <a:t>অসুবিধাঃ </a:t>
            </a:r>
          </a:p>
          <a:p>
            <a:pPr marL="0" indent="0" algn="l" fontAlgn="base">
              <a:buNone/>
            </a:pPr>
            <a:r>
              <a:rPr lang="as-IN" sz="5400" i="0" dirty="0">
                <a:effectLst/>
                <a:latin typeface="NikoshBAN" panose="02000000000000000000" pitchFamily="2" charset="0"/>
                <a:cs typeface="NikoshBAN" panose="02000000000000000000" pitchFamily="2" charset="0"/>
              </a:rPr>
              <a:t>১। ডিভাইস গুলোর দাম তুলনামূলক বেশি।</a:t>
            </a:r>
          </a:p>
          <a:p>
            <a:pPr marL="0" indent="0" algn="l" fontAlgn="base">
              <a:buNone/>
            </a:pPr>
            <a:r>
              <a:rPr lang="as-IN" sz="5400" i="0" dirty="0">
                <a:effectLst/>
                <a:latin typeface="NikoshBAN" panose="02000000000000000000" pitchFamily="2" charset="0"/>
                <a:cs typeface="NikoshBAN" panose="02000000000000000000" pitchFamily="2" charset="0"/>
              </a:rPr>
              <a:t>২। ফিংগারপ্রিন্ট এর চেয়ে ফলাফলের সূক্ষ্মতা কম।</a:t>
            </a:r>
          </a:p>
          <a:p>
            <a:endParaRPr lang="en-US" dirty="0"/>
          </a:p>
        </p:txBody>
      </p:sp>
    </p:spTree>
    <p:extLst>
      <p:ext uri="{BB962C8B-B14F-4D97-AF65-F5344CB8AC3E}">
        <p14:creationId xmlns:p14="http://schemas.microsoft.com/office/powerpoint/2010/main" val="31265834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B7D900-AA41-449D-871F-BABD38E4E5A9}"/>
              </a:ext>
            </a:extLst>
          </p:cNvPr>
          <p:cNvSpPr>
            <a:spLocks noGrp="1"/>
          </p:cNvSpPr>
          <p:nvPr>
            <p:ph idx="1"/>
          </p:nvPr>
        </p:nvSpPr>
        <p:spPr>
          <a:xfrm>
            <a:off x="594360" y="594360"/>
            <a:ext cx="10759440" cy="5582603"/>
          </a:xfrm>
        </p:spPr>
        <p:txBody>
          <a:bodyPr/>
          <a:lstStyle/>
          <a:p>
            <a:pPr marL="0" indent="0" algn="just" fontAlgn="base">
              <a:buNone/>
            </a:pPr>
            <a:r>
              <a:rPr lang="as-IN" sz="5400" b="1" i="0" dirty="0">
                <a:solidFill>
                  <a:srgbClr val="0070C0"/>
                </a:solidFill>
                <a:effectLst/>
                <a:latin typeface="NikoshBAN" panose="02000000000000000000" pitchFamily="2" charset="0"/>
                <a:cs typeface="NikoshBAN" panose="02000000000000000000" pitchFamily="2" charset="0"/>
              </a:rPr>
              <a:t>ব্যবহারঃ</a:t>
            </a:r>
            <a:r>
              <a:rPr lang="as-IN" sz="5400" b="1" i="0" dirty="0">
                <a:solidFill>
                  <a:schemeClr val="tx1">
                    <a:lumMod val="95000"/>
                    <a:lumOff val="5000"/>
                  </a:schemeClr>
                </a:solidFill>
                <a:effectLst/>
                <a:latin typeface="NikoshBAN" panose="02000000000000000000" pitchFamily="2" charset="0"/>
                <a:cs typeface="NikoshBAN" panose="02000000000000000000" pitchFamily="2" charset="0"/>
              </a:rPr>
              <a:t> </a:t>
            </a:r>
          </a:p>
          <a:p>
            <a:pPr marL="0" indent="0" algn="l" fontAlgn="base">
              <a:buNone/>
            </a:pPr>
            <a:r>
              <a:rPr lang="as-IN" sz="5400" i="0" dirty="0">
                <a:effectLst/>
                <a:latin typeface="NikoshBAN" panose="02000000000000000000" pitchFamily="2" charset="0"/>
                <a:cs typeface="NikoshBAN" panose="02000000000000000000" pitchFamily="2" charset="0"/>
              </a:rPr>
              <a:t>১। এয়ারপোর্টের আগমন-নির্গমন নিয়ন্ত্রণ ।</a:t>
            </a:r>
          </a:p>
          <a:p>
            <a:pPr marL="0" indent="0" algn="l" fontAlgn="base">
              <a:buNone/>
            </a:pPr>
            <a:r>
              <a:rPr lang="as-IN" sz="5400" i="0" dirty="0">
                <a:effectLst/>
                <a:latin typeface="NikoshBAN" panose="02000000000000000000" pitchFamily="2" charset="0"/>
                <a:cs typeface="NikoshBAN" panose="02000000000000000000" pitchFamily="2" charset="0"/>
              </a:rPr>
              <a:t>২। বিভিন্ন প্রতিষ্ঠানে চাকুরীজীবীদের উপস্থিতি নির্ণয়ে।</a:t>
            </a:r>
          </a:p>
          <a:p>
            <a:pPr marL="0" indent="0" algn="l" fontAlgn="base">
              <a:buNone/>
            </a:pPr>
            <a:r>
              <a:rPr lang="as-IN" sz="5400" i="0" dirty="0">
                <a:effectLst/>
                <a:latin typeface="NikoshBAN" panose="02000000000000000000" pitchFamily="2" charset="0"/>
                <a:cs typeface="NikoshBAN" panose="02000000000000000000" pitchFamily="2" charset="0"/>
              </a:rPr>
              <a:t>৩। বিভিন্ন শিক্ষা প্রতিষ্ঠানে এবং লাইব্রেরিতে।</a:t>
            </a:r>
          </a:p>
          <a:p>
            <a:endParaRPr lang="en-US" dirty="0"/>
          </a:p>
        </p:txBody>
      </p:sp>
    </p:spTree>
    <p:extLst>
      <p:ext uri="{BB962C8B-B14F-4D97-AF65-F5344CB8AC3E}">
        <p14:creationId xmlns:p14="http://schemas.microsoft.com/office/powerpoint/2010/main" val="3371406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B52EE52-82FC-484C-9627-6DE244A56C01}"/>
              </a:ext>
            </a:extLst>
          </p:cNvPr>
          <p:cNvSpPr/>
          <p:nvPr/>
        </p:nvSpPr>
        <p:spPr>
          <a:xfrm>
            <a:off x="4366259" y="1550670"/>
            <a:ext cx="5852161" cy="37728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03C698-D734-4F17-9E40-BF02CEA276B9}"/>
              </a:ext>
            </a:extLst>
          </p:cNvPr>
          <p:cNvSpPr>
            <a:spLocks noGrp="1"/>
          </p:cNvSpPr>
          <p:nvPr>
            <p:ph type="title"/>
          </p:nvPr>
        </p:nvSpPr>
        <p:spPr>
          <a:xfrm>
            <a:off x="3669030" y="365125"/>
            <a:ext cx="6960870" cy="1325563"/>
          </a:xfrm>
        </p:spPr>
        <p:txBody>
          <a:bodyPr>
            <a:normAutofit/>
          </a:bodyPr>
          <a:lstStyle/>
          <a:p>
            <a:pPr algn="ctr"/>
            <a:r>
              <a:rPr lang="bn-IN" sz="5400" b="1" dirty="0">
                <a:solidFill>
                  <a:srgbClr val="006600"/>
                </a:solidFill>
                <a:latin typeface="NikoshBAN" panose="02000000000000000000" pitchFamily="2" charset="0"/>
                <a:cs typeface="NikoshBAN" panose="02000000000000000000" pitchFamily="2" charset="0"/>
              </a:rPr>
              <a:t>শিক্ষক পরিচিতি</a:t>
            </a:r>
            <a:endParaRPr lang="en-US" sz="5400" dirty="0">
              <a:solidFill>
                <a:srgbClr val="006600"/>
              </a:solidFill>
            </a:endParaRPr>
          </a:p>
        </p:txBody>
      </p:sp>
      <p:sp>
        <p:nvSpPr>
          <p:cNvPr id="4" name="Content Placeholder 2">
            <a:extLst>
              <a:ext uri="{FF2B5EF4-FFF2-40B4-BE49-F238E27FC236}">
                <a16:creationId xmlns:a16="http://schemas.microsoft.com/office/drawing/2014/main" id="{5A6203E1-4B36-4119-9A2D-16FD254001FA}"/>
              </a:ext>
            </a:extLst>
          </p:cNvPr>
          <p:cNvSpPr>
            <a:spLocks noGrp="1"/>
          </p:cNvSpPr>
          <p:nvPr>
            <p:ph idx="1"/>
          </p:nvPr>
        </p:nvSpPr>
        <p:spPr>
          <a:xfrm>
            <a:off x="4366260" y="1690688"/>
            <a:ext cx="5337810" cy="3772852"/>
          </a:xfrm>
        </p:spPr>
        <p:txBody>
          <a:bodyPr>
            <a:normAutofit/>
          </a:bodyPr>
          <a:lstStyle/>
          <a:p>
            <a:pPr marL="457200" lvl="1" indent="0" algn="ctr">
              <a:buNone/>
            </a:pPr>
            <a:r>
              <a:rPr lang="en-US" sz="4400" b="1" u="sng" dirty="0" err="1">
                <a:solidFill>
                  <a:srgbClr val="002060"/>
                </a:solidFill>
                <a:latin typeface="NikoshBAN" panose="02000000000000000000" pitchFamily="2" charset="0"/>
                <a:cs typeface="NikoshBAN" panose="02000000000000000000" pitchFamily="2" charset="0"/>
              </a:rPr>
              <a:t>নাসরিন</a:t>
            </a:r>
            <a:r>
              <a:rPr lang="en-US" sz="4400" b="1" u="sng" dirty="0">
                <a:solidFill>
                  <a:srgbClr val="002060"/>
                </a:solidFill>
                <a:latin typeface="NikoshBAN" panose="02000000000000000000" pitchFamily="2" charset="0"/>
                <a:cs typeface="NikoshBAN" panose="02000000000000000000" pitchFamily="2" charset="0"/>
              </a:rPr>
              <a:t> </a:t>
            </a:r>
            <a:r>
              <a:rPr lang="en-US" sz="4400" b="1" u="sng" dirty="0" err="1">
                <a:solidFill>
                  <a:srgbClr val="002060"/>
                </a:solidFill>
                <a:latin typeface="NikoshBAN" panose="02000000000000000000" pitchFamily="2" charset="0"/>
                <a:cs typeface="NikoshBAN" panose="02000000000000000000" pitchFamily="2" charset="0"/>
              </a:rPr>
              <a:t>জাহান</a:t>
            </a:r>
            <a:r>
              <a:rPr lang="en-US" sz="4400" b="1" u="sng" dirty="0">
                <a:solidFill>
                  <a:srgbClr val="002060"/>
                </a:solidFill>
                <a:latin typeface="NikoshBAN" panose="02000000000000000000" pitchFamily="2" charset="0"/>
                <a:cs typeface="NikoshBAN" panose="02000000000000000000" pitchFamily="2" charset="0"/>
              </a:rPr>
              <a:t>  </a:t>
            </a:r>
            <a:r>
              <a:rPr lang="en-US" sz="4400" b="1" u="sng" dirty="0" err="1">
                <a:solidFill>
                  <a:srgbClr val="002060"/>
                </a:solidFill>
                <a:latin typeface="NikoshBAN" panose="02000000000000000000" pitchFamily="2" charset="0"/>
                <a:cs typeface="NikoshBAN" panose="02000000000000000000" pitchFamily="2" charset="0"/>
              </a:rPr>
              <a:t>দিবা</a:t>
            </a:r>
            <a:br>
              <a:rPr lang="en-US" sz="4400" b="1" u="sng" dirty="0">
                <a:solidFill>
                  <a:srgbClr val="006600"/>
                </a:solidFill>
                <a:latin typeface="NikoshBAN" panose="02000000000000000000" pitchFamily="2" charset="0"/>
                <a:cs typeface="NikoshBAN" panose="02000000000000000000" pitchFamily="2" charset="0"/>
              </a:rPr>
            </a:br>
            <a:r>
              <a:rPr lang="bn-IN" sz="4400" b="1" dirty="0">
                <a:latin typeface="NikoshBAN" panose="02000000000000000000" pitchFamily="2" charset="0"/>
                <a:cs typeface="NikoshBAN" panose="02000000000000000000" pitchFamily="2" charset="0"/>
              </a:rPr>
              <a:t>প্রভাষক</a:t>
            </a:r>
            <a:endParaRPr lang="en-US" sz="4400" b="1" dirty="0">
              <a:latin typeface="NikoshBAN" panose="02000000000000000000" pitchFamily="2" charset="0"/>
              <a:cs typeface="NikoshBAN" panose="02000000000000000000" pitchFamily="2" charset="0"/>
            </a:endParaRPr>
          </a:p>
          <a:p>
            <a:pPr marL="457200" lvl="1" indent="0" algn="ctr">
              <a:buNone/>
            </a:pPr>
            <a:r>
              <a:rPr lang="en-US" sz="4400" b="1" dirty="0" err="1">
                <a:latin typeface="SutonnyOMJ" panose="01010600010101010101" pitchFamily="2" charset="0"/>
                <a:cs typeface="SutonnyOMJ" panose="01010600010101010101" pitchFamily="2" charset="0"/>
              </a:rPr>
              <a:t>তথ্য</a:t>
            </a:r>
            <a:r>
              <a:rPr lang="en-US" sz="4400" b="1" dirty="0">
                <a:latin typeface="SutonnyOMJ" panose="01010600010101010101" pitchFamily="2" charset="0"/>
                <a:cs typeface="SutonnyOMJ" panose="01010600010101010101" pitchFamily="2" charset="0"/>
              </a:rPr>
              <a:t> ও </a:t>
            </a:r>
            <a:r>
              <a:rPr lang="en-US" sz="4400" b="1" dirty="0" err="1">
                <a:latin typeface="SutonnyOMJ" panose="01010600010101010101" pitchFamily="2" charset="0"/>
                <a:cs typeface="SutonnyOMJ" panose="01010600010101010101" pitchFamily="2" charset="0"/>
              </a:rPr>
              <a:t>যোগাযোগ</a:t>
            </a:r>
            <a:r>
              <a:rPr lang="en-US" sz="4400" b="1" dirty="0">
                <a:latin typeface="SutonnyOMJ" panose="01010600010101010101" pitchFamily="2" charset="0"/>
                <a:cs typeface="SutonnyOMJ" panose="01010600010101010101" pitchFamily="2" charset="0"/>
              </a:rPr>
              <a:t> </a:t>
            </a:r>
            <a:r>
              <a:rPr lang="en-US" sz="4400" b="1" dirty="0" err="1">
                <a:latin typeface="SutonnyOMJ" panose="01010600010101010101" pitchFamily="2" charset="0"/>
                <a:cs typeface="SutonnyOMJ" panose="01010600010101010101" pitchFamily="2" charset="0"/>
              </a:rPr>
              <a:t>প্রযুক্তি</a:t>
            </a:r>
            <a:endParaRPr lang="en-US" sz="4400" b="1" dirty="0">
              <a:latin typeface="SutonnyOMJ" panose="01010600010101010101" pitchFamily="2" charset="0"/>
              <a:cs typeface="SutonnyOMJ" panose="01010600010101010101" pitchFamily="2" charset="0"/>
            </a:endParaRPr>
          </a:p>
          <a:p>
            <a:pPr marL="457200" lvl="1" indent="0" algn="ctr">
              <a:buNone/>
            </a:pPr>
            <a:r>
              <a:rPr lang="bn-IN" sz="4400" dirty="0">
                <a:latin typeface="NikoshBAN" panose="02000000000000000000" pitchFamily="2" charset="0"/>
                <a:cs typeface="NikoshBAN" panose="02000000000000000000" pitchFamily="2" charset="0"/>
              </a:rPr>
              <a:t>বানেশ্বর সরকারি কলেজ</a:t>
            </a:r>
          </a:p>
          <a:p>
            <a:pPr marL="457200" lvl="1" indent="0" algn="ctr">
              <a:buNone/>
            </a:pPr>
            <a:r>
              <a:rPr lang="bn-IN" sz="4400" dirty="0">
                <a:latin typeface="NikoshBAN" panose="02000000000000000000" pitchFamily="2" charset="0"/>
                <a:cs typeface="NikoshBAN" panose="02000000000000000000" pitchFamily="2" charset="0"/>
              </a:rPr>
              <a:t>বানেশ্বর, রাজশাহী ।</a:t>
            </a:r>
            <a:endParaRPr lang="en-US" sz="4400" dirty="0">
              <a:latin typeface="NikoshBAN" panose="02000000000000000000" pitchFamily="2" charset="0"/>
              <a:cs typeface="NikoshBAN" panose="02000000000000000000" pitchFamily="2" charset="0"/>
            </a:endParaRPr>
          </a:p>
          <a:p>
            <a:endParaRPr lang="en-US" dirty="0"/>
          </a:p>
        </p:txBody>
      </p:sp>
      <p:pic>
        <p:nvPicPr>
          <p:cNvPr id="11" name="Picture 10">
            <a:extLst>
              <a:ext uri="{FF2B5EF4-FFF2-40B4-BE49-F238E27FC236}">
                <a16:creationId xmlns:a16="http://schemas.microsoft.com/office/drawing/2014/main" id="{6C467A09-2704-407D-A8D3-5C0BEFC73C84}"/>
              </a:ext>
            </a:extLst>
          </p:cNvPr>
          <p:cNvPicPr>
            <a:picLocks noChangeAspect="1"/>
          </p:cNvPicPr>
          <p:nvPr/>
        </p:nvPicPr>
        <p:blipFill rotWithShape="1">
          <a:blip r:embed="rId3">
            <a:extLst>
              <a:ext uri="{28A0092B-C50C-407E-A947-70E740481C1C}">
                <a14:useLocalDpi xmlns:a14="http://schemas.microsoft.com/office/drawing/2010/main" val="0"/>
              </a:ext>
            </a:extLst>
          </a:blip>
          <a:srcRect t="5315" r="7356"/>
          <a:stretch/>
        </p:blipFill>
        <p:spPr>
          <a:xfrm>
            <a:off x="1463421" y="2541807"/>
            <a:ext cx="1962532" cy="1766572"/>
          </a:xfrm>
          <a:prstGeom prst="rect">
            <a:avLst/>
          </a:prstGeom>
        </p:spPr>
      </p:pic>
      <p:sp>
        <p:nvSpPr>
          <p:cNvPr id="16" name="Frame 15">
            <a:extLst>
              <a:ext uri="{FF2B5EF4-FFF2-40B4-BE49-F238E27FC236}">
                <a16:creationId xmlns:a16="http://schemas.microsoft.com/office/drawing/2014/main" id="{ADD3AF13-E3D5-4EFA-A1E8-DB290E85E16E}"/>
              </a:ext>
            </a:extLst>
          </p:cNvPr>
          <p:cNvSpPr/>
          <p:nvPr/>
        </p:nvSpPr>
        <p:spPr>
          <a:xfrm>
            <a:off x="1463421" y="2501006"/>
            <a:ext cx="2049018" cy="1790578"/>
          </a:xfrm>
          <a:prstGeom prst="frame">
            <a:avLst>
              <a:gd name="adj1" fmla="val 6372"/>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path path="circle">
              <a:fillToRect l="50000" t="50000" r="50000" b="50000"/>
            </a:path>
            <a:tileRect/>
          </a:gradFill>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9002420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alpha val="83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CC2CD4-BD6F-448A-B411-D0C8A53F2D97}"/>
              </a:ext>
            </a:extLst>
          </p:cNvPr>
          <p:cNvSpPr>
            <a:spLocks noGrp="1"/>
          </p:cNvSpPr>
          <p:nvPr>
            <p:ph idx="1"/>
          </p:nvPr>
        </p:nvSpPr>
        <p:spPr>
          <a:xfrm>
            <a:off x="1877569" y="414528"/>
            <a:ext cx="2023872" cy="621795"/>
          </a:xfrm>
          <a:solidFill>
            <a:schemeClr val="tx1"/>
          </a:solidFill>
        </p:spPr>
        <p:txBody>
          <a:bodyPr>
            <a:normAutofit/>
          </a:bodyPr>
          <a:lstStyle/>
          <a:p>
            <a:pPr marL="0" indent="0">
              <a:buNone/>
            </a:pPr>
            <a:r>
              <a:rPr lang="bn-IN" sz="3200" b="1" dirty="0">
                <a:solidFill>
                  <a:schemeClr val="bg1"/>
                </a:solidFill>
                <a:latin typeface="NikoshBAN" panose="02000000000000000000" pitchFamily="2" charset="0"/>
                <a:cs typeface="NikoshBAN" panose="02000000000000000000" pitchFamily="2" charset="0"/>
              </a:rPr>
              <a:t>একক কাজঃ</a:t>
            </a:r>
            <a:endParaRPr lang="en-US" sz="3200" b="1" dirty="0">
              <a:solidFill>
                <a:schemeClr val="bg1"/>
              </a:solidFill>
              <a:latin typeface="NikoshBAN" panose="02000000000000000000" pitchFamily="2" charset="0"/>
              <a:cs typeface="NikoshBAN" panose="02000000000000000000" pitchFamily="2" charset="0"/>
            </a:endParaRPr>
          </a:p>
          <a:p>
            <a:endParaRPr lang="en-US" sz="4800" b="1" dirty="0">
              <a:solidFill>
                <a:schemeClr val="bg1"/>
              </a:solidFill>
              <a:latin typeface="NikoshBAN" panose="02000000000000000000" pitchFamily="2" charset="0"/>
              <a:cs typeface="NikoshBAN" panose="02000000000000000000" pitchFamily="2" charset="0"/>
            </a:endParaRPr>
          </a:p>
          <a:p>
            <a:endParaRPr lang="bn-IN" sz="4800" b="1" dirty="0">
              <a:solidFill>
                <a:schemeClr val="bg1"/>
              </a:solidFill>
              <a:latin typeface="NikoshBAN" panose="02000000000000000000" pitchFamily="2" charset="0"/>
              <a:cs typeface="NikoshBAN" panose="02000000000000000000" pitchFamily="2" charset="0"/>
            </a:endParaRPr>
          </a:p>
          <a:p>
            <a:endParaRPr lang="en-US" sz="4800" dirty="0">
              <a:solidFill>
                <a:schemeClr val="bg1"/>
              </a:solidFill>
            </a:endParaRPr>
          </a:p>
        </p:txBody>
      </p:sp>
      <p:sp>
        <p:nvSpPr>
          <p:cNvPr id="4" name="Title 1">
            <a:extLst>
              <a:ext uri="{FF2B5EF4-FFF2-40B4-BE49-F238E27FC236}">
                <a16:creationId xmlns:a16="http://schemas.microsoft.com/office/drawing/2014/main" id="{DFE689A1-5DC3-4C54-8431-611A82DE70AB}"/>
              </a:ext>
            </a:extLst>
          </p:cNvPr>
          <p:cNvSpPr>
            <a:spLocks noGrp="1"/>
          </p:cNvSpPr>
          <p:nvPr>
            <p:ph type="title"/>
          </p:nvPr>
        </p:nvSpPr>
        <p:spPr>
          <a:xfrm>
            <a:off x="5839968" y="219457"/>
            <a:ext cx="3060192" cy="816866"/>
          </a:xfrm>
          <a:solidFill>
            <a:srgbClr val="00B0F0"/>
          </a:solidFill>
        </p:spPr>
        <p:txBody>
          <a:bodyPr>
            <a:normAutofit/>
          </a:bodyPr>
          <a:lstStyle/>
          <a:p>
            <a:pPr algn="ctr"/>
            <a:r>
              <a:rPr lang="bn-IN" b="1" dirty="0">
                <a:solidFill>
                  <a:srgbClr val="280AA6"/>
                </a:solidFill>
                <a:latin typeface="NikoshBAN" panose="02000000000000000000" pitchFamily="2" charset="0"/>
                <a:cs typeface="NikoshBAN" panose="02000000000000000000" pitchFamily="2" charset="0"/>
              </a:rPr>
              <a:t>পাঠ মূল্যায়ন</a:t>
            </a:r>
            <a:endParaRPr lang="en-US" b="1" dirty="0">
              <a:solidFill>
                <a:srgbClr val="280AA6"/>
              </a:solidFill>
              <a:latin typeface="NikoshBAN" panose="02000000000000000000" pitchFamily="2" charset="0"/>
              <a:cs typeface="NikoshBAN" panose="02000000000000000000" pitchFamily="2" charset="0"/>
            </a:endParaRPr>
          </a:p>
        </p:txBody>
      </p:sp>
      <p:grpSp>
        <p:nvGrpSpPr>
          <p:cNvPr id="5" name="Group 4">
            <a:extLst>
              <a:ext uri="{FF2B5EF4-FFF2-40B4-BE49-F238E27FC236}">
                <a16:creationId xmlns:a16="http://schemas.microsoft.com/office/drawing/2014/main" id="{9FC76AAB-35E2-44E3-A60C-29E14D74A555}"/>
              </a:ext>
            </a:extLst>
          </p:cNvPr>
          <p:cNvGrpSpPr/>
          <p:nvPr/>
        </p:nvGrpSpPr>
        <p:grpSpPr>
          <a:xfrm>
            <a:off x="1877568" y="1231392"/>
            <a:ext cx="9070848" cy="5653457"/>
            <a:chOff x="1877568" y="1231392"/>
            <a:chExt cx="9070848" cy="5653457"/>
          </a:xfrm>
        </p:grpSpPr>
        <p:sp>
          <p:nvSpPr>
            <p:cNvPr id="8" name="TextBox 7">
              <a:extLst>
                <a:ext uri="{FF2B5EF4-FFF2-40B4-BE49-F238E27FC236}">
                  <a16:creationId xmlns:a16="http://schemas.microsoft.com/office/drawing/2014/main" id="{DD3F9AA7-7D41-4DB4-8F9D-FBC638A33820}"/>
                </a:ext>
              </a:extLst>
            </p:cNvPr>
            <p:cNvSpPr txBox="1"/>
            <p:nvPr/>
          </p:nvSpPr>
          <p:spPr>
            <a:xfrm>
              <a:off x="1877568" y="1231392"/>
              <a:ext cx="9070848" cy="5653457"/>
            </a:xfrm>
            <a:prstGeom prst="rect">
              <a:avLst/>
            </a:prstGeom>
            <a:noFill/>
          </p:spPr>
          <p:txBody>
            <a:bodyPr wrap="square">
              <a:spAutoFit/>
            </a:bodyPr>
            <a:lstStyle/>
            <a:p>
              <a:pPr algn="l" fontAlgn="base"/>
              <a:r>
                <a:rPr lang="en-US" sz="3200" b="1" i="0" u="sng" dirty="0">
                  <a:effectLst/>
                  <a:latin typeface="NikoshBAN" panose="02000000000000000000" pitchFamily="2" charset="0"/>
                  <a:cs typeface="NikoshBAN" panose="02000000000000000000" pitchFamily="2" charset="0"/>
                </a:rPr>
                <a:t>ব</a:t>
              </a:r>
              <a:r>
                <a:rPr lang="as-IN" sz="3200" b="1" i="0" u="sng" dirty="0">
                  <a:effectLst/>
                  <a:latin typeface="NikoshBAN" panose="02000000000000000000" pitchFamily="2" charset="0"/>
                  <a:cs typeface="NikoshBAN" panose="02000000000000000000" pitchFamily="2" charset="0"/>
                </a:rPr>
                <a:t>হুনির্বাচনি প্রশ্নসমূহঃ</a:t>
              </a:r>
              <a:endParaRPr lang="as-IN" sz="3200" b="1" i="0" dirty="0">
                <a:effectLst/>
                <a:latin typeface="NikoshBAN" panose="02000000000000000000" pitchFamily="2" charset="0"/>
                <a:cs typeface="NikoshBAN" panose="02000000000000000000" pitchFamily="2" charset="0"/>
              </a:endParaRPr>
            </a:p>
            <a:p>
              <a:pPr algn="l" fontAlgn="base"/>
              <a:r>
                <a:rPr lang="as-IN" sz="3200" b="1" i="0" dirty="0">
                  <a:solidFill>
                    <a:srgbClr val="002060"/>
                  </a:solidFill>
                  <a:effectLst/>
                  <a:latin typeface="NikoshBAN" panose="02000000000000000000" pitchFamily="2" charset="0"/>
                  <a:cs typeface="NikoshBAN" panose="02000000000000000000" pitchFamily="2" charset="0"/>
                </a:rPr>
                <a:t>১। বায়োমেট্রিক্স পদ্ধতিতে ফিঙ্গারপ্রিন্ট হলো-</a:t>
              </a:r>
            </a:p>
            <a:p>
              <a:pPr algn="l" fontAlgn="base"/>
              <a:r>
                <a:rPr lang="as-IN" sz="3200" b="0" i="0" dirty="0">
                  <a:effectLst/>
                  <a:latin typeface="NikoshBAN" panose="02000000000000000000" pitchFamily="2" charset="0"/>
                  <a:cs typeface="NikoshBAN" panose="02000000000000000000" pitchFamily="2" charset="0"/>
                </a:rPr>
                <a:t>ক) আইডেনটিটি        </a:t>
              </a:r>
              <a:r>
                <a:rPr lang="en-US" sz="3200" b="0" i="0" dirty="0">
                  <a:effectLst/>
                  <a:latin typeface="NikoshBAN" panose="02000000000000000000" pitchFamily="2" charset="0"/>
                  <a:cs typeface="NikoshBAN" panose="02000000000000000000" pitchFamily="2" charset="0"/>
                </a:rPr>
                <a:t>           </a:t>
              </a:r>
              <a:r>
                <a:rPr lang="as-IN" sz="3200" b="0" i="0" dirty="0">
                  <a:effectLst/>
                  <a:latin typeface="NikoshBAN" panose="02000000000000000000" pitchFamily="2" charset="0"/>
                  <a:cs typeface="NikoshBAN" panose="02000000000000000000" pitchFamily="2" charset="0"/>
                </a:rPr>
                <a:t>খ) ফিঙ্গার আইডেনটিটি  </a:t>
              </a:r>
              <a:endParaRPr lang="en-US" sz="3200" b="0" i="0" dirty="0">
                <a:effectLst/>
                <a:latin typeface="NikoshBAN" panose="02000000000000000000" pitchFamily="2" charset="0"/>
                <a:cs typeface="NikoshBAN" panose="02000000000000000000" pitchFamily="2" charset="0"/>
              </a:endParaRPr>
            </a:p>
            <a:p>
              <a:pPr algn="l" fontAlgn="base"/>
              <a:r>
                <a:rPr lang="as-IN" sz="3200" b="0" i="0" dirty="0">
                  <a:effectLst/>
                  <a:latin typeface="NikoshBAN" panose="02000000000000000000" pitchFamily="2" charset="0"/>
                  <a:cs typeface="NikoshBAN" panose="02000000000000000000" pitchFamily="2" charset="0"/>
                </a:rPr>
                <a:t>গ) ইনপুট</a:t>
              </a:r>
              <a:r>
                <a:rPr lang="en-US" sz="3200" b="0" i="0" dirty="0">
                  <a:effectLst/>
                  <a:latin typeface="NikoshBAN" panose="02000000000000000000" pitchFamily="2" charset="0"/>
                  <a:cs typeface="NikoshBAN" panose="02000000000000000000" pitchFamily="2" charset="0"/>
                </a:rPr>
                <a:t> </a:t>
              </a:r>
              <a:r>
                <a:rPr lang="en-US" sz="3200" b="0" i="0" dirty="0" err="1">
                  <a:effectLst/>
                  <a:latin typeface="NikoshBAN" panose="02000000000000000000" pitchFamily="2" charset="0"/>
                  <a:cs typeface="NikoshBAN" panose="02000000000000000000" pitchFamily="2" charset="0"/>
                </a:rPr>
                <a:t>উপাত্ত</a:t>
              </a:r>
              <a:r>
                <a:rPr lang="as-IN" sz="3200" b="0" i="0" dirty="0">
                  <a:effectLst/>
                  <a:latin typeface="NikoshBAN" panose="02000000000000000000" pitchFamily="2" charset="0"/>
                  <a:cs typeface="NikoshBAN" panose="02000000000000000000" pitchFamily="2" charset="0"/>
                </a:rPr>
                <a:t>     </a:t>
              </a:r>
              <a:r>
                <a:rPr lang="en-US" sz="3200" b="0" i="0" dirty="0">
                  <a:effectLst/>
                  <a:latin typeface="NikoshBAN" panose="02000000000000000000" pitchFamily="2" charset="0"/>
                  <a:cs typeface="NikoshBAN" panose="02000000000000000000" pitchFamily="2" charset="0"/>
                </a:rPr>
                <a:t>              </a:t>
              </a:r>
              <a:r>
                <a:rPr lang="as-IN" sz="3200" b="0" i="0" dirty="0">
                  <a:effectLst/>
                  <a:latin typeface="NikoshBAN" panose="02000000000000000000" pitchFamily="2" charset="0"/>
                  <a:cs typeface="NikoshBAN" panose="02000000000000000000" pitchFamily="2" charset="0"/>
                </a:rPr>
                <a:t>ঘ) বায়োলজিক্যাল ডেটা</a:t>
              </a:r>
            </a:p>
            <a:p>
              <a:pPr algn="l" fontAlgn="base"/>
              <a:r>
                <a:rPr lang="as-IN" sz="3200" b="1" i="0" dirty="0">
                  <a:solidFill>
                    <a:srgbClr val="002060"/>
                  </a:solidFill>
                  <a:effectLst/>
                  <a:latin typeface="NikoshBAN" panose="02000000000000000000" pitchFamily="2" charset="0"/>
                  <a:cs typeface="NikoshBAN" panose="02000000000000000000" pitchFamily="2" charset="0"/>
                </a:rPr>
                <a:t>২। শারীরিক বৈশিষ্ট্যের ভিত্তিতে মানুষকে শনাক্ত করার প্রযুক্তিকে কী বলে?</a:t>
              </a:r>
            </a:p>
            <a:p>
              <a:pPr algn="l" fontAlgn="base"/>
              <a:r>
                <a:rPr lang="as-IN" sz="3200" b="0" i="0" dirty="0">
                  <a:effectLst/>
                  <a:latin typeface="NikoshBAN" panose="02000000000000000000" pitchFamily="2" charset="0"/>
                  <a:cs typeface="NikoshBAN" panose="02000000000000000000" pitchFamily="2" charset="0"/>
                </a:rPr>
                <a:t>ক) বায়োমেট্রিক্স      </a:t>
              </a:r>
              <a:r>
                <a:rPr lang="en-US" sz="3200" b="0" i="0" dirty="0">
                  <a:effectLst/>
                  <a:latin typeface="NikoshBAN" panose="02000000000000000000" pitchFamily="2" charset="0"/>
                  <a:cs typeface="NikoshBAN" panose="02000000000000000000" pitchFamily="2" charset="0"/>
                </a:rPr>
                <a:t>          </a:t>
              </a:r>
              <a:r>
                <a:rPr lang="as-IN" sz="3200" b="0" i="0" dirty="0">
                  <a:effectLst/>
                  <a:latin typeface="NikoshBAN" panose="02000000000000000000" pitchFamily="2" charset="0"/>
                  <a:cs typeface="NikoshBAN" panose="02000000000000000000" pitchFamily="2" charset="0"/>
                </a:rPr>
                <a:t>খ) বায়োইনফরমেটিক্স        </a:t>
              </a:r>
              <a:endParaRPr lang="en-US" sz="3200" b="0" i="0" dirty="0">
                <a:effectLst/>
                <a:latin typeface="NikoshBAN" panose="02000000000000000000" pitchFamily="2" charset="0"/>
                <a:cs typeface="NikoshBAN" panose="02000000000000000000" pitchFamily="2" charset="0"/>
              </a:endParaRPr>
            </a:p>
            <a:p>
              <a:pPr algn="l" fontAlgn="base"/>
              <a:r>
                <a:rPr lang="as-IN" sz="3200" b="0" i="0" dirty="0">
                  <a:effectLst/>
                  <a:latin typeface="NikoshBAN" panose="02000000000000000000" pitchFamily="2" charset="0"/>
                  <a:cs typeface="NikoshBAN" panose="02000000000000000000" pitchFamily="2" charset="0"/>
                </a:rPr>
                <a:t>গ) বায়োটেকনোলজি          ঘ) জেনেটিক ইঞ্জিনিয়ারিং</a:t>
              </a:r>
            </a:p>
            <a:p>
              <a:pPr algn="l" fontAlgn="base"/>
              <a:r>
                <a:rPr lang="as-IN" sz="3200" b="1" i="0" dirty="0">
                  <a:solidFill>
                    <a:srgbClr val="002060"/>
                  </a:solidFill>
                  <a:effectLst/>
                  <a:latin typeface="NikoshBAN" panose="02000000000000000000" pitchFamily="2" charset="0"/>
                  <a:cs typeface="NikoshBAN" panose="02000000000000000000" pitchFamily="2" charset="0"/>
                </a:rPr>
                <a:t>৩। কোনটি বায়োমেট্রিক্সে ব্যবহৃত হয়?</a:t>
              </a:r>
            </a:p>
            <a:p>
              <a:pPr algn="l" fontAlgn="base"/>
              <a:r>
                <a:rPr lang="as-IN" sz="3200" b="0" i="0" dirty="0">
                  <a:effectLst/>
                  <a:latin typeface="NikoshBAN" panose="02000000000000000000" pitchFamily="2" charset="0"/>
                  <a:cs typeface="NikoshBAN" panose="02000000000000000000" pitchFamily="2" charset="0"/>
                </a:rPr>
                <a:t>ক) সেন্সর        </a:t>
              </a:r>
              <a:r>
                <a:rPr lang="en-US" sz="3200" b="0" i="0" dirty="0">
                  <a:effectLst/>
                  <a:latin typeface="NikoshBAN" panose="02000000000000000000" pitchFamily="2" charset="0"/>
                  <a:cs typeface="NikoshBAN" panose="02000000000000000000" pitchFamily="2" charset="0"/>
                </a:rPr>
                <a:t>          </a:t>
              </a:r>
              <a:r>
                <a:rPr lang="as-IN" sz="3200" b="0" i="0" dirty="0">
                  <a:effectLst/>
                  <a:latin typeface="NikoshBAN" panose="02000000000000000000" pitchFamily="2" charset="0"/>
                  <a:cs typeface="NikoshBAN" panose="02000000000000000000" pitchFamily="2" charset="0"/>
                </a:rPr>
                <a:t>খ) ডিজিটাল মিটার        </a:t>
              </a:r>
              <a:endParaRPr lang="en-US" sz="3200" b="0" i="0" dirty="0">
                <a:effectLst/>
                <a:latin typeface="NikoshBAN" panose="02000000000000000000" pitchFamily="2" charset="0"/>
                <a:cs typeface="NikoshBAN" panose="02000000000000000000" pitchFamily="2" charset="0"/>
              </a:endParaRPr>
            </a:p>
            <a:p>
              <a:pPr algn="l" fontAlgn="base"/>
              <a:r>
                <a:rPr lang="as-IN" sz="3200" b="0" i="0" dirty="0">
                  <a:effectLst/>
                  <a:latin typeface="NikoshBAN" panose="02000000000000000000" pitchFamily="2" charset="0"/>
                  <a:cs typeface="NikoshBAN" panose="02000000000000000000" pitchFamily="2" charset="0"/>
                </a:rPr>
                <a:t>গ) </a:t>
              </a:r>
              <a:r>
                <a:rPr lang="en-US" sz="3200" b="0" i="0" dirty="0" err="1">
                  <a:effectLst/>
                  <a:latin typeface="NikoshBAN" panose="02000000000000000000" pitchFamily="2" charset="0"/>
                  <a:cs typeface="NikoshBAN" panose="02000000000000000000" pitchFamily="2" charset="0"/>
                </a:rPr>
                <a:t>ন্যানো</a:t>
              </a:r>
              <a:r>
                <a:rPr lang="as-IN" sz="3200" b="0" i="0" dirty="0">
                  <a:effectLst/>
                  <a:latin typeface="NikoshBAN" panose="02000000000000000000" pitchFamily="2" charset="0"/>
                  <a:cs typeface="NikoshBAN" panose="02000000000000000000" pitchFamily="2" charset="0"/>
                </a:rPr>
                <a:t>মিটার   </a:t>
              </a:r>
              <a:r>
                <a:rPr lang="en-US" sz="3200" b="0" i="0" dirty="0">
                  <a:effectLst/>
                  <a:latin typeface="NikoshBAN" panose="02000000000000000000" pitchFamily="2" charset="0"/>
                  <a:cs typeface="NikoshBAN" panose="02000000000000000000" pitchFamily="2" charset="0"/>
                </a:rPr>
                <a:t>       </a:t>
              </a:r>
              <a:r>
                <a:rPr lang="as-IN" sz="3200" b="0" i="0" dirty="0">
                  <a:effectLst/>
                  <a:latin typeface="NikoshBAN" panose="02000000000000000000" pitchFamily="2" charset="0"/>
                  <a:cs typeface="NikoshBAN" panose="02000000000000000000" pitchFamily="2" charset="0"/>
                </a:rPr>
                <a:t>ঘ) থার্মোমিটার</a:t>
              </a:r>
            </a:p>
          </p:txBody>
        </p:sp>
        <p:sp>
          <p:nvSpPr>
            <p:cNvPr id="2" name="Oval 1">
              <a:extLst>
                <a:ext uri="{FF2B5EF4-FFF2-40B4-BE49-F238E27FC236}">
                  <a16:creationId xmlns:a16="http://schemas.microsoft.com/office/drawing/2014/main" id="{9B14F79D-2AF1-497E-80B1-13E5BAD7D717}"/>
                </a:ext>
              </a:extLst>
            </p:cNvPr>
            <p:cNvSpPr/>
            <p:nvPr/>
          </p:nvSpPr>
          <p:spPr>
            <a:xfrm>
              <a:off x="5748528" y="2828544"/>
              <a:ext cx="353568" cy="304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6" name="Oval 5">
              <a:extLst>
                <a:ext uri="{FF2B5EF4-FFF2-40B4-BE49-F238E27FC236}">
                  <a16:creationId xmlns:a16="http://schemas.microsoft.com/office/drawing/2014/main" id="{4E332438-22E8-488D-99D6-2CC37527DD64}"/>
                </a:ext>
              </a:extLst>
            </p:cNvPr>
            <p:cNvSpPr/>
            <p:nvPr/>
          </p:nvSpPr>
          <p:spPr>
            <a:xfrm>
              <a:off x="1987296" y="4303776"/>
              <a:ext cx="353568" cy="304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7" name="Oval 6">
              <a:extLst>
                <a:ext uri="{FF2B5EF4-FFF2-40B4-BE49-F238E27FC236}">
                  <a16:creationId xmlns:a16="http://schemas.microsoft.com/office/drawing/2014/main" id="{D26560CD-F362-491C-AC21-70D94BA0C73A}"/>
                </a:ext>
              </a:extLst>
            </p:cNvPr>
            <p:cNvSpPr/>
            <p:nvPr/>
          </p:nvSpPr>
          <p:spPr>
            <a:xfrm>
              <a:off x="1987296" y="5754624"/>
              <a:ext cx="353568" cy="304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grpSp>
    </p:spTree>
    <p:extLst>
      <p:ext uri="{BB962C8B-B14F-4D97-AF65-F5344CB8AC3E}">
        <p14:creationId xmlns:p14="http://schemas.microsoft.com/office/powerpoint/2010/main" val="12449825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alpha val="83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1C5058-0EF9-428D-AF23-3D8D2E091F10}"/>
              </a:ext>
            </a:extLst>
          </p:cNvPr>
          <p:cNvSpPr>
            <a:spLocks noGrp="1"/>
          </p:cNvSpPr>
          <p:nvPr>
            <p:ph idx="1"/>
          </p:nvPr>
        </p:nvSpPr>
        <p:spPr>
          <a:xfrm>
            <a:off x="668383" y="506276"/>
            <a:ext cx="10515600" cy="5723835"/>
          </a:xfrm>
        </p:spPr>
        <p:txBody>
          <a:bodyPr>
            <a:normAutofit fontScale="92500" lnSpcReduction="10000"/>
          </a:bodyPr>
          <a:lstStyle/>
          <a:p>
            <a:pPr marL="0" indent="0" algn="l" fontAlgn="base">
              <a:buNone/>
            </a:pPr>
            <a:r>
              <a:rPr lang="as-IN" sz="3600" i="0" dirty="0">
                <a:solidFill>
                  <a:srgbClr val="002060"/>
                </a:solidFill>
                <a:effectLst/>
                <a:latin typeface="NikoshBAN" panose="02000000000000000000" pitchFamily="2" charset="0"/>
                <a:cs typeface="NikoshBAN" panose="02000000000000000000" pitchFamily="2" charset="0"/>
              </a:rPr>
              <a:t>৪। বায়োমেট্রিক্সে মানুষের আচরণগত বৈশিষ্ট্য হলো-</a:t>
            </a:r>
          </a:p>
          <a:p>
            <a:pPr marL="0" indent="0" algn="l" fontAlgn="base">
              <a:buNone/>
            </a:pPr>
            <a:r>
              <a:rPr lang="en-US" sz="3600" b="0" i="0" dirty="0" err="1">
                <a:effectLst/>
                <a:latin typeface="NikoshBAN" panose="02000000000000000000" pitchFamily="2" charset="0"/>
                <a:cs typeface="NikoshBAN" panose="02000000000000000000" pitchFamily="2" charset="0"/>
              </a:rPr>
              <a:t>i</a:t>
            </a:r>
            <a:r>
              <a:rPr lang="en-US" sz="3600" b="0" i="0" dirty="0">
                <a:effectLst/>
                <a:latin typeface="NikoshBAN" panose="02000000000000000000" pitchFamily="2" charset="0"/>
                <a:cs typeface="NikoshBAN" panose="02000000000000000000" pitchFamily="2" charset="0"/>
              </a:rPr>
              <a:t>. </a:t>
            </a:r>
            <a:r>
              <a:rPr lang="as-IN" sz="3600" b="0" i="0" dirty="0">
                <a:effectLst/>
                <a:latin typeface="NikoshBAN" panose="02000000000000000000" pitchFamily="2" charset="0"/>
                <a:cs typeface="NikoshBAN" panose="02000000000000000000" pitchFamily="2" charset="0"/>
              </a:rPr>
              <a:t>ভয়েস রিকগনিশন       </a:t>
            </a:r>
            <a:r>
              <a:rPr lang="en-US" sz="3600" b="0" i="0" dirty="0">
                <a:effectLst/>
                <a:latin typeface="NikoshBAN" panose="02000000000000000000" pitchFamily="2" charset="0"/>
                <a:cs typeface="NikoshBAN" panose="02000000000000000000" pitchFamily="2" charset="0"/>
              </a:rPr>
              <a:t>ii. </a:t>
            </a:r>
            <a:r>
              <a:rPr lang="as-IN" sz="3600" b="0" i="0" dirty="0">
                <a:effectLst/>
                <a:latin typeface="NikoshBAN" panose="02000000000000000000" pitchFamily="2" charset="0"/>
                <a:cs typeface="NikoshBAN" panose="02000000000000000000" pitchFamily="2" charset="0"/>
              </a:rPr>
              <a:t> </a:t>
            </a:r>
            <a:r>
              <a:rPr lang="bn-IN" sz="3600" b="1" i="0" dirty="0">
                <a:solidFill>
                  <a:schemeClr val="tx1"/>
                </a:solidFill>
                <a:effectLst/>
                <a:latin typeface="NikoshBAN" panose="02000000000000000000" pitchFamily="2" charset="0"/>
                <a:cs typeface="NikoshBAN" panose="02000000000000000000" pitchFamily="2" charset="0"/>
              </a:rPr>
              <a:t> </a:t>
            </a:r>
            <a:r>
              <a:rPr lang="bn-IN" sz="3600" i="0" dirty="0">
                <a:effectLst/>
                <a:latin typeface="NikoshBAN" panose="02000000000000000000" pitchFamily="2" charset="0"/>
                <a:cs typeface="NikoshBAN" panose="02000000000000000000" pitchFamily="2" charset="0"/>
              </a:rPr>
              <a:t>টাইপিং কীস্ট্রোক</a:t>
            </a:r>
            <a:r>
              <a:rPr lang="as-IN" sz="3600" i="0" dirty="0">
                <a:effectLst/>
                <a:latin typeface="NikoshBAN" panose="02000000000000000000" pitchFamily="2" charset="0"/>
                <a:cs typeface="NikoshBAN" panose="02000000000000000000" pitchFamily="2" charset="0"/>
              </a:rPr>
              <a:t>    </a:t>
            </a:r>
            <a:r>
              <a:rPr lang="en-US" sz="3600" b="0" i="0" dirty="0">
                <a:effectLst/>
                <a:latin typeface="NikoshBAN" panose="02000000000000000000" pitchFamily="2" charset="0"/>
                <a:cs typeface="NikoshBAN" panose="02000000000000000000" pitchFamily="2" charset="0"/>
              </a:rPr>
              <a:t>iii. </a:t>
            </a:r>
            <a:r>
              <a:rPr lang="as-IN" sz="3600" b="0" i="0" dirty="0">
                <a:effectLst/>
                <a:latin typeface="NikoshBAN" panose="02000000000000000000" pitchFamily="2" charset="0"/>
                <a:cs typeface="NikoshBAN" panose="02000000000000000000" pitchFamily="2" charset="0"/>
              </a:rPr>
              <a:t>সিগনেচার ভেরিফিকেশন</a:t>
            </a:r>
          </a:p>
          <a:p>
            <a:pPr marL="0" indent="0" algn="l" fontAlgn="base">
              <a:buNone/>
            </a:pPr>
            <a:r>
              <a:rPr lang="as-IN" sz="3600" b="0" i="0" dirty="0">
                <a:effectLst/>
                <a:latin typeface="NikoshBAN" panose="02000000000000000000" pitchFamily="2" charset="0"/>
                <a:cs typeface="NikoshBAN" panose="02000000000000000000" pitchFamily="2" charset="0"/>
              </a:rPr>
              <a:t>নিচের কোনটি সঠিক?</a:t>
            </a:r>
            <a:endParaRPr lang="en-US" sz="3600" b="0" i="0" dirty="0">
              <a:effectLst/>
              <a:latin typeface="NikoshBAN" panose="02000000000000000000" pitchFamily="2" charset="0"/>
              <a:cs typeface="NikoshBAN" panose="02000000000000000000" pitchFamily="2" charset="0"/>
            </a:endParaRPr>
          </a:p>
          <a:p>
            <a:pPr marL="0" indent="0" algn="l" fontAlgn="base">
              <a:buNone/>
            </a:pPr>
            <a:r>
              <a:rPr lang="as-IN" sz="3600" b="0" i="0" dirty="0">
                <a:effectLst/>
                <a:latin typeface="NikoshBAN" panose="02000000000000000000" pitchFamily="2" charset="0"/>
                <a:cs typeface="NikoshBAN" panose="02000000000000000000" pitchFamily="2" charset="0"/>
              </a:rPr>
              <a:t>ক) </a:t>
            </a:r>
            <a:r>
              <a:rPr lang="en-US" sz="3600" b="0" i="0" dirty="0" err="1">
                <a:effectLst/>
                <a:latin typeface="NikoshBAN" panose="02000000000000000000" pitchFamily="2" charset="0"/>
                <a:cs typeface="NikoshBAN" panose="02000000000000000000" pitchFamily="2" charset="0"/>
              </a:rPr>
              <a:t>i</a:t>
            </a:r>
            <a:r>
              <a:rPr lang="en-US" sz="3600" b="0" i="0" dirty="0">
                <a:effectLst/>
                <a:latin typeface="NikoshBAN" panose="02000000000000000000" pitchFamily="2" charset="0"/>
                <a:cs typeface="NikoshBAN" panose="02000000000000000000" pitchFamily="2" charset="0"/>
              </a:rPr>
              <a:t> </a:t>
            </a:r>
            <a:r>
              <a:rPr lang="as-IN" sz="3600" b="0" i="0" dirty="0">
                <a:effectLst/>
                <a:latin typeface="NikoshBAN" panose="02000000000000000000" pitchFamily="2" charset="0"/>
                <a:cs typeface="NikoshBAN" panose="02000000000000000000" pitchFamily="2" charset="0"/>
              </a:rPr>
              <a:t>ও </a:t>
            </a:r>
            <a:r>
              <a:rPr lang="en-US" sz="3600" b="0" i="0" dirty="0">
                <a:effectLst/>
                <a:latin typeface="NikoshBAN" panose="02000000000000000000" pitchFamily="2" charset="0"/>
                <a:cs typeface="NikoshBAN" panose="02000000000000000000" pitchFamily="2" charset="0"/>
              </a:rPr>
              <a:t>ii     </a:t>
            </a:r>
            <a:r>
              <a:rPr lang="as-IN" sz="3600" b="0" i="0" dirty="0">
                <a:effectLst/>
                <a:latin typeface="NikoshBAN" panose="02000000000000000000" pitchFamily="2" charset="0"/>
                <a:cs typeface="NikoshBAN" panose="02000000000000000000" pitchFamily="2" charset="0"/>
              </a:rPr>
              <a:t>খ) </a:t>
            </a:r>
            <a:r>
              <a:rPr lang="en-US" sz="3600" b="0" i="0" dirty="0" err="1">
                <a:effectLst/>
                <a:latin typeface="NikoshBAN" panose="02000000000000000000" pitchFamily="2" charset="0"/>
                <a:cs typeface="NikoshBAN" panose="02000000000000000000" pitchFamily="2" charset="0"/>
              </a:rPr>
              <a:t>i</a:t>
            </a:r>
            <a:r>
              <a:rPr lang="en-US" sz="3600" b="0" i="0" dirty="0">
                <a:effectLst/>
                <a:latin typeface="NikoshBAN" panose="02000000000000000000" pitchFamily="2" charset="0"/>
                <a:cs typeface="NikoshBAN" panose="02000000000000000000" pitchFamily="2" charset="0"/>
              </a:rPr>
              <a:t> </a:t>
            </a:r>
            <a:r>
              <a:rPr lang="as-IN" sz="3600" b="0" i="0" dirty="0">
                <a:effectLst/>
                <a:latin typeface="NikoshBAN" panose="02000000000000000000" pitchFamily="2" charset="0"/>
                <a:cs typeface="NikoshBAN" panose="02000000000000000000" pitchFamily="2" charset="0"/>
              </a:rPr>
              <a:t>ও </a:t>
            </a:r>
            <a:r>
              <a:rPr lang="en-US" sz="3600" b="0" i="0" dirty="0">
                <a:effectLst/>
                <a:latin typeface="NikoshBAN" panose="02000000000000000000" pitchFamily="2" charset="0"/>
                <a:cs typeface="NikoshBAN" panose="02000000000000000000" pitchFamily="2" charset="0"/>
              </a:rPr>
              <a:t>iii       </a:t>
            </a:r>
            <a:r>
              <a:rPr lang="as-IN" sz="3600" b="0" i="0" dirty="0">
                <a:effectLst/>
                <a:latin typeface="NikoshBAN" panose="02000000000000000000" pitchFamily="2" charset="0"/>
                <a:cs typeface="NikoshBAN" panose="02000000000000000000" pitchFamily="2" charset="0"/>
              </a:rPr>
              <a:t>গ) </a:t>
            </a:r>
            <a:r>
              <a:rPr lang="en-US" sz="3600" b="0" i="0" dirty="0">
                <a:effectLst/>
                <a:latin typeface="NikoshBAN" panose="02000000000000000000" pitchFamily="2" charset="0"/>
                <a:cs typeface="NikoshBAN" panose="02000000000000000000" pitchFamily="2" charset="0"/>
              </a:rPr>
              <a:t>ii </a:t>
            </a:r>
            <a:r>
              <a:rPr lang="as-IN" sz="3600" b="0" i="0" dirty="0">
                <a:effectLst/>
                <a:latin typeface="NikoshBAN" panose="02000000000000000000" pitchFamily="2" charset="0"/>
                <a:cs typeface="NikoshBAN" panose="02000000000000000000" pitchFamily="2" charset="0"/>
              </a:rPr>
              <a:t>ও </a:t>
            </a:r>
            <a:r>
              <a:rPr lang="en-US" sz="3600" b="0" i="0" dirty="0">
                <a:effectLst/>
                <a:latin typeface="NikoshBAN" panose="02000000000000000000" pitchFamily="2" charset="0"/>
                <a:cs typeface="NikoshBAN" panose="02000000000000000000" pitchFamily="2" charset="0"/>
              </a:rPr>
              <a:t>iii      </a:t>
            </a:r>
            <a:r>
              <a:rPr lang="as-IN" sz="3600" b="0" i="0" dirty="0">
                <a:effectLst/>
                <a:latin typeface="NikoshBAN" panose="02000000000000000000" pitchFamily="2" charset="0"/>
                <a:cs typeface="NikoshBAN" panose="02000000000000000000" pitchFamily="2" charset="0"/>
              </a:rPr>
              <a:t>ঘ)  </a:t>
            </a:r>
            <a:r>
              <a:rPr lang="en-US" sz="3600" b="0" i="0" dirty="0" err="1">
                <a:effectLst/>
                <a:latin typeface="NikoshBAN" panose="02000000000000000000" pitchFamily="2" charset="0"/>
                <a:cs typeface="NikoshBAN" panose="02000000000000000000" pitchFamily="2" charset="0"/>
              </a:rPr>
              <a:t>i</a:t>
            </a:r>
            <a:r>
              <a:rPr lang="en-US" sz="3600" b="0" i="0" dirty="0">
                <a:effectLst/>
                <a:latin typeface="NikoshBAN" panose="02000000000000000000" pitchFamily="2" charset="0"/>
                <a:cs typeface="NikoshBAN" panose="02000000000000000000" pitchFamily="2" charset="0"/>
              </a:rPr>
              <a:t>, ii </a:t>
            </a:r>
            <a:r>
              <a:rPr lang="as-IN" sz="3600" b="0" i="0" dirty="0">
                <a:effectLst/>
                <a:latin typeface="NikoshBAN" panose="02000000000000000000" pitchFamily="2" charset="0"/>
                <a:cs typeface="NikoshBAN" panose="02000000000000000000" pitchFamily="2" charset="0"/>
              </a:rPr>
              <a:t>ও </a:t>
            </a:r>
            <a:r>
              <a:rPr lang="en-US" sz="3600" b="0" i="0" dirty="0">
                <a:effectLst/>
                <a:latin typeface="NikoshBAN" panose="02000000000000000000" pitchFamily="2" charset="0"/>
                <a:cs typeface="NikoshBAN" panose="02000000000000000000" pitchFamily="2" charset="0"/>
              </a:rPr>
              <a:t>iii</a:t>
            </a:r>
          </a:p>
          <a:p>
            <a:pPr marL="0" indent="0" algn="l" fontAlgn="base">
              <a:buNone/>
            </a:pPr>
            <a:endParaRPr lang="en-US" sz="3600" i="0" dirty="0">
              <a:solidFill>
                <a:srgbClr val="002060"/>
              </a:solidFill>
              <a:effectLst/>
              <a:latin typeface="NikoshBAN" panose="02000000000000000000" pitchFamily="2" charset="0"/>
              <a:cs typeface="NikoshBAN" panose="02000000000000000000" pitchFamily="2" charset="0"/>
            </a:endParaRPr>
          </a:p>
          <a:p>
            <a:pPr marL="0" indent="0" algn="l" fontAlgn="base">
              <a:buNone/>
            </a:pPr>
            <a:r>
              <a:rPr lang="as-IN" sz="3600" i="0" dirty="0">
                <a:solidFill>
                  <a:srgbClr val="002060"/>
                </a:solidFill>
                <a:effectLst/>
                <a:latin typeface="NikoshBAN" panose="02000000000000000000" pitchFamily="2" charset="0"/>
                <a:cs typeface="NikoshBAN" panose="02000000000000000000" pitchFamily="2" charset="0"/>
              </a:rPr>
              <a:t>৫। বায়োমেট্রিক্সে মানুষের শারীরবৃত্তীয় বৈশিষ্ট্য হলো-</a:t>
            </a:r>
            <a:endParaRPr lang="en-US" sz="3600" i="0" dirty="0">
              <a:solidFill>
                <a:srgbClr val="002060"/>
              </a:solidFill>
              <a:effectLst/>
              <a:latin typeface="NikoshBAN" panose="02000000000000000000" pitchFamily="2" charset="0"/>
              <a:cs typeface="NikoshBAN" panose="02000000000000000000" pitchFamily="2" charset="0"/>
            </a:endParaRPr>
          </a:p>
          <a:p>
            <a:pPr marL="0" indent="0" algn="l" fontAlgn="base">
              <a:buNone/>
            </a:pPr>
            <a:endParaRPr lang="as-IN" sz="3600" b="0" i="0" dirty="0">
              <a:solidFill>
                <a:srgbClr val="002060"/>
              </a:solidFill>
              <a:effectLst/>
              <a:latin typeface="NikoshBAN" panose="02000000000000000000" pitchFamily="2" charset="0"/>
              <a:cs typeface="NikoshBAN" panose="02000000000000000000" pitchFamily="2" charset="0"/>
            </a:endParaRPr>
          </a:p>
          <a:p>
            <a:pPr marL="0" indent="0" algn="l" fontAlgn="base">
              <a:buNone/>
            </a:pPr>
            <a:r>
              <a:rPr lang="en-US" sz="3600" b="0" i="0" dirty="0" err="1">
                <a:effectLst/>
                <a:latin typeface="NikoshBAN" panose="02000000000000000000" pitchFamily="2" charset="0"/>
                <a:cs typeface="NikoshBAN" panose="02000000000000000000" pitchFamily="2" charset="0"/>
              </a:rPr>
              <a:t>i</a:t>
            </a:r>
            <a:r>
              <a:rPr lang="en-US" sz="3600" b="0" i="0" dirty="0">
                <a:effectLst/>
                <a:latin typeface="NikoshBAN" panose="02000000000000000000" pitchFamily="2" charset="0"/>
                <a:cs typeface="NikoshBAN" panose="02000000000000000000" pitchFamily="2" charset="0"/>
              </a:rPr>
              <a:t>. </a:t>
            </a:r>
            <a:r>
              <a:rPr lang="as-IN" sz="3600" b="0" i="0" dirty="0">
                <a:effectLst/>
                <a:latin typeface="NikoshBAN" panose="02000000000000000000" pitchFamily="2" charset="0"/>
                <a:cs typeface="NikoshBAN" panose="02000000000000000000" pitchFamily="2" charset="0"/>
              </a:rPr>
              <a:t>ফেইস রিকগনিশন      </a:t>
            </a:r>
            <a:r>
              <a:rPr lang="en-US" sz="3600" i="0" dirty="0">
                <a:effectLst/>
                <a:latin typeface="NikoshBAN" panose="02000000000000000000" pitchFamily="2" charset="0"/>
                <a:cs typeface="NikoshBAN" panose="02000000000000000000" pitchFamily="2" charset="0"/>
              </a:rPr>
              <a:t>ii. </a:t>
            </a:r>
            <a:r>
              <a:rPr lang="bn-IN" sz="3600" i="0" dirty="0">
                <a:effectLst/>
                <a:latin typeface="NikoshBAN" panose="02000000000000000000" pitchFamily="2" charset="0"/>
                <a:cs typeface="NikoshBAN" panose="02000000000000000000" pitchFamily="2" charset="0"/>
              </a:rPr>
              <a:t>হ্যান্ড জিওমেট্রি </a:t>
            </a:r>
            <a:r>
              <a:rPr lang="as-IN" sz="3600" i="0" dirty="0">
                <a:effectLst/>
                <a:latin typeface="NikoshBAN" panose="02000000000000000000" pitchFamily="2" charset="0"/>
                <a:cs typeface="NikoshBAN" panose="02000000000000000000" pitchFamily="2" charset="0"/>
              </a:rPr>
              <a:t>     </a:t>
            </a:r>
            <a:r>
              <a:rPr lang="en-US" sz="3600" b="0" i="0" dirty="0">
                <a:effectLst/>
                <a:latin typeface="NikoshBAN" panose="02000000000000000000" pitchFamily="2" charset="0"/>
                <a:cs typeface="NikoshBAN" panose="02000000000000000000" pitchFamily="2" charset="0"/>
              </a:rPr>
              <a:t>iii. </a:t>
            </a:r>
            <a:r>
              <a:rPr lang="as-IN" sz="3600" b="0" i="0" dirty="0">
                <a:effectLst/>
                <a:latin typeface="NikoshBAN" panose="02000000000000000000" pitchFamily="2" charset="0"/>
                <a:cs typeface="NikoshBAN" panose="02000000000000000000" pitchFamily="2" charset="0"/>
              </a:rPr>
              <a:t>ফিঙ্গার প্রিন্ট</a:t>
            </a:r>
          </a:p>
          <a:p>
            <a:pPr marL="0" indent="0" algn="l" fontAlgn="base">
              <a:buNone/>
            </a:pPr>
            <a:r>
              <a:rPr lang="as-IN" sz="3600" b="0" i="0" dirty="0">
                <a:effectLst/>
                <a:latin typeface="NikoshBAN" panose="02000000000000000000" pitchFamily="2" charset="0"/>
                <a:cs typeface="NikoshBAN" panose="02000000000000000000" pitchFamily="2" charset="0"/>
              </a:rPr>
              <a:t>নিচের কোনটি সঠিক?</a:t>
            </a:r>
          </a:p>
          <a:p>
            <a:pPr marL="0" indent="0" algn="l" fontAlgn="base">
              <a:buNone/>
            </a:pPr>
            <a:r>
              <a:rPr lang="as-IN" sz="3600" b="0" i="0" dirty="0">
                <a:effectLst/>
                <a:latin typeface="NikoshBAN" panose="02000000000000000000" pitchFamily="2" charset="0"/>
                <a:cs typeface="NikoshBAN" panose="02000000000000000000" pitchFamily="2" charset="0"/>
              </a:rPr>
              <a:t>ক) </a:t>
            </a:r>
            <a:r>
              <a:rPr lang="en-US" sz="3600" b="0" i="0" dirty="0" err="1">
                <a:effectLst/>
                <a:latin typeface="NikoshBAN" panose="02000000000000000000" pitchFamily="2" charset="0"/>
                <a:cs typeface="NikoshBAN" panose="02000000000000000000" pitchFamily="2" charset="0"/>
              </a:rPr>
              <a:t>i</a:t>
            </a:r>
            <a:r>
              <a:rPr lang="en-US" sz="3600" b="0" i="0" dirty="0">
                <a:effectLst/>
                <a:latin typeface="NikoshBAN" panose="02000000000000000000" pitchFamily="2" charset="0"/>
                <a:cs typeface="NikoshBAN" panose="02000000000000000000" pitchFamily="2" charset="0"/>
              </a:rPr>
              <a:t> </a:t>
            </a:r>
            <a:r>
              <a:rPr lang="as-IN" sz="3600" b="0" i="0" dirty="0">
                <a:effectLst/>
                <a:latin typeface="NikoshBAN" panose="02000000000000000000" pitchFamily="2" charset="0"/>
                <a:cs typeface="NikoshBAN" panose="02000000000000000000" pitchFamily="2" charset="0"/>
              </a:rPr>
              <a:t>ও </a:t>
            </a:r>
            <a:r>
              <a:rPr lang="en-US" sz="3600" b="0" i="0" dirty="0">
                <a:effectLst/>
                <a:latin typeface="NikoshBAN" panose="02000000000000000000" pitchFamily="2" charset="0"/>
                <a:cs typeface="NikoshBAN" panose="02000000000000000000" pitchFamily="2" charset="0"/>
              </a:rPr>
              <a:t>ii     </a:t>
            </a:r>
            <a:r>
              <a:rPr lang="as-IN" sz="3600" b="0" i="0" dirty="0">
                <a:effectLst/>
                <a:latin typeface="NikoshBAN" panose="02000000000000000000" pitchFamily="2" charset="0"/>
                <a:cs typeface="NikoshBAN" panose="02000000000000000000" pitchFamily="2" charset="0"/>
              </a:rPr>
              <a:t>খ) </a:t>
            </a:r>
            <a:r>
              <a:rPr lang="en-US" sz="3600" b="0" i="0" dirty="0" err="1">
                <a:effectLst/>
                <a:latin typeface="NikoshBAN" panose="02000000000000000000" pitchFamily="2" charset="0"/>
                <a:cs typeface="NikoshBAN" panose="02000000000000000000" pitchFamily="2" charset="0"/>
              </a:rPr>
              <a:t>i</a:t>
            </a:r>
            <a:r>
              <a:rPr lang="en-US" sz="3600" b="0" i="0" dirty="0">
                <a:effectLst/>
                <a:latin typeface="NikoshBAN" panose="02000000000000000000" pitchFamily="2" charset="0"/>
                <a:cs typeface="NikoshBAN" panose="02000000000000000000" pitchFamily="2" charset="0"/>
              </a:rPr>
              <a:t> </a:t>
            </a:r>
            <a:r>
              <a:rPr lang="as-IN" sz="3600" b="0" i="0" dirty="0">
                <a:effectLst/>
                <a:latin typeface="NikoshBAN" panose="02000000000000000000" pitchFamily="2" charset="0"/>
                <a:cs typeface="NikoshBAN" panose="02000000000000000000" pitchFamily="2" charset="0"/>
              </a:rPr>
              <a:t>ও </a:t>
            </a:r>
            <a:r>
              <a:rPr lang="en-US" sz="3600" b="0" i="0" dirty="0">
                <a:effectLst/>
                <a:latin typeface="NikoshBAN" panose="02000000000000000000" pitchFamily="2" charset="0"/>
                <a:cs typeface="NikoshBAN" panose="02000000000000000000" pitchFamily="2" charset="0"/>
              </a:rPr>
              <a:t>iii       </a:t>
            </a:r>
            <a:r>
              <a:rPr lang="as-IN" sz="3600" b="0" i="0" dirty="0">
                <a:effectLst/>
                <a:latin typeface="NikoshBAN" panose="02000000000000000000" pitchFamily="2" charset="0"/>
                <a:cs typeface="NikoshBAN" panose="02000000000000000000" pitchFamily="2" charset="0"/>
              </a:rPr>
              <a:t>গ) </a:t>
            </a:r>
            <a:r>
              <a:rPr lang="en-US" sz="3600" b="0" i="0" dirty="0">
                <a:effectLst/>
                <a:latin typeface="NikoshBAN" panose="02000000000000000000" pitchFamily="2" charset="0"/>
                <a:cs typeface="NikoshBAN" panose="02000000000000000000" pitchFamily="2" charset="0"/>
              </a:rPr>
              <a:t>ii </a:t>
            </a:r>
            <a:r>
              <a:rPr lang="as-IN" sz="3600" b="0" i="0" dirty="0">
                <a:effectLst/>
                <a:latin typeface="NikoshBAN" panose="02000000000000000000" pitchFamily="2" charset="0"/>
                <a:cs typeface="NikoshBAN" panose="02000000000000000000" pitchFamily="2" charset="0"/>
              </a:rPr>
              <a:t>ও </a:t>
            </a:r>
            <a:r>
              <a:rPr lang="en-US" sz="3600" b="0" i="0" dirty="0">
                <a:effectLst/>
                <a:latin typeface="NikoshBAN" panose="02000000000000000000" pitchFamily="2" charset="0"/>
                <a:cs typeface="NikoshBAN" panose="02000000000000000000" pitchFamily="2" charset="0"/>
              </a:rPr>
              <a:t>iii      </a:t>
            </a:r>
            <a:r>
              <a:rPr lang="as-IN" sz="3600" b="0" i="0" dirty="0">
                <a:effectLst/>
                <a:latin typeface="NikoshBAN" panose="02000000000000000000" pitchFamily="2" charset="0"/>
                <a:cs typeface="NikoshBAN" panose="02000000000000000000" pitchFamily="2" charset="0"/>
              </a:rPr>
              <a:t>ঘ)  </a:t>
            </a:r>
            <a:r>
              <a:rPr lang="en-US" sz="3600" b="0" i="0" dirty="0" err="1">
                <a:effectLst/>
                <a:latin typeface="NikoshBAN" panose="02000000000000000000" pitchFamily="2" charset="0"/>
                <a:cs typeface="NikoshBAN" panose="02000000000000000000" pitchFamily="2" charset="0"/>
              </a:rPr>
              <a:t>i</a:t>
            </a:r>
            <a:r>
              <a:rPr lang="en-US" sz="3600" b="0" i="0" dirty="0">
                <a:effectLst/>
                <a:latin typeface="NikoshBAN" panose="02000000000000000000" pitchFamily="2" charset="0"/>
                <a:cs typeface="NikoshBAN" panose="02000000000000000000" pitchFamily="2" charset="0"/>
              </a:rPr>
              <a:t>, ii </a:t>
            </a:r>
            <a:r>
              <a:rPr lang="as-IN" sz="3600" b="0" i="0" dirty="0">
                <a:effectLst/>
                <a:latin typeface="NikoshBAN" panose="02000000000000000000" pitchFamily="2" charset="0"/>
                <a:cs typeface="NikoshBAN" panose="02000000000000000000" pitchFamily="2" charset="0"/>
              </a:rPr>
              <a:t>ও </a:t>
            </a:r>
            <a:r>
              <a:rPr lang="en-US" sz="3600" b="0" i="0" dirty="0">
                <a:effectLst/>
                <a:latin typeface="NikoshBAN" panose="02000000000000000000" pitchFamily="2" charset="0"/>
                <a:cs typeface="NikoshBAN" panose="02000000000000000000" pitchFamily="2" charset="0"/>
              </a:rPr>
              <a:t>iii</a:t>
            </a:r>
          </a:p>
          <a:p>
            <a:endParaRPr lang="en-US" dirty="0"/>
          </a:p>
        </p:txBody>
      </p:sp>
      <p:grpSp>
        <p:nvGrpSpPr>
          <p:cNvPr id="15" name="Group 14">
            <a:extLst>
              <a:ext uri="{FF2B5EF4-FFF2-40B4-BE49-F238E27FC236}">
                <a16:creationId xmlns:a16="http://schemas.microsoft.com/office/drawing/2014/main" id="{DA56809A-49D5-4E04-937D-1B49A96350DF}"/>
              </a:ext>
            </a:extLst>
          </p:cNvPr>
          <p:cNvGrpSpPr/>
          <p:nvPr/>
        </p:nvGrpSpPr>
        <p:grpSpPr>
          <a:xfrm>
            <a:off x="6827520" y="2145792"/>
            <a:ext cx="341376" cy="3486912"/>
            <a:chOff x="6815328" y="2694432"/>
            <a:chExt cx="365760" cy="2938272"/>
          </a:xfrm>
        </p:grpSpPr>
        <p:sp>
          <p:nvSpPr>
            <p:cNvPr id="2" name="Oval 1">
              <a:extLst>
                <a:ext uri="{FF2B5EF4-FFF2-40B4-BE49-F238E27FC236}">
                  <a16:creationId xmlns:a16="http://schemas.microsoft.com/office/drawing/2014/main" id="{F28F320D-5DE7-49B2-A820-8E9F18939A7D}"/>
                </a:ext>
              </a:extLst>
            </p:cNvPr>
            <p:cNvSpPr/>
            <p:nvPr/>
          </p:nvSpPr>
          <p:spPr>
            <a:xfrm>
              <a:off x="6815328" y="2694432"/>
              <a:ext cx="365760" cy="304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E3A44B2D-4C4B-4E88-90F1-1719394F5B7A}"/>
                </a:ext>
              </a:extLst>
            </p:cNvPr>
            <p:cNvSpPr/>
            <p:nvPr/>
          </p:nvSpPr>
          <p:spPr>
            <a:xfrm>
              <a:off x="6815328" y="5327904"/>
              <a:ext cx="365760" cy="304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341213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alpha val="83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1223D-1EAE-4569-8C70-E1C8697293FB}"/>
              </a:ext>
            </a:extLst>
          </p:cNvPr>
          <p:cNvSpPr>
            <a:spLocks noGrp="1"/>
          </p:cNvSpPr>
          <p:nvPr>
            <p:ph type="title"/>
          </p:nvPr>
        </p:nvSpPr>
        <p:spPr>
          <a:xfrm>
            <a:off x="4756404" y="111161"/>
            <a:ext cx="2560320" cy="900775"/>
          </a:xfrm>
          <a:solidFill>
            <a:schemeClr val="accent4">
              <a:lumMod val="60000"/>
              <a:lumOff val="40000"/>
            </a:schemeClr>
          </a:solidFill>
          <a:ln>
            <a:noFill/>
          </a:ln>
        </p:spPr>
        <p:txBody>
          <a:bodyPr>
            <a:normAutofit fontScale="90000"/>
          </a:bodyPr>
          <a:lstStyle/>
          <a:p>
            <a:br>
              <a:rPr lang="en-US" b="1" dirty="0">
                <a:solidFill>
                  <a:srgbClr val="0070C0"/>
                </a:solidFill>
                <a:latin typeface="NikoshBAN" panose="02000000000000000000" pitchFamily="2" charset="0"/>
                <a:cs typeface="NikoshBAN" panose="02000000000000000000" pitchFamily="2" charset="0"/>
              </a:rPr>
            </a:br>
            <a:r>
              <a:rPr lang="bn-IN" b="1" dirty="0">
                <a:latin typeface="NikoshBAN" panose="02000000000000000000" pitchFamily="2" charset="0"/>
                <a:cs typeface="NikoshBAN" panose="02000000000000000000" pitchFamily="2" charset="0"/>
              </a:rPr>
              <a:t>বাড়ীর কাজ</a:t>
            </a:r>
            <a:br>
              <a:rPr lang="bn-IN" b="1" dirty="0">
                <a:solidFill>
                  <a:srgbClr val="0070C0"/>
                </a:solidFill>
                <a:latin typeface="NikoshBAN" panose="02000000000000000000" pitchFamily="2" charset="0"/>
                <a:cs typeface="NikoshBAN" panose="02000000000000000000" pitchFamily="2" charset="0"/>
              </a:rPr>
            </a:br>
            <a:endParaRPr lang="en-US" dirty="0"/>
          </a:p>
        </p:txBody>
      </p:sp>
      <p:sp>
        <p:nvSpPr>
          <p:cNvPr id="5" name="Content Placeholder 4">
            <a:extLst>
              <a:ext uri="{FF2B5EF4-FFF2-40B4-BE49-F238E27FC236}">
                <a16:creationId xmlns:a16="http://schemas.microsoft.com/office/drawing/2014/main" id="{969802FF-994E-47E8-A710-AE6DA926C42E}"/>
              </a:ext>
            </a:extLst>
          </p:cNvPr>
          <p:cNvSpPr txBox="1">
            <a:spLocks noGrp="1"/>
          </p:cNvSpPr>
          <p:nvPr>
            <p:ph idx="1"/>
          </p:nvPr>
        </p:nvSpPr>
        <p:spPr>
          <a:xfrm>
            <a:off x="719328" y="1011936"/>
            <a:ext cx="10634472" cy="5734903"/>
          </a:xfrm>
          <a:prstGeom prst="rect">
            <a:avLst/>
          </a:prstGeom>
          <a:noFill/>
        </p:spPr>
        <p:txBody>
          <a:bodyPr wrap="square">
            <a:spAutoFit/>
          </a:bodyPr>
          <a:lstStyle/>
          <a:p>
            <a:pPr marL="0" indent="0" algn="just" fontAlgn="base">
              <a:buNone/>
            </a:pPr>
            <a:r>
              <a:rPr lang="en-US" sz="4000" b="1" dirty="0" err="1">
                <a:solidFill>
                  <a:srgbClr val="002060"/>
                </a:solidFill>
                <a:latin typeface="NikoshBAN" panose="02000000000000000000" pitchFamily="2" charset="0"/>
                <a:cs typeface="NikoshBAN" panose="02000000000000000000" pitchFamily="2" charset="0"/>
              </a:rPr>
              <a:t>শহিদুল</a:t>
            </a:r>
            <a:r>
              <a:rPr lang="as-IN" sz="4000" b="1" i="0" dirty="0">
                <a:solidFill>
                  <a:srgbClr val="002060"/>
                </a:solidFill>
                <a:effectLst/>
                <a:latin typeface="NikoshBAN" panose="02000000000000000000" pitchFamily="2" charset="0"/>
                <a:cs typeface="NikoshBAN" panose="02000000000000000000" pitchFamily="2" charset="0"/>
              </a:rPr>
              <a:t> সাহেব তার </a:t>
            </a:r>
            <a:r>
              <a:rPr lang="en-US" sz="4000" b="1" i="0" dirty="0" err="1">
                <a:solidFill>
                  <a:srgbClr val="002060"/>
                </a:solidFill>
                <a:effectLst/>
                <a:latin typeface="NikoshBAN" panose="02000000000000000000" pitchFamily="2" charset="0"/>
                <a:cs typeface="NikoshBAN" panose="02000000000000000000" pitchFamily="2" charset="0"/>
              </a:rPr>
              <a:t>শিক্ষা</a:t>
            </a:r>
            <a:r>
              <a:rPr lang="as-IN" sz="4000" b="1" i="0" dirty="0">
                <a:solidFill>
                  <a:srgbClr val="002060"/>
                </a:solidFill>
                <a:effectLst/>
                <a:latin typeface="NikoshBAN" panose="02000000000000000000" pitchFamily="2" charset="0"/>
                <a:cs typeface="NikoshBAN" panose="02000000000000000000" pitchFamily="2" charset="0"/>
              </a:rPr>
              <a:t> প্রতিষ্ঠানকে কম্পিউটার প্রযুক্তির আওতায় এনেছেন। </a:t>
            </a:r>
            <a:r>
              <a:rPr lang="en-US" sz="4000" b="1" i="0" dirty="0" err="1">
                <a:solidFill>
                  <a:srgbClr val="002060"/>
                </a:solidFill>
                <a:effectLst/>
                <a:latin typeface="NikoshBAN" panose="02000000000000000000" pitchFamily="2" charset="0"/>
                <a:cs typeface="NikoshBAN" panose="02000000000000000000" pitchFamily="2" charset="0"/>
              </a:rPr>
              <a:t>তা</a:t>
            </a:r>
            <a:r>
              <a:rPr lang="en-US" sz="4000" b="1" dirty="0" err="1">
                <a:solidFill>
                  <a:srgbClr val="002060"/>
                </a:solidFill>
                <a:latin typeface="NikoshBAN" panose="02000000000000000000" pitchFamily="2" charset="0"/>
                <a:cs typeface="NikoshBAN" panose="02000000000000000000" pitchFamily="2" charset="0"/>
              </a:rPr>
              <a:t>ঁর</a:t>
            </a:r>
            <a:r>
              <a:rPr lang="as-IN" sz="4000" b="1" i="0" dirty="0">
                <a:solidFill>
                  <a:srgbClr val="002060"/>
                </a:solidFill>
                <a:effectLst/>
                <a:latin typeface="NikoshBAN" panose="02000000000000000000" pitchFamily="2" charset="0"/>
                <a:cs typeface="NikoshBAN" panose="02000000000000000000" pitchFamily="2" charset="0"/>
              </a:rPr>
              <a:t> প্রতিষ্ঠানের প্রধান গেইটে প্রবেশ করার সময় একটি মেশিনে বৃদ্ধাঙুল রাখলে গেইটটি খুলে যায়। অপরদিকে </a:t>
            </a:r>
            <a:r>
              <a:rPr lang="en-US" sz="4000" b="1" dirty="0" err="1">
                <a:solidFill>
                  <a:srgbClr val="002060"/>
                </a:solidFill>
                <a:latin typeface="NikoshBAN" panose="02000000000000000000" pitchFamily="2" charset="0"/>
                <a:cs typeface="NikoshBAN" panose="02000000000000000000" pitchFamily="2" charset="0"/>
              </a:rPr>
              <a:t>ছাত্রছাত্রীদের</a:t>
            </a:r>
            <a:r>
              <a:rPr lang="en-US" sz="4000" b="1" dirty="0">
                <a:solidFill>
                  <a:srgbClr val="002060"/>
                </a:solidFill>
                <a:latin typeface="NikoshBAN" panose="02000000000000000000" pitchFamily="2" charset="0"/>
                <a:cs typeface="NikoshBAN" panose="02000000000000000000" pitchFamily="2" charset="0"/>
              </a:rPr>
              <a:t> </a:t>
            </a:r>
            <a:r>
              <a:rPr lang="as-IN" sz="4000" b="1" i="0" dirty="0">
                <a:solidFill>
                  <a:srgbClr val="002060"/>
                </a:solidFill>
                <a:effectLst/>
                <a:latin typeface="NikoshBAN" panose="02000000000000000000" pitchFamily="2" charset="0"/>
                <a:cs typeface="NikoshBAN" panose="02000000000000000000" pitchFamily="2" charset="0"/>
              </a:rPr>
              <a:t> </a:t>
            </a:r>
            <a:r>
              <a:rPr lang="en-US" sz="4000" b="1" i="0" dirty="0" err="1">
                <a:solidFill>
                  <a:srgbClr val="002060"/>
                </a:solidFill>
                <a:effectLst/>
                <a:latin typeface="NikoshBAN" panose="02000000000000000000" pitchFamily="2" charset="0"/>
                <a:cs typeface="NikoshBAN" panose="02000000000000000000" pitchFamily="2" charset="0"/>
              </a:rPr>
              <a:t>ক্লাসরুমে</a:t>
            </a:r>
            <a:r>
              <a:rPr lang="as-IN" sz="4000" b="1" i="0" dirty="0">
                <a:solidFill>
                  <a:srgbClr val="002060"/>
                </a:solidFill>
                <a:effectLst/>
                <a:latin typeface="NikoshBAN" panose="02000000000000000000" pitchFamily="2" charset="0"/>
                <a:cs typeface="NikoshBAN" panose="02000000000000000000" pitchFamily="2" charset="0"/>
              </a:rPr>
              <a:t> প্রবেশ করার সময় একটি মেশিনের </a:t>
            </a:r>
            <a:r>
              <a:rPr lang="en-US" sz="4000" b="1" i="0" dirty="0" err="1">
                <a:solidFill>
                  <a:srgbClr val="002060"/>
                </a:solidFill>
                <a:effectLst/>
                <a:latin typeface="NikoshBAN" panose="02000000000000000000" pitchFamily="2" charset="0"/>
                <a:cs typeface="NikoshBAN" panose="02000000000000000000" pitchFamily="2" charset="0"/>
              </a:rPr>
              <a:t>উপর</a:t>
            </a:r>
            <a:r>
              <a:rPr lang="en-US" sz="4000" b="1" i="0" dirty="0">
                <a:solidFill>
                  <a:srgbClr val="002060"/>
                </a:solidFill>
                <a:effectLst/>
                <a:latin typeface="NikoshBAN" panose="02000000000000000000" pitchFamily="2" charset="0"/>
                <a:cs typeface="NikoshBAN" panose="02000000000000000000" pitchFamily="2" charset="0"/>
              </a:rPr>
              <a:t> </a:t>
            </a:r>
            <a:r>
              <a:rPr lang="en-US" sz="4000" b="1" i="0" dirty="0" err="1">
                <a:solidFill>
                  <a:srgbClr val="002060"/>
                </a:solidFill>
                <a:effectLst/>
                <a:latin typeface="NikoshBAN" panose="02000000000000000000" pitchFamily="2" charset="0"/>
                <a:cs typeface="NikoshBAN" panose="02000000000000000000" pitchFamily="2" charset="0"/>
              </a:rPr>
              <a:t>হাত</a:t>
            </a:r>
            <a:r>
              <a:rPr lang="en-US" sz="4000" b="1" i="0" dirty="0">
                <a:solidFill>
                  <a:srgbClr val="002060"/>
                </a:solidFill>
                <a:effectLst/>
                <a:latin typeface="NikoshBAN" panose="02000000000000000000" pitchFamily="2" charset="0"/>
                <a:cs typeface="NikoshBAN" panose="02000000000000000000" pitchFamily="2" charset="0"/>
              </a:rPr>
              <a:t> </a:t>
            </a:r>
            <a:r>
              <a:rPr lang="en-US" sz="4000" b="1" i="0" dirty="0" err="1">
                <a:solidFill>
                  <a:srgbClr val="002060"/>
                </a:solidFill>
                <a:effectLst/>
                <a:latin typeface="NikoshBAN" panose="02000000000000000000" pitchFamily="2" charset="0"/>
                <a:cs typeface="NikoshBAN" panose="02000000000000000000" pitchFamily="2" charset="0"/>
              </a:rPr>
              <a:t>রাখতে</a:t>
            </a:r>
            <a:r>
              <a:rPr lang="en-US" sz="4000" b="1" i="0" dirty="0">
                <a:solidFill>
                  <a:srgbClr val="002060"/>
                </a:solidFill>
                <a:effectLst/>
                <a:latin typeface="NikoshBAN" panose="02000000000000000000" pitchFamily="2" charset="0"/>
                <a:cs typeface="NikoshBAN" panose="02000000000000000000" pitchFamily="2" charset="0"/>
              </a:rPr>
              <a:t> </a:t>
            </a:r>
            <a:r>
              <a:rPr lang="en-US" sz="4000" b="1" i="0" dirty="0" err="1">
                <a:solidFill>
                  <a:srgbClr val="002060"/>
                </a:solidFill>
                <a:effectLst/>
                <a:latin typeface="NikoshBAN" panose="02000000000000000000" pitchFamily="2" charset="0"/>
                <a:cs typeface="NikoshBAN" panose="02000000000000000000" pitchFamily="2" charset="0"/>
              </a:rPr>
              <a:t>হয়</a:t>
            </a:r>
            <a:r>
              <a:rPr lang="en-US" sz="4000" b="1" i="0" dirty="0">
                <a:solidFill>
                  <a:srgbClr val="002060"/>
                </a:solidFill>
                <a:effectLst/>
                <a:latin typeface="NikoshBAN" panose="02000000000000000000" pitchFamily="2" charset="0"/>
                <a:cs typeface="NikoshBAN" panose="02000000000000000000" pitchFamily="2" charset="0"/>
              </a:rPr>
              <a:t>।</a:t>
            </a:r>
          </a:p>
          <a:p>
            <a:pPr marL="0" indent="0" algn="just" fontAlgn="base">
              <a:buNone/>
            </a:pPr>
            <a:endParaRPr lang="as-IN" sz="4000" b="1" i="0" dirty="0">
              <a:solidFill>
                <a:srgbClr val="002060"/>
              </a:solidFill>
              <a:effectLst/>
              <a:latin typeface="NikoshBAN" panose="02000000000000000000" pitchFamily="2" charset="0"/>
              <a:cs typeface="NikoshBAN" panose="02000000000000000000" pitchFamily="2" charset="0"/>
            </a:endParaRPr>
          </a:p>
          <a:p>
            <a:pPr marL="0" indent="0" algn="just" fontAlgn="base">
              <a:buNone/>
            </a:pPr>
            <a:r>
              <a:rPr lang="as-IN" sz="4000" b="1" i="0" dirty="0">
                <a:effectLst/>
                <a:latin typeface="NikoshBAN" panose="02000000000000000000" pitchFamily="2" charset="0"/>
                <a:cs typeface="NikoshBAN" panose="02000000000000000000" pitchFamily="2" charset="0"/>
              </a:rPr>
              <a:t>গ)</a:t>
            </a:r>
            <a:r>
              <a:rPr lang="as-IN" sz="4000" b="0" i="0" dirty="0">
                <a:effectLst/>
                <a:latin typeface="NikoshBAN" panose="02000000000000000000" pitchFamily="2" charset="0"/>
                <a:cs typeface="NikoshBAN" panose="02000000000000000000" pitchFamily="2" charset="0"/>
              </a:rPr>
              <a:t> প্রতিষ্ঠানের প্রধান গেইটে প্রবেশ প্রক্রিয়াটি ব্যাখ্যা কর।</a:t>
            </a:r>
          </a:p>
          <a:p>
            <a:pPr marL="0" indent="0" algn="just" fontAlgn="base">
              <a:buNone/>
            </a:pPr>
            <a:r>
              <a:rPr lang="as-IN" sz="4000" b="1" i="0" dirty="0">
                <a:effectLst/>
                <a:latin typeface="NikoshBAN" panose="02000000000000000000" pitchFamily="2" charset="0"/>
                <a:cs typeface="NikoshBAN" panose="02000000000000000000" pitchFamily="2" charset="0"/>
              </a:rPr>
              <a:t>ঘ) </a:t>
            </a:r>
            <a:r>
              <a:rPr lang="as-IN" sz="4000" b="0" i="0" dirty="0">
                <a:effectLst/>
                <a:latin typeface="NikoshBAN" panose="02000000000000000000" pitchFamily="2" charset="0"/>
                <a:cs typeface="NikoshBAN" panose="02000000000000000000" pitchFamily="2" charset="0"/>
              </a:rPr>
              <a:t>প্রধান গেইটে এবং</a:t>
            </a:r>
            <a:r>
              <a:rPr lang="en-US" sz="4000" b="0" i="0" dirty="0">
                <a:effectLst/>
                <a:latin typeface="NikoshBAN" panose="02000000000000000000" pitchFamily="2" charset="0"/>
                <a:cs typeface="NikoshBAN" panose="02000000000000000000" pitchFamily="2" charset="0"/>
              </a:rPr>
              <a:t> </a:t>
            </a:r>
            <a:r>
              <a:rPr lang="en-US" sz="4000" b="0" i="0" dirty="0" err="1">
                <a:effectLst/>
                <a:latin typeface="NikoshBAN" panose="02000000000000000000" pitchFamily="2" charset="0"/>
                <a:cs typeface="NikoshBAN" panose="02000000000000000000" pitchFamily="2" charset="0"/>
              </a:rPr>
              <a:t>ছাত্রছাত্রীদের</a:t>
            </a:r>
            <a:r>
              <a:rPr lang="en-US" sz="4000" b="0" i="0" dirty="0">
                <a:effectLst/>
                <a:latin typeface="NikoshBAN" panose="02000000000000000000" pitchFamily="2" charset="0"/>
                <a:cs typeface="NikoshBAN" panose="02000000000000000000" pitchFamily="2" charset="0"/>
              </a:rPr>
              <a:t> </a:t>
            </a:r>
            <a:r>
              <a:rPr lang="as-IN" sz="4000" b="0" i="0" dirty="0">
                <a:effectLst/>
                <a:latin typeface="NikoshBAN" panose="02000000000000000000" pitchFamily="2" charset="0"/>
                <a:cs typeface="NikoshBAN" panose="02000000000000000000" pitchFamily="2" charset="0"/>
              </a:rPr>
              <a:t>রুমে প্রবেশের জন্য ব্যবহৃত </a:t>
            </a:r>
            <a:r>
              <a:rPr lang="en-US" sz="4000" b="0" i="0" dirty="0">
                <a:effectLst/>
                <a:latin typeface="NikoshBAN" panose="02000000000000000000" pitchFamily="2" charset="0"/>
                <a:cs typeface="NikoshBAN" panose="02000000000000000000" pitchFamily="2" charset="0"/>
              </a:rPr>
              <a:t>  </a:t>
            </a:r>
          </a:p>
          <a:p>
            <a:pPr marL="0" indent="0" algn="just" fontAlgn="base">
              <a:buNone/>
            </a:pPr>
            <a:r>
              <a:rPr lang="en-US" sz="4000" dirty="0">
                <a:latin typeface="NikoshBAN" panose="02000000000000000000" pitchFamily="2" charset="0"/>
                <a:cs typeface="NikoshBAN" panose="02000000000000000000" pitchFamily="2" charset="0"/>
              </a:rPr>
              <a:t>    </a:t>
            </a:r>
            <a:r>
              <a:rPr lang="as-IN" sz="4000" b="0" i="0" dirty="0">
                <a:effectLst/>
                <a:latin typeface="NikoshBAN" panose="02000000000000000000" pitchFamily="2" charset="0"/>
                <a:cs typeface="NikoshBAN" panose="02000000000000000000" pitchFamily="2" charset="0"/>
              </a:rPr>
              <a:t>পদ্ধতিদ্বয়ের মধ্যে কোনটি অধিক </a:t>
            </a:r>
            <a:r>
              <a:rPr lang="en-US" sz="4000" dirty="0" err="1">
                <a:latin typeface="NikoshBAN" panose="02000000000000000000" pitchFamily="2" charset="0"/>
                <a:cs typeface="NikoshBAN" panose="02000000000000000000" pitchFamily="2" charset="0"/>
              </a:rPr>
              <a:t>জনপ্রিয়</a:t>
            </a:r>
            <a:r>
              <a:rPr lang="as-IN" sz="4000" b="0" i="0" dirty="0">
                <a:effectLst/>
                <a:latin typeface="NikoshBAN" panose="02000000000000000000" pitchFamily="2" charset="0"/>
                <a:cs typeface="NikoshBAN" panose="02000000000000000000" pitchFamily="2" charset="0"/>
              </a:rPr>
              <a:t>? -বিশ্লেষণ </a:t>
            </a:r>
            <a:r>
              <a:rPr lang="en-US" sz="4000" b="0" i="0" dirty="0">
                <a:effectLst/>
                <a:latin typeface="NikoshBAN" panose="02000000000000000000" pitchFamily="2" charset="0"/>
                <a:cs typeface="NikoshBAN" panose="02000000000000000000" pitchFamily="2" charset="0"/>
              </a:rPr>
              <a:t>  </a:t>
            </a:r>
          </a:p>
          <a:p>
            <a:pPr marL="0" indent="0" algn="just" fontAlgn="base">
              <a:buNone/>
            </a:pPr>
            <a:r>
              <a:rPr lang="en-US" sz="4000" dirty="0">
                <a:latin typeface="NikoshBAN" panose="02000000000000000000" pitchFamily="2" charset="0"/>
                <a:cs typeface="NikoshBAN" panose="02000000000000000000" pitchFamily="2" charset="0"/>
              </a:rPr>
              <a:t>    </a:t>
            </a:r>
            <a:r>
              <a:rPr lang="as-IN" sz="4000" b="0" i="0" dirty="0">
                <a:effectLst/>
                <a:latin typeface="NikoshBAN" panose="02000000000000000000" pitchFamily="2" charset="0"/>
                <a:cs typeface="NikoshBAN" panose="02000000000000000000" pitchFamily="2" charset="0"/>
              </a:rPr>
              <a:t>কর।</a:t>
            </a:r>
          </a:p>
        </p:txBody>
      </p:sp>
    </p:spTree>
    <p:extLst>
      <p:ext uri="{BB962C8B-B14F-4D97-AF65-F5344CB8AC3E}">
        <p14:creationId xmlns:p14="http://schemas.microsoft.com/office/powerpoint/2010/main" val="35583057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E9AE3DF-F943-438E-AB59-F65D9F9FDE8E}"/>
              </a:ext>
            </a:extLst>
          </p:cNvPr>
          <p:cNvSpPr>
            <a:spLocks noGrp="1"/>
          </p:cNvSpPr>
          <p:nvPr>
            <p:ph idx="1"/>
          </p:nvPr>
        </p:nvSpPr>
        <p:spPr>
          <a:xfrm>
            <a:off x="3467100" y="1386713"/>
            <a:ext cx="5257800" cy="2042287"/>
          </a:xfrm>
          <a:prstGeom prst="ellipse">
            <a:avLst/>
          </a:prstGeom>
          <a:noFill/>
          <a:ln w="22225" cap="rnd" cmpd="thickThin">
            <a:gradFill>
              <a:gsLst>
                <a:gs pos="0">
                  <a:srgbClr val="02BE2F"/>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lgn="ctr">
              <a:buNone/>
            </a:pPr>
            <a:r>
              <a:rPr lang="bn-IN" sz="9600" b="1" dirty="0">
                <a:solidFill>
                  <a:srgbClr val="C00000"/>
                </a:solidFill>
                <a:latin typeface="NikoshBAN" panose="02000000000000000000" pitchFamily="2" charset="0"/>
                <a:cs typeface="NikoshBAN" panose="02000000000000000000" pitchFamily="2" charset="0"/>
              </a:rPr>
              <a:t>ধন্যবাদ</a:t>
            </a:r>
            <a:endParaRPr lang="en-US" sz="9600" b="1" dirty="0">
              <a:solidFill>
                <a:srgbClr val="C0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426769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9F176-A88E-4670-BFCA-F0147F8B7213}"/>
              </a:ext>
            </a:extLst>
          </p:cNvPr>
          <p:cNvSpPr>
            <a:spLocks noGrp="1"/>
          </p:cNvSpPr>
          <p:nvPr>
            <p:ph type="title"/>
          </p:nvPr>
        </p:nvSpPr>
        <p:spPr>
          <a:xfrm>
            <a:off x="1790734" y="433705"/>
            <a:ext cx="5090160" cy="1325563"/>
          </a:xfrm>
        </p:spPr>
        <p:txBody>
          <a:bodyPr>
            <a:normAutofit fontScale="90000"/>
          </a:bodyPr>
          <a:lstStyle/>
          <a:p>
            <a:pPr algn="ctr"/>
            <a:r>
              <a:rPr lang="en-US" sz="7300" b="1" dirty="0" err="1">
                <a:solidFill>
                  <a:srgbClr val="006600"/>
                </a:solidFill>
                <a:latin typeface="NikoshBAN" panose="02000000000000000000" pitchFamily="2" charset="0"/>
                <a:cs typeface="NikoshBAN" panose="02000000000000000000" pitchFamily="2" charset="0"/>
              </a:rPr>
              <a:t>পাঠ</a:t>
            </a:r>
            <a:r>
              <a:rPr lang="en-US" sz="7300" b="1" dirty="0">
                <a:solidFill>
                  <a:srgbClr val="006600"/>
                </a:solidFill>
                <a:latin typeface="NikoshBAN" panose="02000000000000000000" pitchFamily="2" charset="0"/>
                <a:cs typeface="NikoshBAN" panose="02000000000000000000" pitchFamily="2" charset="0"/>
              </a:rPr>
              <a:t> </a:t>
            </a:r>
            <a:r>
              <a:rPr lang="en-US" sz="7300" b="1" dirty="0" err="1">
                <a:solidFill>
                  <a:srgbClr val="006600"/>
                </a:solidFill>
                <a:latin typeface="NikoshBAN" panose="02000000000000000000" pitchFamily="2" charset="0"/>
                <a:cs typeface="NikoshBAN" panose="02000000000000000000" pitchFamily="2" charset="0"/>
              </a:rPr>
              <a:t>পরিচিতি</a:t>
            </a:r>
            <a:br>
              <a:rPr lang="en-US" sz="4400" b="1" dirty="0">
                <a:solidFill>
                  <a:srgbClr val="280AA6"/>
                </a:solidFill>
                <a:latin typeface="NikoshBAN" panose="02000000000000000000" pitchFamily="2" charset="0"/>
                <a:cs typeface="NikoshBAN" panose="02000000000000000000" pitchFamily="2" charset="0"/>
              </a:rPr>
            </a:br>
            <a:endParaRPr lang="en-US" dirty="0"/>
          </a:p>
        </p:txBody>
      </p:sp>
      <p:sp>
        <p:nvSpPr>
          <p:cNvPr id="10" name="Content Placeholder 9">
            <a:extLst>
              <a:ext uri="{FF2B5EF4-FFF2-40B4-BE49-F238E27FC236}">
                <a16:creationId xmlns:a16="http://schemas.microsoft.com/office/drawing/2014/main" id="{5701155E-48D4-4D67-AB32-856B9E4CC104}"/>
              </a:ext>
            </a:extLst>
          </p:cNvPr>
          <p:cNvSpPr txBox="1">
            <a:spLocks noGrp="1"/>
          </p:cNvSpPr>
          <p:nvPr>
            <p:ph idx="1"/>
          </p:nvPr>
        </p:nvSpPr>
        <p:spPr>
          <a:xfrm>
            <a:off x="1558290" y="1759268"/>
            <a:ext cx="5878761" cy="3819507"/>
          </a:xfrm>
          <a:prstGeom prst="rect">
            <a:avLst/>
          </a:prstGeom>
          <a:solidFill>
            <a:schemeClr val="accent2">
              <a:lumMod val="20000"/>
              <a:lumOff val="80000"/>
            </a:schemeClr>
          </a:solidFill>
        </p:spPr>
        <p:txBody>
          <a:bodyPr wrap="square">
            <a:spAutoFit/>
          </a:bodyPr>
          <a:lstStyle/>
          <a:p>
            <a:pPr marL="0" indent="0" algn="ctr">
              <a:buNone/>
            </a:pPr>
            <a:r>
              <a:rPr lang="en-US" sz="4800" b="1" dirty="0" err="1">
                <a:latin typeface="NikoshBAN" panose="02000000000000000000" pitchFamily="2" charset="0"/>
                <a:cs typeface="NikoshBAN" panose="02000000000000000000" pitchFamily="2" charset="0"/>
              </a:rPr>
              <a:t>শ্রেণিঃ</a:t>
            </a:r>
            <a:r>
              <a:rPr lang="en-US" sz="4800" b="1" dirty="0">
                <a:latin typeface="NikoshBAN" panose="02000000000000000000" pitchFamily="2" charset="0"/>
                <a:cs typeface="NikoshBAN" panose="02000000000000000000" pitchFamily="2" charset="0"/>
              </a:rPr>
              <a:t> </a:t>
            </a:r>
            <a:r>
              <a:rPr lang="en-US" sz="4800" b="1" dirty="0" err="1">
                <a:latin typeface="NikoshBAN" panose="02000000000000000000" pitchFamily="2" charset="0"/>
                <a:cs typeface="NikoshBAN" panose="02000000000000000000" pitchFamily="2" charset="0"/>
              </a:rPr>
              <a:t>একাদশ</a:t>
            </a:r>
            <a:r>
              <a:rPr lang="en-US" sz="4800" b="1" dirty="0">
                <a:latin typeface="NikoshBAN" panose="02000000000000000000" pitchFamily="2" charset="0"/>
                <a:cs typeface="NikoshBAN" panose="02000000000000000000" pitchFamily="2" charset="0"/>
              </a:rPr>
              <a:t> (</a:t>
            </a:r>
            <a:r>
              <a:rPr lang="en-US" sz="4800" b="1" dirty="0" err="1">
                <a:latin typeface="NikoshBAN" panose="02000000000000000000" pitchFamily="2" charset="0"/>
                <a:cs typeface="NikoshBAN" panose="02000000000000000000" pitchFamily="2" charset="0"/>
              </a:rPr>
              <a:t>উচ্চমাধ্যমিক</a:t>
            </a:r>
            <a:r>
              <a:rPr lang="en-US" sz="4800" b="1" dirty="0">
                <a:latin typeface="NikoshBAN" panose="02000000000000000000" pitchFamily="2" charset="0"/>
                <a:cs typeface="NikoshBAN" panose="02000000000000000000" pitchFamily="2" charset="0"/>
              </a:rPr>
              <a:t>)</a:t>
            </a:r>
          </a:p>
          <a:p>
            <a:pPr marL="0" indent="0" algn="ctr">
              <a:buNone/>
            </a:pPr>
            <a:r>
              <a:rPr lang="en-US" sz="4800" b="1" dirty="0" err="1">
                <a:latin typeface="NikoshBAN" panose="02000000000000000000" pitchFamily="2" charset="0"/>
                <a:cs typeface="NikoshBAN" panose="02000000000000000000" pitchFamily="2" charset="0"/>
              </a:rPr>
              <a:t>বিষয়ঃ</a:t>
            </a:r>
            <a:r>
              <a:rPr lang="en-US" sz="4800" b="1" dirty="0">
                <a:latin typeface="NikoshBAN" panose="02000000000000000000" pitchFamily="2" charset="0"/>
                <a:cs typeface="NikoshBAN" panose="02000000000000000000" pitchFamily="2" charset="0"/>
              </a:rPr>
              <a:t> </a:t>
            </a:r>
            <a:r>
              <a:rPr lang="en-US" sz="4800" b="1" dirty="0" err="1">
                <a:latin typeface="NikoshBAN" panose="02000000000000000000" pitchFamily="2" charset="0"/>
                <a:cs typeface="NikoshBAN" panose="02000000000000000000" pitchFamily="2" charset="0"/>
              </a:rPr>
              <a:t>তথ্য</a:t>
            </a:r>
            <a:r>
              <a:rPr lang="en-US" sz="4800" b="1" dirty="0">
                <a:latin typeface="NikoshBAN" panose="02000000000000000000" pitchFamily="2" charset="0"/>
                <a:cs typeface="NikoshBAN" panose="02000000000000000000" pitchFamily="2" charset="0"/>
              </a:rPr>
              <a:t> ও </a:t>
            </a:r>
            <a:r>
              <a:rPr lang="en-US" sz="4800" b="1" dirty="0" err="1">
                <a:latin typeface="NikoshBAN" panose="02000000000000000000" pitchFamily="2" charset="0"/>
                <a:cs typeface="NikoshBAN" panose="02000000000000000000" pitchFamily="2" charset="0"/>
              </a:rPr>
              <a:t>যোগাযোগ</a:t>
            </a:r>
            <a:r>
              <a:rPr lang="en-US" sz="4800" b="1" dirty="0">
                <a:latin typeface="NikoshBAN" panose="02000000000000000000" pitchFamily="2" charset="0"/>
                <a:cs typeface="NikoshBAN" panose="02000000000000000000" pitchFamily="2" charset="0"/>
              </a:rPr>
              <a:t> </a:t>
            </a:r>
            <a:r>
              <a:rPr lang="en-US" sz="4800" b="1" dirty="0" err="1">
                <a:latin typeface="NikoshBAN" panose="02000000000000000000" pitchFamily="2" charset="0"/>
                <a:cs typeface="NikoshBAN" panose="02000000000000000000" pitchFamily="2" charset="0"/>
              </a:rPr>
              <a:t>প্রযুক্তি</a:t>
            </a:r>
            <a:endParaRPr lang="en-US" sz="4800" b="1" dirty="0">
              <a:latin typeface="NikoshBAN" panose="02000000000000000000" pitchFamily="2" charset="0"/>
              <a:cs typeface="NikoshBAN" panose="02000000000000000000" pitchFamily="2" charset="0"/>
            </a:endParaRPr>
          </a:p>
          <a:p>
            <a:pPr marL="0" indent="0" algn="ctr">
              <a:buNone/>
            </a:pPr>
            <a:r>
              <a:rPr lang="en-US" sz="4800" b="1" dirty="0" err="1">
                <a:latin typeface="NikoshBAN" panose="02000000000000000000" pitchFamily="2" charset="0"/>
                <a:cs typeface="NikoshBAN" panose="02000000000000000000" pitchFamily="2" charset="0"/>
              </a:rPr>
              <a:t>পাঠ</a:t>
            </a:r>
            <a:r>
              <a:rPr lang="en-US" sz="4800" b="1" dirty="0">
                <a:latin typeface="NikoshBAN" panose="02000000000000000000" pitchFamily="2" charset="0"/>
                <a:cs typeface="NikoshBAN" panose="02000000000000000000" pitchFamily="2" charset="0"/>
              </a:rPr>
              <a:t> </a:t>
            </a:r>
            <a:r>
              <a:rPr lang="en-US" sz="4800" b="1" dirty="0" err="1">
                <a:latin typeface="NikoshBAN" panose="02000000000000000000" pitchFamily="2" charset="0"/>
                <a:cs typeface="NikoshBAN" panose="02000000000000000000" pitchFamily="2" charset="0"/>
              </a:rPr>
              <a:t>শিরোনামঃ</a:t>
            </a:r>
            <a:r>
              <a:rPr lang="bn-IN" sz="4800" b="1" dirty="0">
                <a:latin typeface="NikoshBAN" panose="02000000000000000000" pitchFamily="2" charset="0"/>
                <a:cs typeface="NikoshBAN" panose="02000000000000000000" pitchFamily="2" charset="0"/>
              </a:rPr>
              <a:t> </a:t>
            </a:r>
            <a:r>
              <a:rPr lang="as-IN" sz="4800" b="1" i="0" dirty="0">
                <a:effectLst/>
                <a:latin typeface="NikoshBAN" panose="02000000000000000000" pitchFamily="2" charset="0"/>
                <a:cs typeface="NikoshBAN" panose="02000000000000000000" pitchFamily="2" charset="0"/>
              </a:rPr>
              <a:t>বায়োমেট্রিক্স</a:t>
            </a:r>
            <a:endParaRPr lang="en-US" sz="4800" b="1" i="0" dirty="0">
              <a:effectLst/>
              <a:latin typeface="NikoshBAN" panose="02000000000000000000" pitchFamily="2" charset="0"/>
              <a:cs typeface="NikoshBAN" panose="02000000000000000000" pitchFamily="2" charset="0"/>
            </a:endParaRPr>
          </a:p>
          <a:p>
            <a:pPr marL="0" indent="0" algn="ctr">
              <a:buNone/>
            </a:pPr>
            <a:r>
              <a:rPr lang="en-US" sz="4800" b="1" dirty="0" err="1">
                <a:latin typeface="NikoshBAN" panose="02000000000000000000" pitchFamily="2" charset="0"/>
                <a:cs typeface="NikoshBAN" panose="02000000000000000000" pitchFamily="2" charset="0"/>
              </a:rPr>
              <a:t>অধ্যায়</a:t>
            </a:r>
            <a:r>
              <a:rPr lang="en-US" sz="4800" b="1" dirty="0">
                <a:latin typeface="NikoshBAN" panose="02000000000000000000" pitchFamily="2" charset="0"/>
                <a:cs typeface="NikoshBAN" panose="02000000000000000000" pitchFamily="2" charset="0"/>
              </a:rPr>
              <a:t>: 1ম</a:t>
            </a:r>
          </a:p>
        </p:txBody>
      </p:sp>
    </p:spTree>
    <p:extLst>
      <p:ext uri="{BB962C8B-B14F-4D97-AF65-F5344CB8AC3E}">
        <p14:creationId xmlns:p14="http://schemas.microsoft.com/office/powerpoint/2010/main" val="1354180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E5895-1D74-4881-981A-A6E1590DD106}"/>
              </a:ext>
            </a:extLst>
          </p:cNvPr>
          <p:cNvSpPr>
            <a:spLocks noGrp="1"/>
          </p:cNvSpPr>
          <p:nvPr>
            <p:ph type="title"/>
          </p:nvPr>
        </p:nvSpPr>
        <p:spPr/>
        <p:txBody>
          <a:bodyPr>
            <a:normAutofit fontScale="90000"/>
          </a:bodyPr>
          <a:lstStyle/>
          <a:p>
            <a:pPr algn="ctr"/>
            <a:r>
              <a:rPr lang="en-US" sz="6000" b="1" dirty="0" err="1">
                <a:solidFill>
                  <a:srgbClr val="006600"/>
                </a:solidFill>
                <a:latin typeface="NikoshBAN" panose="02000000000000000000" pitchFamily="2" charset="0"/>
                <a:cs typeface="NikoshBAN" panose="02000000000000000000" pitchFamily="2" charset="0"/>
              </a:rPr>
              <a:t>আজকের</a:t>
            </a:r>
            <a:r>
              <a:rPr lang="en-US" sz="6000" b="1" dirty="0">
                <a:solidFill>
                  <a:srgbClr val="006600"/>
                </a:solidFill>
                <a:latin typeface="NikoshBAN" panose="02000000000000000000" pitchFamily="2" charset="0"/>
                <a:cs typeface="NikoshBAN" panose="02000000000000000000" pitchFamily="2" charset="0"/>
              </a:rPr>
              <a:t> </a:t>
            </a:r>
            <a:r>
              <a:rPr lang="en-US" sz="6000" b="1" dirty="0" err="1">
                <a:solidFill>
                  <a:srgbClr val="006600"/>
                </a:solidFill>
                <a:latin typeface="NikoshBAN" panose="02000000000000000000" pitchFamily="2" charset="0"/>
                <a:cs typeface="NikoshBAN" panose="02000000000000000000" pitchFamily="2" charset="0"/>
              </a:rPr>
              <a:t>পাঠ</a:t>
            </a:r>
            <a:r>
              <a:rPr lang="en-US" sz="6000" b="1" dirty="0">
                <a:solidFill>
                  <a:srgbClr val="006600"/>
                </a:solidFill>
                <a:latin typeface="NikoshBAN" panose="02000000000000000000" pitchFamily="2" charset="0"/>
                <a:cs typeface="NikoshBAN" panose="02000000000000000000" pitchFamily="2" charset="0"/>
              </a:rPr>
              <a:t>-</a:t>
            </a:r>
            <a:br>
              <a:rPr lang="as-IN" b="0" i="0" dirty="0">
                <a:solidFill>
                  <a:srgbClr val="050505"/>
                </a:solidFill>
                <a:effectLst/>
                <a:latin typeface="Segoe UI Historic" panose="020B0502040204020203" pitchFamily="34" charset="0"/>
              </a:rPr>
            </a:br>
            <a:endParaRPr lang="en-US" dirty="0"/>
          </a:p>
        </p:txBody>
      </p:sp>
      <p:sp>
        <p:nvSpPr>
          <p:cNvPr id="3" name="Content Placeholder 2">
            <a:extLst>
              <a:ext uri="{FF2B5EF4-FFF2-40B4-BE49-F238E27FC236}">
                <a16:creationId xmlns:a16="http://schemas.microsoft.com/office/drawing/2014/main" id="{62DA60FE-E83F-483B-A361-91D5C09ADD4C}"/>
              </a:ext>
            </a:extLst>
          </p:cNvPr>
          <p:cNvSpPr>
            <a:spLocks noGrp="1"/>
          </p:cNvSpPr>
          <p:nvPr>
            <p:ph idx="1"/>
          </p:nvPr>
        </p:nvSpPr>
        <p:spPr>
          <a:xfrm>
            <a:off x="838200" y="2141537"/>
            <a:ext cx="3802380" cy="2579053"/>
          </a:xfrm>
        </p:spPr>
        <p:txBody>
          <a:bodyPr/>
          <a:lstStyle/>
          <a:p>
            <a:pPr marL="0" indent="0" algn="l">
              <a:buNone/>
            </a:pPr>
            <a:r>
              <a:rPr lang="en-US" sz="4800" b="1" i="0" dirty="0">
                <a:effectLst/>
                <a:latin typeface="NikoshBAN" panose="02000000000000000000" pitchFamily="2" charset="0"/>
                <a:cs typeface="NikoshBAN" panose="02000000000000000000" pitchFamily="2" charset="0"/>
              </a:rPr>
              <a:t>১। </a:t>
            </a:r>
            <a:r>
              <a:rPr lang="as-IN" sz="4800" b="1" i="0" dirty="0">
                <a:effectLst/>
                <a:latin typeface="NikoshBAN" panose="02000000000000000000" pitchFamily="2" charset="0"/>
                <a:cs typeface="NikoshBAN" panose="02000000000000000000" pitchFamily="2" charset="0"/>
              </a:rPr>
              <a:t>ফিঙ্গারপ্রিন্ট</a:t>
            </a:r>
          </a:p>
          <a:p>
            <a:pPr marL="0" indent="0" algn="l">
              <a:buNone/>
            </a:pPr>
            <a:r>
              <a:rPr lang="en-US" sz="4800" b="1" i="0" dirty="0">
                <a:effectLst/>
                <a:latin typeface="NikoshBAN" panose="02000000000000000000" pitchFamily="2" charset="0"/>
                <a:cs typeface="NikoshBAN" panose="02000000000000000000" pitchFamily="2" charset="0"/>
              </a:rPr>
              <a:t>২।</a:t>
            </a:r>
            <a:r>
              <a:rPr lang="as-IN" sz="4800" b="1" i="0" dirty="0">
                <a:effectLst/>
                <a:latin typeface="NikoshBAN" panose="02000000000000000000" pitchFamily="2" charset="0"/>
                <a:cs typeface="NikoshBAN" panose="02000000000000000000" pitchFamily="2" charset="0"/>
              </a:rPr>
              <a:t> হ্যান্ড জিও</a:t>
            </a:r>
            <a:r>
              <a:rPr lang="en-US" sz="4800" b="1" i="0" dirty="0" err="1">
                <a:effectLst/>
                <a:latin typeface="NikoshBAN" panose="02000000000000000000" pitchFamily="2" charset="0"/>
                <a:cs typeface="NikoshBAN" panose="02000000000000000000" pitchFamily="2" charset="0"/>
              </a:rPr>
              <a:t>মে</a:t>
            </a:r>
            <a:r>
              <a:rPr lang="as-IN" sz="4800" b="1" i="0" dirty="0">
                <a:effectLst/>
                <a:latin typeface="NikoshBAN" panose="02000000000000000000" pitchFamily="2" charset="0"/>
                <a:cs typeface="NikoshBAN" panose="02000000000000000000" pitchFamily="2" charset="0"/>
              </a:rPr>
              <a:t>ট্রি</a:t>
            </a:r>
            <a:endParaRPr lang="en-US" sz="4800" b="1" i="0" dirty="0">
              <a:effectLst/>
              <a:latin typeface="NikoshBAN" panose="02000000000000000000" pitchFamily="2" charset="0"/>
              <a:cs typeface="NikoshBAN" panose="02000000000000000000" pitchFamily="2" charset="0"/>
            </a:endParaRPr>
          </a:p>
          <a:p>
            <a:pPr marL="0" indent="0" algn="l">
              <a:buNone/>
            </a:pPr>
            <a:endParaRPr lang="as-IN" sz="4000" b="1" i="0" dirty="0">
              <a:solidFill>
                <a:srgbClr val="006600"/>
              </a:solidFill>
              <a:effectLst/>
              <a:latin typeface="NikoshBAN" panose="02000000000000000000" pitchFamily="2" charset="0"/>
              <a:cs typeface="NikoshBAN" panose="02000000000000000000" pitchFamily="2" charset="0"/>
            </a:endParaRPr>
          </a:p>
        </p:txBody>
      </p:sp>
      <p:sp>
        <p:nvSpPr>
          <p:cNvPr id="5" name="TextBox 4">
            <a:extLst>
              <a:ext uri="{FF2B5EF4-FFF2-40B4-BE49-F238E27FC236}">
                <a16:creationId xmlns:a16="http://schemas.microsoft.com/office/drawing/2014/main" id="{EE2119F3-097E-4374-9256-4852F3F77F79}"/>
              </a:ext>
            </a:extLst>
          </p:cNvPr>
          <p:cNvSpPr txBox="1"/>
          <p:nvPr/>
        </p:nvSpPr>
        <p:spPr>
          <a:xfrm>
            <a:off x="838200" y="1125874"/>
            <a:ext cx="6097904" cy="1015663"/>
          </a:xfrm>
          <a:prstGeom prst="rect">
            <a:avLst/>
          </a:prstGeom>
          <a:noFill/>
        </p:spPr>
        <p:txBody>
          <a:bodyPr wrap="square">
            <a:spAutoFit/>
          </a:bodyPr>
          <a:lstStyle/>
          <a:p>
            <a:r>
              <a:rPr lang="as-IN" sz="6000" b="1" i="0" dirty="0">
                <a:solidFill>
                  <a:srgbClr val="006600"/>
                </a:solidFill>
                <a:effectLst/>
                <a:latin typeface="NikoshBAN" panose="02000000000000000000" pitchFamily="2" charset="0"/>
                <a:cs typeface="NikoshBAN" panose="02000000000000000000" pitchFamily="2" charset="0"/>
              </a:rPr>
              <a:t>বায়োমেট্রিক্স</a:t>
            </a:r>
            <a:r>
              <a:rPr lang="en-US" sz="6000" b="1" i="0" dirty="0">
                <a:solidFill>
                  <a:srgbClr val="006600"/>
                </a:solidFill>
                <a:effectLst/>
                <a:latin typeface="NikoshBAN" panose="02000000000000000000" pitchFamily="2" charset="0"/>
                <a:cs typeface="NikoshBAN" panose="02000000000000000000" pitchFamily="2" charset="0"/>
              </a:rPr>
              <a:t>:</a:t>
            </a:r>
            <a:endParaRPr lang="en-US" sz="6000" dirty="0"/>
          </a:p>
        </p:txBody>
      </p:sp>
      <p:pic>
        <p:nvPicPr>
          <p:cNvPr id="1026" name="Picture 2">
            <a:extLst>
              <a:ext uri="{FF2B5EF4-FFF2-40B4-BE49-F238E27FC236}">
                <a16:creationId xmlns:a16="http://schemas.microsoft.com/office/drawing/2014/main" id="{5DD85E19-BA4C-4847-BAD6-3B215DC1F7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7809" y="1357010"/>
            <a:ext cx="6403657" cy="4019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369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8D38FFA-3C2A-4C81-A878-C0B4C61D4BFE}"/>
              </a:ext>
            </a:extLst>
          </p:cNvPr>
          <p:cNvSpPr>
            <a:spLocks noGrp="1"/>
          </p:cNvSpPr>
          <p:nvPr>
            <p:ph idx="1"/>
          </p:nvPr>
        </p:nvSpPr>
        <p:spPr>
          <a:xfrm>
            <a:off x="822960" y="662940"/>
            <a:ext cx="10847070" cy="5514023"/>
          </a:xfrm>
        </p:spPr>
        <p:txBody>
          <a:bodyPr>
            <a:normAutofit/>
          </a:bodyPr>
          <a:lstStyle/>
          <a:p>
            <a:pPr marL="0" indent="0">
              <a:buNone/>
            </a:pPr>
            <a:r>
              <a:rPr lang="en-US" sz="4000" b="1" dirty="0" err="1">
                <a:solidFill>
                  <a:srgbClr val="006600"/>
                </a:solidFill>
                <a:latin typeface="NikoshBAN" panose="02000000000000000000" pitchFamily="2" charset="0"/>
                <a:cs typeface="NikoshBAN" panose="02000000000000000000" pitchFamily="2" charset="0"/>
              </a:rPr>
              <a:t>এই</a:t>
            </a:r>
            <a:r>
              <a:rPr lang="en-US" sz="4000" b="1" dirty="0">
                <a:solidFill>
                  <a:srgbClr val="006600"/>
                </a:solidFill>
                <a:latin typeface="NikoshBAN" panose="02000000000000000000" pitchFamily="2" charset="0"/>
                <a:cs typeface="NikoshBAN" panose="02000000000000000000" pitchFamily="2" charset="0"/>
              </a:rPr>
              <a:t> </a:t>
            </a:r>
            <a:r>
              <a:rPr lang="en-US" sz="4000" b="1" dirty="0" err="1">
                <a:solidFill>
                  <a:srgbClr val="006600"/>
                </a:solidFill>
                <a:latin typeface="NikoshBAN" panose="02000000000000000000" pitchFamily="2" charset="0"/>
                <a:cs typeface="NikoshBAN" panose="02000000000000000000" pitchFamily="2" charset="0"/>
              </a:rPr>
              <a:t>পাঠ</a:t>
            </a:r>
            <a:r>
              <a:rPr lang="en-US" sz="4000" b="1" dirty="0">
                <a:solidFill>
                  <a:srgbClr val="006600"/>
                </a:solidFill>
                <a:latin typeface="NikoshBAN" panose="02000000000000000000" pitchFamily="2" charset="0"/>
                <a:cs typeface="NikoshBAN" panose="02000000000000000000" pitchFamily="2" charset="0"/>
              </a:rPr>
              <a:t> </a:t>
            </a:r>
            <a:r>
              <a:rPr lang="en-US" sz="4000" b="1" dirty="0" err="1">
                <a:solidFill>
                  <a:srgbClr val="006600"/>
                </a:solidFill>
                <a:latin typeface="NikoshBAN" panose="02000000000000000000" pitchFamily="2" charset="0"/>
                <a:cs typeface="NikoshBAN" panose="02000000000000000000" pitchFamily="2" charset="0"/>
              </a:rPr>
              <a:t>শেষে</a:t>
            </a:r>
            <a:r>
              <a:rPr lang="en-US" sz="4000" b="1" dirty="0">
                <a:solidFill>
                  <a:srgbClr val="006600"/>
                </a:solidFill>
                <a:latin typeface="NikoshBAN" panose="02000000000000000000" pitchFamily="2" charset="0"/>
                <a:cs typeface="NikoshBAN" panose="02000000000000000000" pitchFamily="2" charset="0"/>
              </a:rPr>
              <a:t> </a:t>
            </a:r>
            <a:r>
              <a:rPr lang="en-US" sz="4000" b="1" dirty="0" err="1">
                <a:solidFill>
                  <a:srgbClr val="006600"/>
                </a:solidFill>
                <a:latin typeface="NikoshBAN" panose="02000000000000000000" pitchFamily="2" charset="0"/>
                <a:cs typeface="NikoshBAN" panose="02000000000000000000" pitchFamily="2" charset="0"/>
              </a:rPr>
              <a:t>শিক্ষার্থীরা</a:t>
            </a:r>
            <a:r>
              <a:rPr lang="en-US" sz="4000" b="1" dirty="0">
                <a:solidFill>
                  <a:srgbClr val="006600"/>
                </a:solidFill>
                <a:latin typeface="NikoshBAN" panose="02000000000000000000" pitchFamily="2" charset="0"/>
                <a:cs typeface="NikoshBAN" panose="02000000000000000000" pitchFamily="2" charset="0"/>
              </a:rPr>
              <a:t> </a:t>
            </a:r>
            <a:r>
              <a:rPr lang="bn-IN" sz="4000" b="1" dirty="0">
                <a:solidFill>
                  <a:srgbClr val="006600"/>
                </a:solidFill>
                <a:latin typeface="NikoshBAN" panose="02000000000000000000" pitchFamily="2" charset="0"/>
                <a:cs typeface="NikoshBAN" panose="02000000000000000000" pitchFamily="2" charset="0"/>
              </a:rPr>
              <a:t>–</a:t>
            </a:r>
            <a:endParaRPr lang="en-US" sz="4000" b="1" dirty="0">
              <a:solidFill>
                <a:srgbClr val="006600"/>
              </a:solidFill>
              <a:latin typeface="NikoshBAN" panose="02000000000000000000" pitchFamily="2" charset="0"/>
              <a:cs typeface="NikoshBAN" panose="02000000000000000000" pitchFamily="2" charset="0"/>
            </a:endParaRPr>
          </a:p>
          <a:p>
            <a:pPr marL="0" indent="0">
              <a:buNone/>
            </a:pPr>
            <a:endParaRPr lang="en-US" sz="4000" b="1" dirty="0">
              <a:solidFill>
                <a:srgbClr val="006600"/>
              </a:solidFill>
              <a:latin typeface="NikoshBAN" panose="02000000000000000000" pitchFamily="2" charset="0"/>
              <a:cs typeface="NikoshBAN" panose="02000000000000000000" pitchFamily="2" charset="0"/>
            </a:endParaRPr>
          </a:p>
          <a:p>
            <a:pPr marL="0" indent="0">
              <a:buNone/>
            </a:pPr>
            <a:r>
              <a:rPr lang="en-US" sz="3600" b="1" dirty="0">
                <a:latin typeface="NikoshBAN" panose="02000000000000000000" pitchFamily="2" charset="0"/>
                <a:cs typeface="NikoshBAN" panose="02000000000000000000" pitchFamily="2" charset="0"/>
              </a:rPr>
              <a:t>১</a:t>
            </a:r>
            <a:r>
              <a:rPr lang="en-US" sz="4400" b="1" dirty="0">
                <a:latin typeface="NikoshBAN" panose="02000000000000000000" pitchFamily="2" charset="0"/>
                <a:cs typeface="NikoshBAN" panose="02000000000000000000" pitchFamily="2" charset="0"/>
              </a:rPr>
              <a:t>। </a:t>
            </a:r>
            <a:r>
              <a:rPr lang="as-IN" sz="4400" b="1" i="0" dirty="0">
                <a:effectLst/>
                <a:latin typeface="NikoshBAN" panose="02000000000000000000" pitchFamily="2" charset="0"/>
                <a:cs typeface="NikoshBAN" panose="02000000000000000000" pitchFamily="2" charset="0"/>
              </a:rPr>
              <a:t>বায়োমেট্রিক্স ক</a:t>
            </a:r>
            <a:r>
              <a:rPr lang="en-US" sz="4400" b="1" i="0" dirty="0">
                <a:effectLst/>
                <a:latin typeface="NikoshBAN" panose="02000000000000000000" pitchFamily="2" charset="0"/>
                <a:cs typeface="NikoshBAN" panose="02000000000000000000" pitchFamily="2" charset="0"/>
              </a:rPr>
              <a:t>ি</a:t>
            </a:r>
            <a:r>
              <a:rPr lang="as-IN" sz="4400" b="1" i="0" dirty="0">
                <a:effectLst/>
                <a:latin typeface="NikoshBAN" panose="02000000000000000000" pitchFamily="2" charset="0"/>
                <a:cs typeface="NikoshBAN" panose="02000000000000000000" pitchFamily="2" charset="0"/>
              </a:rPr>
              <a:t> ব্যাখ্যা ক</a:t>
            </a:r>
            <a:r>
              <a:rPr lang="en-US" sz="4400" b="1" i="0" dirty="0" err="1">
                <a:effectLst/>
                <a:latin typeface="NikoshBAN" panose="02000000000000000000" pitchFamily="2" charset="0"/>
                <a:cs typeface="NikoshBAN" panose="02000000000000000000" pitchFamily="2" charset="0"/>
              </a:rPr>
              <a:t>রতে</a:t>
            </a:r>
            <a:r>
              <a:rPr lang="en-US" sz="4400" b="1" i="0" dirty="0">
                <a:effectLst/>
                <a:latin typeface="NikoshBAN" panose="02000000000000000000" pitchFamily="2" charset="0"/>
                <a:cs typeface="NikoshBAN" panose="02000000000000000000" pitchFamily="2" charset="0"/>
              </a:rPr>
              <a:t> </a:t>
            </a:r>
            <a:r>
              <a:rPr lang="en-US" sz="4400" b="1" i="0" dirty="0" err="1">
                <a:effectLst/>
                <a:latin typeface="NikoshBAN" panose="02000000000000000000" pitchFamily="2" charset="0"/>
                <a:cs typeface="NikoshBAN" panose="02000000000000000000" pitchFamily="2" charset="0"/>
              </a:rPr>
              <a:t>পারবে</a:t>
            </a:r>
            <a:r>
              <a:rPr lang="as-IN" sz="4400" b="1" i="0" dirty="0">
                <a:effectLst/>
                <a:latin typeface="NikoshBAN" panose="02000000000000000000" pitchFamily="2" charset="0"/>
                <a:cs typeface="NikoshBAN" panose="02000000000000000000" pitchFamily="2" charset="0"/>
              </a:rPr>
              <a:t>?</a:t>
            </a:r>
            <a:endParaRPr lang="en-US" sz="4400" b="1" i="0" dirty="0">
              <a:effectLst/>
              <a:latin typeface="NikoshBAN" panose="02000000000000000000" pitchFamily="2" charset="0"/>
              <a:cs typeface="NikoshBAN" panose="02000000000000000000" pitchFamily="2" charset="0"/>
            </a:endParaRPr>
          </a:p>
          <a:p>
            <a:pPr marL="0" indent="0">
              <a:buNone/>
            </a:pPr>
            <a:r>
              <a:rPr lang="en-US" sz="4400" b="1" i="0" dirty="0">
                <a:effectLst/>
                <a:latin typeface="NikoshBAN" panose="02000000000000000000" pitchFamily="2" charset="0"/>
                <a:cs typeface="NikoshBAN" panose="02000000000000000000" pitchFamily="2" charset="0"/>
              </a:rPr>
              <a:t>২। “</a:t>
            </a:r>
            <a:r>
              <a:rPr lang="en-US" sz="4400" b="1" i="0" dirty="0" err="1">
                <a:effectLst/>
                <a:latin typeface="NikoshBAN" panose="02000000000000000000" pitchFamily="2" charset="0"/>
                <a:cs typeface="NikoshBAN" panose="02000000000000000000" pitchFamily="2" charset="0"/>
              </a:rPr>
              <a:t>ফিঙ্গার</a:t>
            </a:r>
            <a:r>
              <a:rPr lang="as-IN" sz="4400" b="1" i="0" dirty="0">
                <a:effectLst/>
                <a:latin typeface="NikoshBAN" panose="02000000000000000000" pitchFamily="2" charset="0"/>
                <a:cs typeface="NikoshBAN" panose="02000000000000000000" pitchFamily="2" charset="0"/>
              </a:rPr>
              <a:t>প্রিন্ট একটি প্রচলিত বায়োমেট্রিক্স পদ্ধতি</a:t>
            </a:r>
            <a:r>
              <a:rPr lang="en-US" sz="4400" b="1" dirty="0">
                <a:latin typeface="NikoshBAN" panose="02000000000000000000" pitchFamily="2" charset="0"/>
                <a:cs typeface="NikoshBAN" panose="02000000000000000000" pitchFamily="2" charset="0"/>
              </a:rPr>
              <a:t>”</a:t>
            </a:r>
            <a:r>
              <a:rPr lang="as-IN" sz="4400" b="1" i="0" dirty="0">
                <a:effectLst/>
                <a:latin typeface="NikoshBAN" panose="02000000000000000000" pitchFamily="2" charset="0"/>
                <a:cs typeface="NikoshBAN" panose="02000000000000000000" pitchFamily="2" charset="0"/>
              </a:rPr>
              <a:t> </a:t>
            </a:r>
            <a:r>
              <a:rPr lang="en-US" sz="4400" b="1" i="0" dirty="0">
                <a:effectLst/>
                <a:latin typeface="NikoshBAN" panose="02000000000000000000" pitchFamily="2" charset="0"/>
                <a:cs typeface="NikoshBAN" panose="02000000000000000000" pitchFamily="2" charset="0"/>
              </a:rPr>
              <a:t>-</a:t>
            </a:r>
            <a:r>
              <a:rPr lang="as-IN" sz="4400" b="1" i="0" dirty="0">
                <a:effectLst/>
                <a:latin typeface="NikoshBAN" panose="02000000000000000000" pitchFamily="2" charset="0"/>
                <a:cs typeface="NikoshBAN" panose="02000000000000000000" pitchFamily="2" charset="0"/>
              </a:rPr>
              <a:t>ব্যাখ্যা কর</a:t>
            </a:r>
            <a:r>
              <a:rPr lang="en-US" sz="4400" b="1" dirty="0" err="1">
                <a:latin typeface="NikoshBAN" panose="02000000000000000000" pitchFamily="2" charset="0"/>
                <a:cs typeface="NikoshBAN" panose="02000000000000000000" pitchFamily="2" charset="0"/>
              </a:rPr>
              <a:t>তে</a:t>
            </a:r>
            <a:r>
              <a:rPr lang="en-US" sz="4400" b="1" dirty="0">
                <a:latin typeface="NikoshBAN" panose="02000000000000000000" pitchFamily="2" charset="0"/>
                <a:cs typeface="NikoshBAN" panose="02000000000000000000" pitchFamily="2" charset="0"/>
              </a:rPr>
              <a:t> </a:t>
            </a:r>
            <a:r>
              <a:rPr lang="en-US" sz="4400" b="1" dirty="0" err="1">
                <a:latin typeface="NikoshBAN" panose="02000000000000000000" pitchFamily="2" charset="0"/>
                <a:cs typeface="NikoshBAN" panose="02000000000000000000" pitchFamily="2" charset="0"/>
              </a:rPr>
              <a:t>পারবে</a:t>
            </a:r>
            <a:r>
              <a:rPr lang="as-IN" sz="4400" b="1" i="0" dirty="0">
                <a:effectLst/>
                <a:latin typeface="NikoshBAN" panose="02000000000000000000" pitchFamily="2" charset="0"/>
                <a:cs typeface="NikoshBAN" panose="02000000000000000000" pitchFamily="2" charset="0"/>
              </a:rPr>
              <a:t>।</a:t>
            </a:r>
            <a:endParaRPr lang="en-US" sz="4400" b="1" i="0" dirty="0">
              <a:effectLst/>
              <a:latin typeface="NikoshBAN" panose="02000000000000000000" pitchFamily="2" charset="0"/>
              <a:cs typeface="NikoshBAN" panose="02000000000000000000" pitchFamily="2" charset="0"/>
            </a:endParaRPr>
          </a:p>
          <a:p>
            <a:pPr marL="0" indent="0">
              <a:buNone/>
            </a:pPr>
            <a:r>
              <a:rPr lang="en-US" sz="4400" b="1" i="0" dirty="0">
                <a:effectLst/>
                <a:latin typeface="NikoshBAN" panose="02000000000000000000" pitchFamily="2" charset="0"/>
                <a:cs typeface="NikoshBAN" panose="02000000000000000000" pitchFamily="2" charset="0"/>
              </a:rPr>
              <a:t>৩। </a:t>
            </a:r>
            <a:r>
              <a:rPr lang="as-IN" sz="4400" b="1" i="0" dirty="0">
                <a:effectLst/>
                <a:latin typeface="NikoshBAN" panose="02000000000000000000" pitchFamily="2" charset="0"/>
                <a:cs typeface="NikoshBAN" panose="02000000000000000000" pitchFamily="2" charset="0"/>
              </a:rPr>
              <a:t>শারীরিক বৈশিষ্ট্যের ভিত্তিতে মানুষকে শনাক্ত করার </a:t>
            </a:r>
            <a:r>
              <a:rPr lang="en-US" sz="4400" b="1" i="0" dirty="0">
                <a:effectLst/>
                <a:latin typeface="NikoshBAN" panose="02000000000000000000" pitchFamily="2" charset="0"/>
                <a:cs typeface="NikoshBAN" panose="02000000000000000000" pitchFamily="2" charset="0"/>
              </a:rPr>
              <a:t> </a:t>
            </a:r>
            <a:r>
              <a:rPr lang="en-US" sz="4400" b="1" i="0" dirty="0" err="1">
                <a:effectLst/>
                <a:latin typeface="NikoshBAN" panose="02000000000000000000" pitchFamily="2" charset="0"/>
                <a:cs typeface="NikoshBAN" panose="02000000000000000000" pitchFamily="2" charset="0"/>
              </a:rPr>
              <a:t>একটি</a:t>
            </a:r>
            <a:r>
              <a:rPr lang="en-US" sz="4400" b="1" i="0" dirty="0">
                <a:effectLst/>
                <a:latin typeface="NikoshBAN" panose="02000000000000000000" pitchFamily="2" charset="0"/>
                <a:cs typeface="NikoshBAN" panose="02000000000000000000" pitchFamily="2" charset="0"/>
              </a:rPr>
              <a:t> </a:t>
            </a:r>
            <a:r>
              <a:rPr lang="as-IN" sz="4400" b="1" i="0" dirty="0">
                <a:effectLst/>
                <a:latin typeface="NikoshBAN" panose="02000000000000000000" pitchFamily="2" charset="0"/>
                <a:cs typeface="NikoshBAN" panose="02000000000000000000" pitchFamily="2" charset="0"/>
              </a:rPr>
              <a:t>প্রযুক্তি</a:t>
            </a:r>
            <a:r>
              <a:rPr lang="en-US" sz="4400" b="1" i="0" dirty="0">
                <a:effectLst/>
                <a:latin typeface="NikoshBAN" panose="02000000000000000000" pitchFamily="2" charset="0"/>
                <a:cs typeface="NikoshBAN" panose="02000000000000000000" pitchFamily="2" charset="0"/>
              </a:rPr>
              <a:t>  </a:t>
            </a:r>
            <a:r>
              <a:rPr lang="as-IN" sz="4400" b="1" i="0" dirty="0">
                <a:effectLst/>
                <a:latin typeface="NikoshBAN" panose="02000000000000000000" pitchFamily="2" charset="0"/>
                <a:cs typeface="NikoshBAN" panose="02000000000000000000" pitchFamily="2" charset="0"/>
              </a:rPr>
              <a:t>ব্যাখ্যা ক</a:t>
            </a:r>
            <a:r>
              <a:rPr lang="en-US" sz="4400" b="1" i="0" dirty="0" err="1">
                <a:effectLst/>
                <a:latin typeface="NikoshBAN" panose="02000000000000000000" pitchFamily="2" charset="0"/>
                <a:cs typeface="NikoshBAN" panose="02000000000000000000" pitchFamily="2" charset="0"/>
              </a:rPr>
              <a:t>রে</a:t>
            </a:r>
            <a:r>
              <a:rPr lang="en-US" sz="4400" b="1" dirty="0">
                <a:latin typeface="NikoshBAN" panose="02000000000000000000" pitchFamily="2" charset="0"/>
                <a:cs typeface="NikoshBAN" panose="02000000000000000000" pitchFamily="2" charset="0"/>
              </a:rPr>
              <a:t> </a:t>
            </a:r>
            <a:r>
              <a:rPr lang="en-US" sz="4400" b="1" dirty="0" err="1">
                <a:latin typeface="NikoshBAN" panose="02000000000000000000" pitchFamily="2" charset="0"/>
                <a:cs typeface="NikoshBAN" panose="02000000000000000000" pitchFamily="2" charset="0"/>
              </a:rPr>
              <a:t>বিশ্লেষণ</a:t>
            </a:r>
            <a:r>
              <a:rPr lang="en-US" sz="4400" b="1" dirty="0">
                <a:latin typeface="NikoshBAN" panose="02000000000000000000" pitchFamily="2" charset="0"/>
                <a:cs typeface="NikoshBAN" panose="02000000000000000000" pitchFamily="2" charset="0"/>
              </a:rPr>
              <a:t> </a:t>
            </a:r>
            <a:r>
              <a:rPr lang="en-US" sz="4400" b="1" dirty="0" err="1">
                <a:latin typeface="NikoshBAN" panose="02000000000000000000" pitchFamily="2" charset="0"/>
                <a:cs typeface="NikoshBAN" panose="02000000000000000000" pitchFamily="2" charset="0"/>
              </a:rPr>
              <a:t>করতে</a:t>
            </a:r>
            <a:r>
              <a:rPr lang="en-US" sz="4400" b="1" dirty="0">
                <a:latin typeface="NikoshBAN" panose="02000000000000000000" pitchFamily="2" charset="0"/>
                <a:cs typeface="NikoshBAN" panose="02000000000000000000" pitchFamily="2" charset="0"/>
              </a:rPr>
              <a:t> </a:t>
            </a:r>
            <a:r>
              <a:rPr lang="en-US" sz="4400" b="1" dirty="0" err="1">
                <a:latin typeface="NikoshBAN" panose="02000000000000000000" pitchFamily="2" charset="0"/>
                <a:cs typeface="NikoshBAN" panose="02000000000000000000" pitchFamily="2" charset="0"/>
              </a:rPr>
              <a:t>পারবে</a:t>
            </a:r>
            <a:r>
              <a:rPr lang="as-IN" sz="4400" b="1" i="0" dirty="0">
                <a:effectLst/>
                <a:latin typeface="NikoshBAN" panose="02000000000000000000" pitchFamily="2" charset="0"/>
                <a:cs typeface="NikoshBAN" panose="02000000000000000000" pitchFamily="2" charset="0"/>
              </a:rPr>
              <a:t>।</a:t>
            </a:r>
            <a:endParaRPr lang="en-US" sz="4400" b="1" dirty="0">
              <a:latin typeface="NikoshBAN" panose="02000000000000000000" pitchFamily="2" charset="0"/>
              <a:cs typeface="NikoshBAN" panose="02000000000000000000" pitchFamily="2" charset="0"/>
            </a:endParaRPr>
          </a:p>
          <a:p>
            <a:pPr marL="0" indent="0">
              <a:buNone/>
            </a:pPr>
            <a:endParaRPr lang="en-US" dirty="0"/>
          </a:p>
        </p:txBody>
      </p:sp>
    </p:spTree>
    <p:extLst>
      <p:ext uri="{BB962C8B-B14F-4D97-AF65-F5344CB8AC3E}">
        <p14:creationId xmlns:p14="http://schemas.microsoft.com/office/powerpoint/2010/main" val="227475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4B2A5-3B82-4789-9C60-14EADCD102C7}"/>
              </a:ext>
            </a:extLst>
          </p:cNvPr>
          <p:cNvSpPr>
            <a:spLocks noGrp="1"/>
          </p:cNvSpPr>
          <p:nvPr>
            <p:ph type="title"/>
          </p:nvPr>
        </p:nvSpPr>
        <p:spPr>
          <a:xfrm>
            <a:off x="838200" y="80011"/>
            <a:ext cx="10515600" cy="868680"/>
          </a:xfrm>
        </p:spPr>
        <p:txBody>
          <a:bodyPr>
            <a:normAutofit fontScale="90000"/>
          </a:bodyPr>
          <a:lstStyle/>
          <a:p>
            <a:pPr algn="ctr"/>
            <a:r>
              <a:rPr lang="en-US" sz="6000" b="1" dirty="0" err="1">
                <a:solidFill>
                  <a:srgbClr val="006600"/>
                </a:solidFill>
                <a:latin typeface="NikoshBAN" panose="02000000000000000000" pitchFamily="2" charset="0"/>
                <a:cs typeface="NikoshBAN" panose="02000000000000000000" pitchFamily="2" charset="0"/>
              </a:rPr>
              <a:t>চিত্রটি</a:t>
            </a:r>
            <a:r>
              <a:rPr lang="en-US" sz="6000" b="1" dirty="0">
                <a:solidFill>
                  <a:srgbClr val="006600"/>
                </a:solidFill>
                <a:latin typeface="NikoshBAN" panose="02000000000000000000" pitchFamily="2" charset="0"/>
                <a:cs typeface="NikoshBAN" panose="02000000000000000000" pitchFamily="2" charset="0"/>
              </a:rPr>
              <a:t> </a:t>
            </a:r>
            <a:r>
              <a:rPr lang="en-US" sz="6000" b="1" dirty="0" err="1">
                <a:solidFill>
                  <a:srgbClr val="006600"/>
                </a:solidFill>
                <a:latin typeface="NikoshBAN" panose="02000000000000000000" pitchFamily="2" charset="0"/>
                <a:cs typeface="NikoshBAN" panose="02000000000000000000" pitchFamily="2" charset="0"/>
              </a:rPr>
              <a:t>লক্ষ্য</a:t>
            </a:r>
            <a:r>
              <a:rPr lang="en-US" sz="6000" b="1" dirty="0">
                <a:solidFill>
                  <a:srgbClr val="006600"/>
                </a:solidFill>
                <a:latin typeface="NikoshBAN" panose="02000000000000000000" pitchFamily="2" charset="0"/>
                <a:cs typeface="NikoshBAN" panose="02000000000000000000" pitchFamily="2" charset="0"/>
              </a:rPr>
              <a:t> </a:t>
            </a:r>
            <a:r>
              <a:rPr lang="en-US" sz="6000" b="1" dirty="0" err="1">
                <a:solidFill>
                  <a:srgbClr val="006600"/>
                </a:solidFill>
                <a:latin typeface="NikoshBAN" panose="02000000000000000000" pitchFamily="2" charset="0"/>
                <a:cs typeface="NikoshBAN" panose="02000000000000000000" pitchFamily="2" charset="0"/>
              </a:rPr>
              <a:t>কর</a:t>
            </a:r>
            <a:endParaRPr lang="en-US" sz="6000" dirty="0">
              <a:solidFill>
                <a:srgbClr val="006600"/>
              </a:solidFill>
            </a:endParaRPr>
          </a:p>
        </p:txBody>
      </p:sp>
      <p:sp>
        <p:nvSpPr>
          <p:cNvPr id="4" name="Rectangle 3">
            <a:extLst>
              <a:ext uri="{FF2B5EF4-FFF2-40B4-BE49-F238E27FC236}">
                <a16:creationId xmlns:a16="http://schemas.microsoft.com/office/drawing/2014/main" id="{99EC89B3-D6F0-4D91-B25F-A5EA506F9D2D}"/>
              </a:ext>
            </a:extLst>
          </p:cNvPr>
          <p:cNvSpPr/>
          <p:nvPr/>
        </p:nvSpPr>
        <p:spPr>
          <a:xfrm>
            <a:off x="664464" y="788670"/>
            <a:ext cx="10515600" cy="5600700"/>
          </a:xfrm>
          <a:prstGeom prst="rect">
            <a:avLst/>
          </a:prstGeom>
          <a:noFill/>
          <a:ln w="2857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Report outlines biometric tools used to solve federal crimes | Biometric  Update">
            <a:extLst>
              <a:ext uri="{FF2B5EF4-FFF2-40B4-BE49-F238E27FC236}">
                <a16:creationId xmlns:a16="http://schemas.microsoft.com/office/drawing/2014/main" id="{BACCF36B-C4DB-4641-B325-6140AAC150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0529" y="1678307"/>
            <a:ext cx="7610094" cy="385381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iometrics and Next-Gen Security for Innovative Firms | AccountingWEB">
            <a:extLst>
              <a:ext uri="{FF2B5EF4-FFF2-40B4-BE49-F238E27FC236}">
                <a16:creationId xmlns:a16="http://schemas.microsoft.com/office/drawing/2014/main" id="{F49A0D3F-F4B3-4066-9DF4-2C626E63E45E}"/>
              </a:ext>
            </a:extLst>
          </p:cNvPr>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l="15148" r="33903"/>
          <a:stretch/>
        </p:blipFill>
        <p:spPr bwMode="auto">
          <a:xfrm>
            <a:off x="838200" y="1678307"/>
            <a:ext cx="2935224" cy="3853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2660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190E640-EF54-4586-B2C5-E666D4BE4DE6}"/>
              </a:ext>
            </a:extLst>
          </p:cNvPr>
          <p:cNvSpPr/>
          <p:nvPr/>
        </p:nvSpPr>
        <p:spPr>
          <a:xfrm>
            <a:off x="742950" y="1554480"/>
            <a:ext cx="11018520" cy="44576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E0C6B6-7BD6-4F3C-8B56-73DCAC0BAB03}"/>
              </a:ext>
            </a:extLst>
          </p:cNvPr>
          <p:cNvSpPr>
            <a:spLocks noGrp="1"/>
          </p:cNvSpPr>
          <p:nvPr>
            <p:ph type="title"/>
          </p:nvPr>
        </p:nvSpPr>
        <p:spPr>
          <a:xfrm>
            <a:off x="4000500" y="155257"/>
            <a:ext cx="4434840" cy="1051560"/>
          </a:xfrm>
        </p:spPr>
        <p:txBody>
          <a:bodyPr>
            <a:normAutofit fontScale="90000"/>
          </a:bodyPr>
          <a:lstStyle/>
          <a:p>
            <a:pPr algn="ctr"/>
            <a:br>
              <a:rPr lang="en-US" sz="4800" b="1" i="0" dirty="0">
                <a:solidFill>
                  <a:srgbClr val="006600"/>
                </a:solidFill>
                <a:effectLst/>
                <a:latin typeface="NikoshBAN" panose="02000000000000000000" pitchFamily="2" charset="0"/>
                <a:cs typeface="NikoshBAN" panose="02000000000000000000" pitchFamily="2" charset="0"/>
              </a:rPr>
            </a:br>
            <a:r>
              <a:rPr lang="as-IN" sz="4800" b="1" i="0" dirty="0">
                <a:solidFill>
                  <a:srgbClr val="006600"/>
                </a:solidFill>
                <a:effectLst/>
                <a:latin typeface="NikoshBAN" panose="02000000000000000000" pitchFamily="2" charset="0"/>
                <a:cs typeface="NikoshBAN" panose="02000000000000000000" pitchFamily="2" charset="0"/>
              </a:rPr>
              <a:t>বায়োমেট্রিক্স</a:t>
            </a:r>
            <a:r>
              <a:rPr lang="en-US" sz="4800" b="1" i="0" dirty="0">
                <a:solidFill>
                  <a:srgbClr val="006600"/>
                </a:solidFill>
                <a:effectLst/>
                <a:latin typeface="NikoshBAN" panose="02000000000000000000" pitchFamily="2" charset="0"/>
                <a:cs typeface="NikoshBAN" panose="02000000000000000000" pitchFamily="2" charset="0"/>
              </a:rPr>
              <a:t> </a:t>
            </a:r>
            <a:r>
              <a:rPr lang="as-IN" sz="4800" b="1" i="0" dirty="0">
                <a:solidFill>
                  <a:srgbClr val="006600"/>
                </a:solidFill>
                <a:effectLst/>
                <a:latin typeface="NikoshBAN" panose="02000000000000000000" pitchFamily="2" charset="0"/>
                <a:cs typeface="NikoshBAN" panose="02000000000000000000" pitchFamily="2" charset="0"/>
              </a:rPr>
              <a:t> </a:t>
            </a:r>
            <a:br>
              <a:rPr lang="as-IN" b="0" i="0" dirty="0">
                <a:solidFill>
                  <a:srgbClr val="555555"/>
                </a:solidFill>
                <a:effectLst/>
                <a:latin typeface="Raleway"/>
              </a:rPr>
            </a:br>
            <a:endParaRPr lang="en-US" dirty="0"/>
          </a:p>
        </p:txBody>
      </p:sp>
      <p:sp>
        <p:nvSpPr>
          <p:cNvPr id="3" name="Content Placeholder 2">
            <a:extLst>
              <a:ext uri="{FF2B5EF4-FFF2-40B4-BE49-F238E27FC236}">
                <a16:creationId xmlns:a16="http://schemas.microsoft.com/office/drawing/2014/main" id="{25E6C34F-6AE2-432F-B08F-5B12B597365C}"/>
              </a:ext>
            </a:extLst>
          </p:cNvPr>
          <p:cNvSpPr>
            <a:spLocks noGrp="1"/>
          </p:cNvSpPr>
          <p:nvPr>
            <p:ph idx="1"/>
          </p:nvPr>
        </p:nvSpPr>
        <p:spPr>
          <a:xfrm>
            <a:off x="1085088" y="1719264"/>
            <a:ext cx="10268712" cy="4457699"/>
          </a:xfrm>
        </p:spPr>
        <p:txBody>
          <a:bodyPr>
            <a:normAutofit lnSpcReduction="10000"/>
          </a:bodyPr>
          <a:lstStyle/>
          <a:p>
            <a:pPr algn="just">
              <a:buFont typeface="Wingdings" panose="05000000000000000000" pitchFamily="2" charset="2"/>
              <a:buChar char="§"/>
            </a:pPr>
            <a:r>
              <a:rPr lang="en-US" sz="4400" b="1" i="0" dirty="0">
                <a:solidFill>
                  <a:srgbClr val="006600"/>
                </a:solidFill>
                <a:effectLst/>
                <a:latin typeface="NikoshBAN" panose="02000000000000000000" pitchFamily="2" charset="0"/>
                <a:cs typeface="NikoshBAN" panose="02000000000000000000" pitchFamily="2" charset="0"/>
              </a:rPr>
              <a:t> Biometrics </a:t>
            </a:r>
            <a:r>
              <a:rPr lang="as-IN" sz="4400" b="1" i="0" dirty="0">
                <a:solidFill>
                  <a:srgbClr val="006600"/>
                </a:solidFill>
                <a:effectLst/>
                <a:latin typeface="NikoshBAN" panose="02000000000000000000" pitchFamily="2" charset="0"/>
                <a:cs typeface="NikoshBAN" panose="02000000000000000000" pitchFamily="2" charset="0"/>
              </a:rPr>
              <a:t>শব্দ</a:t>
            </a:r>
            <a:r>
              <a:rPr lang="en-US" sz="4400" b="1" dirty="0" err="1">
                <a:solidFill>
                  <a:srgbClr val="006600"/>
                </a:solidFill>
                <a:latin typeface="NikoshBAN" panose="02000000000000000000" pitchFamily="2" charset="0"/>
                <a:cs typeface="NikoshBAN" panose="02000000000000000000" pitchFamily="2" charset="0"/>
              </a:rPr>
              <a:t>টি</a:t>
            </a:r>
            <a:r>
              <a:rPr lang="en-US" sz="4400" b="1" dirty="0">
                <a:solidFill>
                  <a:srgbClr val="006600"/>
                </a:solidFill>
                <a:latin typeface="NikoshBAN" panose="02000000000000000000" pitchFamily="2" charset="0"/>
                <a:cs typeface="NikoshBAN" panose="02000000000000000000" pitchFamily="2" charset="0"/>
              </a:rPr>
              <a:t> </a:t>
            </a:r>
            <a:r>
              <a:rPr lang="as-IN" sz="4400" b="1" i="0" dirty="0">
                <a:solidFill>
                  <a:srgbClr val="006600"/>
                </a:solidFill>
                <a:effectLst/>
                <a:latin typeface="NikoshBAN" panose="02000000000000000000" pitchFamily="2" charset="0"/>
                <a:cs typeface="NikoshBAN" panose="02000000000000000000" pitchFamily="2" charset="0"/>
              </a:rPr>
              <a:t>গ্রীক শব্দ “</a:t>
            </a:r>
            <a:r>
              <a:rPr lang="en-US" sz="4400" b="1" i="0" dirty="0">
                <a:solidFill>
                  <a:srgbClr val="006600"/>
                </a:solidFill>
                <a:effectLst/>
                <a:latin typeface="NikoshBAN" panose="02000000000000000000" pitchFamily="2" charset="0"/>
                <a:cs typeface="NikoshBAN" panose="02000000000000000000" pitchFamily="2" charset="0"/>
              </a:rPr>
              <a:t>bio” </a:t>
            </a:r>
            <a:r>
              <a:rPr lang="as-IN" sz="4400" b="1" i="0" dirty="0">
                <a:solidFill>
                  <a:srgbClr val="006600"/>
                </a:solidFill>
                <a:effectLst/>
                <a:latin typeface="NikoshBAN" panose="02000000000000000000" pitchFamily="2" charset="0"/>
                <a:cs typeface="NikoshBAN" panose="02000000000000000000" pitchFamily="2" charset="0"/>
              </a:rPr>
              <a:t>যার অর্থ </a:t>
            </a:r>
            <a:r>
              <a:rPr lang="en-US" sz="4400" b="1" i="0" dirty="0">
                <a:solidFill>
                  <a:srgbClr val="006600"/>
                </a:solidFill>
                <a:effectLst/>
                <a:latin typeface="NikoshBAN" panose="02000000000000000000" pitchFamily="2" charset="0"/>
                <a:cs typeface="NikoshBAN" panose="02000000000000000000" pitchFamily="2" charset="0"/>
              </a:rPr>
              <a:t>Life </a:t>
            </a:r>
            <a:r>
              <a:rPr lang="as-IN" sz="4400" b="1" i="0" dirty="0">
                <a:solidFill>
                  <a:srgbClr val="006600"/>
                </a:solidFill>
                <a:effectLst/>
                <a:latin typeface="NikoshBAN" panose="02000000000000000000" pitchFamily="2" charset="0"/>
                <a:cs typeface="NikoshBAN" panose="02000000000000000000" pitchFamily="2" charset="0"/>
              </a:rPr>
              <a:t>বা প্রাণ ও  “</a:t>
            </a:r>
            <a:r>
              <a:rPr lang="en-US" sz="4400" b="1" i="0" dirty="0">
                <a:solidFill>
                  <a:srgbClr val="006600"/>
                </a:solidFill>
                <a:effectLst/>
                <a:latin typeface="NikoshBAN" panose="02000000000000000000" pitchFamily="2" charset="0"/>
                <a:cs typeface="NikoshBAN" panose="02000000000000000000" pitchFamily="2" charset="0"/>
              </a:rPr>
              <a:t>metric” </a:t>
            </a:r>
            <a:r>
              <a:rPr lang="as-IN" sz="4400" b="1" i="0" dirty="0">
                <a:solidFill>
                  <a:srgbClr val="006600"/>
                </a:solidFill>
                <a:effectLst/>
                <a:latin typeface="NikoshBAN" panose="02000000000000000000" pitchFamily="2" charset="0"/>
                <a:cs typeface="NikoshBAN" panose="02000000000000000000" pitchFamily="2" charset="0"/>
              </a:rPr>
              <a:t>যার অর্থ পরিমাপ করা</a:t>
            </a:r>
            <a:r>
              <a:rPr lang="en-US" sz="4400" b="1" i="0" dirty="0">
                <a:solidFill>
                  <a:srgbClr val="006600"/>
                </a:solidFill>
                <a:effectLst/>
                <a:latin typeface="NikoshBAN" panose="02000000000000000000" pitchFamily="2" charset="0"/>
                <a:cs typeface="NikoshBAN" panose="02000000000000000000" pitchFamily="2" charset="0"/>
              </a:rPr>
              <a:t> </a:t>
            </a:r>
            <a:r>
              <a:rPr lang="en-US" sz="4400" b="1" i="0" dirty="0" err="1">
                <a:solidFill>
                  <a:srgbClr val="006600"/>
                </a:solidFill>
                <a:effectLst/>
                <a:latin typeface="NikoshBAN" panose="02000000000000000000" pitchFamily="2" charset="0"/>
                <a:cs typeface="NikoshBAN" panose="02000000000000000000" pitchFamily="2" charset="0"/>
              </a:rPr>
              <a:t>থেকে</a:t>
            </a:r>
            <a:r>
              <a:rPr lang="en-US" sz="4400" b="1" i="0" dirty="0">
                <a:solidFill>
                  <a:srgbClr val="006600"/>
                </a:solidFill>
                <a:effectLst/>
                <a:latin typeface="NikoshBAN" panose="02000000000000000000" pitchFamily="2" charset="0"/>
                <a:cs typeface="NikoshBAN" panose="02000000000000000000" pitchFamily="2" charset="0"/>
              </a:rPr>
              <a:t> </a:t>
            </a:r>
            <a:r>
              <a:rPr lang="en-US" sz="4400" b="1" i="0" dirty="0" err="1">
                <a:solidFill>
                  <a:srgbClr val="006600"/>
                </a:solidFill>
                <a:effectLst/>
                <a:latin typeface="NikoshBAN" panose="02000000000000000000" pitchFamily="2" charset="0"/>
                <a:cs typeface="NikoshBAN" panose="02000000000000000000" pitchFamily="2" charset="0"/>
              </a:rPr>
              <a:t>এসেছে</a:t>
            </a:r>
            <a:r>
              <a:rPr lang="as-IN" sz="4400" b="1" i="0" dirty="0">
                <a:solidFill>
                  <a:srgbClr val="006600"/>
                </a:solidFill>
                <a:effectLst/>
                <a:latin typeface="NikoshBAN" panose="02000000000000000000" pitchFamily="2" charset="0"/>
                <a:cs typeface="NikoshBAN" panose="02000000000000000000" pitchFamily="2" charset="0"/>
              </a:rPr>
              <a:t>। </a:t>
            </a:r>
            <a:endParaRPr lang="en-US" sz="4400" b="1" i="0" dirty="0">
              <a:solidFill>
                <a:srgbClr val="006600"/>
              </a:solidFill>
              <a:effectLst/>
              <a:latin typeface="NikoshBAN" panose="02000000000000000000" pitchFamily="2" charset="0"/>
              <a:cs typeface="NikoshBAN" panose="02000000000000000000" pitchFamily="2" charset="0"/>
            </a:endParaRPr>
          </a:p>
          <a:p>
            <a:pPr algn="just">
              <a:buFont typeface="Wingdings" panose="05000000000000000000" pitchFamily="2" charset="2"/>
              <a:buChar char="§"/>
            </a:pPr>
            <a:r>
              <a:rPr lang="en-US" sz="4400" b="1" i="0" dirty="0">
                <a:solidFill>
                  <a:srgbClr val="006600"/>
                </a:solidFill>
                <a:effectLst/>
                <a:latin typeface="NikoshBAN" panose="02000000000000000000" pitchFamily="2" charset="0"/>
                <a:cs typeface="NikoshBAN" panose="02000000000000000000" pitchFamily="2" charset="0"/>
              </a:rPr>
              <a:t> </a:t>
            </a:r>
            <a:r>
              <a:rPr lang="as-IN" sz="4400" b="1" i="0" dirty="0">
                <a:solidFill>
                  <a:srgbClr val="006600"/>
                </a:solidFill>
                <a:effectLst/>
                <a:latin typeface="NikoshBAN" panose="02000000000000000000" pitchFamily="2" charset="0"/>
                <a:cs typeface="NikoshBAN" panose="02000000000000000000" pitchFamily="2" charset="0"/>
              </a:rPr>
              <a:t>বায়োমেট্রিক্স হলো বায়োলজিক্যাল</a:t>
            </a:r>
            <a:r>
              <a:rPr lang="en-US" sz="4400" b="1" i="0" dirty="0">
                <a:solidFill>
                  <a:srgbClr val="006600"/>
                </a:solidFill>
                <a:effectLst/>
                <a:latin typeface="NikoshBAN" panose="02000000000000000000" pitchFamily="2" charset="0"/>
                <a:cs typeface="NikoshBAN" panose="02000000000000000000" pitchFamily="2" charset="0"/>
              </a:rPr>
              <a:t> </a:t>
            </a:r>
            <a:r>
              <a:rPr lang="as-IN" sz="4400" b="1" i="0" dirty="0">
                <a:solidFill>
                  <a:srgbClr val="006600"/>
                </a:solidFill>
                <a:effectLst/>
                <a:latin typeface="NikoshBAN" panose="02000000000000000000" pitchFamily="2" charset="0"/>
                <a:cs typeface="NikoshBAN" panose="02000000000000000000" pitchFamily="2" charset="0"/>
              </a:rPr>
              <a:t>(জৈবিক) ডেটা পরিমাপ এবং বিশ্লেষণ করার প্রযুক্তি</a:t>
            </a:r>
            <a:r>
              <a:rPr lang="en-US" sz="4400" b="1" dirty="0">
                <a:solidFill>
                  <a:srgbClr val="006600"/>
                </a:solidFill>
                <a:latin typeface="NikoshBAN" panose="02000000000000000000" pitchFamily="2" charset="0"/>
                <a:cs typeface="NikoshBAN" panose="02000000000000000000" pitchFamily="2" charset="0"/>
              </a:rPr>
              <a:t>।</a:t>
            </a:r>
            <a:endParaRPr lang="en-US" sz="4400" b="1" i="0" dirty="0">
              <a:solidFill>
                <a:srgbClr val="006600"/>
              </a:solidFill>
              <a:effectLst/>
              <a:latin typeface="NikoshBAN" panose="02000000000000000000" pitchFamily="2" charset="0"/>
              <a:cs typeface="NikoshBAN" panose="02000000000000000000" pitchFamily="2" charset="0"/>
            </a:endParaRPr>
          </a:p>
          <a:p>
            <a:pPr algn="just">
              <a:buFont typeface="Wingdings" panose="05000000000000000000" pitchFamily="2" charset="2"/>
              <a:buChar char="§"/>
            </a:pPr>
            <a:r>
              <a:rPr lang="en-US" sz="4400" b="1" i="0" dirty="0">
                <a:solidFill>
                  <a:srgbClr val="006600"/>
                </a:solidFill>
                <a:effectLst/>
                <a:latin typeface="NikoshBAN" panose="02000000000000000000" pitchFamily="2" charset="0"/>
                <a:cs typeface="NikoshBAN" panose="02000000000000000000" pitchFamily="2" charset="0"/>
              </a:rPr>
              <a:t> </a:t>
            </a:r>
            <a:r>
              <a:rPr lang="as-IN" sz="4400" b="1" i="0" dirty="0">
                <a:solidFill>
                  <a:srgbClr val="006600"/>
                </a:solidFill>
                <a:effectLst/>
                <a:latin typeface="NikoshBAN" panose="02000000000000000000" pitchFamily="2" charset="0"/>
                <a:cs typeface="NikoshBAN" panose="02000000000000000000" pitchFamily="2" charset="0"/>
              </a:rPr>
              <a:t>কোন ব্যক্তির </a:t>
            </a:r>
            <a:r>
              <a:rPr lang="en-US" sz="4400" b="1" i="0" dirty="0" err="1">
                <a:solidFill>
                  <a:srgbClr val="006600"/>
                </a:solidFill>
                <a:effectLst/>
                <a:latin typeface="NikoshBAN" panose="02000000000000000000" pitchFamily="2" charset="0"/>
                <a:cs typeface="NikoshBAN" panose="02000000000000000000" pitchFamily="2" charset="0"/>
              </a:rPr>
              <a:t>দৈহিক</a:t>
            </a:r>
            <a:r>
              <a:rPr lang="as-IN" sz="4400" b="1" i="0" dirty="0">
                <a:solidFill>
                  <a:srgbClr val="006600"/>
                </a:solidFill>
                <a:effectLst/>
                <a:latin typeface="NikoshBAN" panose="02000000000000000000" pitchFamily="2" charset="0"/>
                <a:cs typeface="NikoshBAN" panose="02000000000000000000" pitchFamily="2" charset="0"/>
              </a:rPr>
              <a:t> অথবা আচরণগত  বৈশিষ্ট্যের  উপর ভিত্তি করে অদ্বিতীয়ভাবে চিহ্নিত বা সনাক্ত করা হয়।</a:t>
            </a:r>
            <a:endParaRPr lang="en-US" sz="4400" b="1" dirty="0">
              <a:solidFill>
                <a:srgbClr val="0066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30041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AF58A-CB34-4F92-B1C0-982294A42E21}"/>
              </a:ext>
            </a:extLst>
          </p:cNvPr>
          <p:cNvSpPr>
            <a:spLocks noGrp="1"/>
          </p:cNvSpPr>
          <p:nvPr>
            <p:ph type="title"/>
          </p:nvPr>
        </p:nvSpPr>
        <p:spPr>
          <a:xfrm>
            <a:off x="838200" y="148590"/>
            <a:ext cx="10515600" cy="1542099"/>
          </a:xfrm>
          <a:solidFill>
            <a:schemeClr val="bg1"/>
          </a:solidFill>
        </p:spPr>
        <p:txBody>
          <a:bodyPr>
            <a:noAutofit/>
          </a:bodyPr>
          <a:lstStyle/>
          <a:p>
            <a:pPr algn="just"/>
            <a:r>
              <a:rPr lang="as-IN" sz="4000" b="1" i="0" dirty="0">
                <a:effectLst/>
                <a:latin typeface="NikoshBAN" panose="02000000000000000000" pitchFamily="2" charset="0"/>
                <a:cs typeface="NikoshBAN" panose="02000000000000000000" pitchFamily="2" charset="0"/>
              </a:rPr>
              <a:t>বায়োমেট্রিক্স সিস্টেমে বায়োলজিক্যাল</a:t>
            </a:r>
            <a:r>
              <a:rPr lang="en-US" sz="4000" b="1" i="0" dirty="0">
                <a:effectLst/>
                <a:latin typeface="NikoshBAN" panose="02000000000000000000" pitchFamily="2" charset="0"/>
                <a:cs typeface="NikoshBAN" panose="02000000000000000000" pitchFamily="2" charset="0"/>
              </a:rPr>
              <a:t> </a:t>
            </a:r>
            <a:r>
              <a:rPr lang="as-IN" sz="4000" b="1" i="0" dirty="0">
                <a:effectLst/>
                <a:latin typeface="NikoshBAN" panose="02000000000000000000" pitchFamily="2" charset="0"/>
                <a:cs typeface="NikoshBAN" panose="02000000000000000000" pitchFamily="2" charset="0"/>
              </a:rPr>
              <a:t>(জৈবিক) ডেটাগুলোকে মূলত দুই ভাগে ভাগ করা হয়। যথাঃ</a:t>
            </a:r>
            <a:endParaRPr lang="en-US" sz="4000" b="1" dirty="0">
              <a:latin typeface="NikoshBAN" panose="02000000000000000000" pitchFamily="2" charset="0"/>
              <a:cs typeface="NikoshBAN" panose="02000000000000000000" pitchFamily="2" charset="0"/>
            </a:endParaRPr>
          </a:p>
        </p:txBody>
      </p:sp>
      <p:sp>
        <p:nvSpPr>
          <p:cNvPr id="3" name="Content Placeholder 2">
            <a:extLst>
              <a:ext uri="{FF2B5EF4-FFF2-40B4-BE49-F238E27FC236}">
                <a16:creationId xmlns:a16="http://schemas.microsoft.com/office/drawing/2014/main" id="{72D20075-6D32-46F4-9923-ABDC060309C2}"/>
              </a:ext>
            </a:extLst>
          </p:cNvPr>
          <p:cNvSpPr>
            <a:spLocks noGrp="1"/>
          </p:cNvSpPr>
          <p:nvPr>
            <p:ph idx="1"/>
          </p:nvPr>
        </p:nvSpPr>
        <p:spPr/>
        <p:txBody>
          <a:bodyPr>
            <a:normAutofit lnSpcReduction="10000"/>
          </a:bodyPr>
          <a:lstStyle/>
          <a:p>
            <a:pPr marL="0" indent="0" algn="just" fontAlgn="base">
              <a:buNone/>
            </a:pPr>
            <a:r>
              <a:rPr lang="bn-IN" sz="4400" b="1" i="0" dirty="0">
                <a:solidFill>
                  <a:srgbClr val="006600"/>
                </a:solidFill>
                <a:effectLst/>
                <a:latin typeface="NikoshBAN" panose="02000000000000000000" pitchFamily="2" charset="0"/>
                <a:cs typeface="NikoshBAN" panose="02000000000000000000" pitchFamily="2" charset="0"/>
              </a:rPr>
              <a:t>শারীরবৃত্তীয় (গঠনগত) বৈশিষ্ট্যঃ</a:t>
            </a:r>
          </a:p>
          <a:p>
            <a:pPr marL="0" indent="0" fontAlgn="base">
              <a:buNone/>
            </a:pPr>
            <a:r>
              <a:rPr lang="bn-IN" sz="4000" b="1" i="0" dirty="0">
                <a:effectLst/>
                <a:latin typeface="NikoshBAN" panose="02000000000000000000" pitchFamily="2" charset="0"/>
                <a:cs typeface="NikoshBAN" panose="02000000000000000000" pitchFamily="2" charset="0"/>
              </a:rPr>
              <a:t>১। ফেইস </a:t>
            </a:r>
            <a:r>
              <a:rPr lang="as-IN" sz="4000" b="1" i="0" dirty="0">
                <a:effectLst/>
                <a:latin typeface="NikoshBAN" panose="02000000000000000000" pitchFamily="2" charset="0"/>
                <a:cs typeface="NikoshBAN" panose="02000000000000000000" pitchFamily="2" charset="0"/>
              </a:rPr>
              <a:t>রিকগনিশন</a:t>
            </a:r>
            <a:r>
              <a:rPr lang="en-US" sz="4000" b="1" i="0" dirty="0">
                <a:effectLst/>
                <a:latin typeface="NikoshBAN" panose="02000000000000000000" pitchFamily="2" charset="0"/>
                <a:cs typeface="NikoshBAN" panose="02000000000000000000" pitchFamily="2" charset="0"/>
              </a:rPr>
              <a:t>।</a:t>
            </a:r>
          </a:p>
          <a:p>
            <a:pPr marL="0" indent="0" algn="l" fontAlgn="base">
              <a:buNone/>
            </a:pPr>
            <a:r>
              <a:rPr lang="bn-IN" sz="4000" b="1" i="0" dirty="0">
                <a:effectLst/>
                <a:latin typeface="NikoshBAN" panose="02000000000000000000" pitchFamily="2" charset="0"/>
                <a:cs typeface="NikoshBAN" panose="02000000000000000000" pitchFamily="2" charset="0"/>
              </a:rPr>
              <a:t>২। আইরিস এবং রেটিনা </a:t>
            </a:r>
            <a:r>
              <a:rPr lang="as-IN" sz="4000" b="1" i="0" dirty="0">
                <a:effectLst/>
                <a:latin typeface="NikoshBAN" panose="02000000000000000000" pitchFamily="2" charset="0"/>
                <a:cs typeface="NikoshBAN" panose="02000000000000000000" pitchFamily="2" charset="0"/>
              </a:rPr>
              <a:t>স্ক্যানিং</a:t>
            </a:r>
            <a:r>
              <a:rPr lang="en-US" sz="4000" b="1" i="0" dirty="0">
                <a:effectLst/>
                <a:latin typeface="NikoshBAN" panose="02000000000000000000" pitchFamily="2" charset="0"/>
                <a:cs typeface="NikoshBAN" panose="02000000000000000000" pitchFamily="2" charset="0"/>
              </a:rPr>
              <a:t>।</a:t>
            </a:r>
          </a:p>
          <a:p>
            <a:pPr marL="0" indent="0" algn="l" fontAlgn="base">
              <a:buNone/>
            </a:pPr>
            <a:r>
              <a:rPr lang="bn-IN" sz="4000" b="1" i="0" dirty="0">
                <a:effectLst/>
                <a:latin typeface="NikoshBAN" panose="02000000000000000000" pitchFamily="2" charset="0"/>
                <a:cs typeface="NikoshBAN" panose="02000000000000000000" pitchFamily="2" charset="0"/>
              </a:rPr>
              <a:t>৩। </a:t>
            </a:r>
            <a:r>
              <a:rPr lang="en-US" sz="4000" b="1" dirty="0" err="1">
                <a:latin typeface="NikoshBAN" panose="02000000000000000000" pitchFamily="2" charset="0"/>
                <a:cs typeface="NikoshBAN" panose="02000000000000000000" pitchFamily="2" charset="0"/>
              </a:rPr>
              <a:t>ফিঙ্গারপ্রিন্ট</a:t>
            </a:r>
            <a:r>
              <a:rPr lang="en-US" sz="4000" b="1" i="0" dirty="0">
                <a:effectLst/>
                <a:latin typeface="NikoshBAN" panose="02000000000000000000" pitchFamily="2" charset="0"/>
                <a:cs typeface="NikoshBAN" panose="02000000000000000000" pitchFamily="2" charset="0"/>
              </a:rPr>
              <a:t>।</a:t>
            </a:r>
          </a:p>
          <a:p>
            <a:pPr marL="0" indent="0" algn="l" fontAlgn="base">
              <a:buNone/>
            </a:pPr>
            <a:r>
              <a:rPr lang="bn-IN" sz="4000" b="1" i="0" dirty="0">
                <a:effectLst/>
                <a:latin typeface="NikoshBAN" panose="02000000000000000000" pitchFamily="2" charset="0"/>
                <a:cs typeface="NikoshBAN" panose="02000000000000000000" pitchFamily="2" charset="0"/>
              </a:rPr>
              <a:t>৪। হ্যান্ড জিওমেট্রি</a:t>
            </a:r>
            <a:r>
              <a:rPr lang="en-US" sz="4000" b="1" i="0" dirty="0">
                <a:effectLst/>
                <a:latin typeface="NikoshBAN" panose="02000000000000000000" pitchFamily="2" charset="0"/>
                <a:cs typeface="NikoshBAN" panose="02000000000000000000" pitchFamily="2" charset="0"/>
              </a:rPr>
              <a:t>।</a:t>
            </a:r>
          </a:p>
          <a:p>
            <a:pPr marL="0" indent="0" algn="l" fontAlgn="base">
              <a:buNone/>
            </a:pPr>
            <a:r>
              <a:rPr lang="bn-IN" sz="4000" b="1" i="0" dirty="0">
                <a:effectLst/>
                <a:latin typeface="NikoshBAN" panose="02000000000000000000" pitchFamily="2" charset="0"/>
                <a:cs typeface="NikoshBAN" panose="02000000000000000000" pitchFamily="2" charset="0"/>
              </a:rPr>
              <a:t>৫। ডি.এন.এ (</a:t>
            </a:r>
            <a:r>
              <a:rPr lang="en-US" sz="4000" b="1" i="0" dirty="0">
                <a:effectLst/>
                <a:latin typeface="NikoshBAN" panose="02000000000000000000" pitchFamily="2" charset="0"/>
                <a:cs typeface="NikoshBAN" panose="02000000000000000000" pitchFamily="2" charset="0"/>
              </a:rPr>
              <a:t>DNA) </a:t>
            </a:r>
            <a:r>
              <a:rPr lang="en-US" sz="4000" b="1" i="0" dirty="0" err="1">
                <a:effectLst/>
                <a:latin typeface="NikoshBAN" panose="02000000000000000000" pitchFamily="2" charset="0"/>
                <a:cs typeface="NikoshBAN" panose="02000000000000000000" pitchFamily="2" charset="0"/>
              </a:rPr>
              <a:t>বিশ্লেষণ</a:t>
            </a:r>
            <a:r>
              <a:rPr lang="en-US" sz="4000" b="1" i="0" dirty="0">
                <a:effectLst/>
                <a:latin typeface="NikoshBAN" panose="02000000000000000000" pitchFamily="2" charset="0"/>
                <a:cs typeface="NikoshBAN" panose="02000000000000000000" pitchFamily="2" charset="0"/>
              </a:rPr>
              <a:t>।</a:t>
            </a:r>
          </a:p>
          <a:p>
            <a:pPr marL="0" indent="0" algn="l" fontAlgn="base">
              <a:buNone/>
            </a:pPr>
            <a:r>
              <a:rPr lang="en-US" sz="4000" b="1" dirty="0">
                <a:latin typeface="NikoshBAN" panose="02000000000000000000" pitchFamily="2" charset="0"/>
                <a:cs typeface="NikoshBAN" panose="02000000000000000000" pitchFamily="2" charset="0"/>
              </a:rPr>
              <a:t>6। </a:t>
            </a:r>
            <a:r>
              <a:rPr lang="en-US" sz="4000" b="1" dirty="0" err="1">
                <a:latin typeface="NikoshBAN" panose="02000000000000000000" pitchFamily="2" charset="0"/>
                <a:cs typeface="NikoshBAN" panose="02000000000000000000" pitchFamily="2" charset="0"/>
              </a:rPr>
              <a:t>শিরার</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প্যাটার্ন</a:t>
            </a:r>
            <a:r>
              <a:rPr lang="en-US" sz="4000" b="1" dirty="0">
                <a:latin typeface="NikoshBAN" panose="02000000000000000000" pitchFamily="2" charset="0"/>
                <a:cs typeface="NikoshBAN" panose="02000000000000000000" pitchFamily="2" charset="0"/>
              </a:rPr>
              <a:t>।</a:t>
            </a:r>
            <a:endParaRPr lang="en-US" sz="4000" b="1" i="0" dirty="0">
              <a:effectLst/>
              <a:latin typeface="NikoshBAN" panose="02000000000000000000" pitchFamily="2" charset="0"/>
              <a:cs typeface="NikoshBAN" panose="02000000000000000000" pitchFamily="2" charset="0"/>
            </a:endParaRPr>
          </a:p>
          <a:p>
            <a:pPr marL="0" indent="0" algn="just" fontAlgn="base">
              <a:buNone/>
            </a:pPr>
            <a:endParaRPr lang="en-US" b="1" dirty="0">
              <a:latin typeface="NikoshBAN" panose="02000000000000000000" pitchFamily="2" charset="0"/>
              <a:cs typeface="NikoshBAN" panose="02000000000000000000" pitchFamily="2" charset="0"/>
            </a:endParaRPr>
          </a:p>
        </p:txBody>
      </p:sp>
      <p:sp>
        <p:nvSpPr>
          <p:cNvPr id="4" name="Rectangle 3">
            <a:extLst>
              <a:ext uri="{FF2B5EF4-FFF2-40B4-BE49-F238E27FC236}">
                <a16:creationId xmlns:a16="http://schemas.microsoft.com/office/drawing/2014/main" id="{09EAA509-1A86-4C37-9FA6-3FF0DFDF5A21}"/>
              </a:ext>
            </a:extLst>
          </p:cNvPr>
          <p:cNvSpPr/>
          <p:nvPr/>
        </p:nvSpPr>
        <p:spPr>
          <a:xfrm>
            <a:off x="7132320" y="1463041"/>
            <a:ext cx="4498848" cy="29504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just" fontAlgn="base">
              <a:buNone/>
            </a:pPr>
            <a:r>
              <a:rPr lang="bn-IN" sz="4000" b="1" i="0" dirty="0">
                <a:solidFill>
                  <a:srgbClr val="006600"/>
                </a:solidFill>
                <a:effectLst/>
                <a:latin typeface="NikoshBAN" panose="02000000000000000000" pitchFamily="2" charset="0"/>
                <a:cs typeface="NikoshBAN" panose="02000000000000000000" pitchFamily="2" charset="0"/>
              </a:rPr>
              <a:t>আচরণগত বৈশিষ্ট্যঃ  </a:t>
            </a:r>
            <a:endParaRPr lang="bn-IN" sz="4000" b="0" i="0" dirty="0">
              <a:solidFill>
                <a:srgbClr val="006600"/>
              </a:solidFill>
              <a:effectLst/>
              <a:latin typeface="NikoshBAN" panose="02000000000000000000" pitchFamily="2" charset="0"/>
              <a:cs typeface="NikoshBAN" panose="02000000000000000000" pitchFamily="2" charset="0"/>
            </a:endParaRPr>
          </a:p>
          <a:p>
            <a:pPr marL="0" indent="0" algn="l" fontAlgn="base">
              <a:buNone/>
            </a:pPr>
            <a:r>
              <a:rPr lang="bn-IN" sz="4000" b="1" i="0" dirty="0">
                <a:solidFill>
                  <a:schemeClr val="tx1"/>
                </a:solidFill>
                <a:effectLst/>
                <a:latin typeface="NikoshBAN" panose="02000000000000000000" pitchFamily="2" charset="0"/>
                <a:cs typeface="NikoshBAN" panose="02000000000000000000" pitchFamily="2" charset="0"/>
              </a:rPr>
              <a:t>১। ভয়েস </a:t>
            </a:r>
            <a:r>
              <a:rPr lang="as-IN" sz="4000" b="1" i="0" dirty="0">
                <a:solidFill>
                  <a:schemeClr val="tx1"/>
                </a:solidFill>
                <a:effectLst/>
                <a:latin typeface="NikoshBAN" panose="02000000000000000000" pitchFamily="2" charset="0"/>
                <a:cs typeface="NikoshBAN" panose="02000000000000000000" pitchFamily="2" charset="0"/>
              </a:rPr>
              <a:t>রিকগনিশন</a:t>
            </a:r>
            <a:endParaRPr lang="en-US" sz="4000" b="1" i="0" dirty="0">
              <a:solidFill>
                <a:schemeClr val="tx1"/>
              </a:solidFill>
              <a:effectLst/>
              <a:latin typeface="NikoshBAN" panose="02000000000000000000" pitchFamily="2" charset="0"/>
              <a:cs typeface="NikoshBAN" panose="02000000000000000000" pitchFamily="2" charset="0"/>
            </a:endParaRPr>
          </a:p>
          <a:p>
            <a:pPr marL="0" indent="0" algn="l" fontAlgn="base">
              <a:buNone/>
            </a:pPr>
            <a:r>
              <a:rPr lang="bn-IN" sz="4000" b="1" i="0" dirty="0">
                <a:solidFill>
                  <a:schemeClr val="tx1"/>
                </a:solidFill>
                <a:effectLst/>
                <a:latin typeface="NikoshBAN" panose="02000000000000000000" pitchFamily="2" charset="0"/>
                <a:cs typeface="NikoshBAN" panose="02000000000000000000" pitchFamily="2" charset="0"/>
              </a:rPr>
              <a:t>২। সিগনেচার </a:t>
            </a:r>
            <a:r>
              <a:rPr lang="as-IN" sz="4000" b="1" i="0" dirty="0">
                <a:solidFill>
                  <a:schemeClr val="tx1"/>
                </a:solidFill>
                <a:effectLst/>
                <a:latin typeface="NikoshBAN" panose="02000000000000000000" pitchFamily="2" charset="0"/>
                <a:cs typeface="NikoshBAN" panose="02000000000000000000" pitchFamily="2" charset="0"/>
              </a:rPr>
              <a:t>ভেরিফিকেশন</a:t>
            </a:r>
            <a:endParaRPr lang="en-US" sz="4000" b="1" i="0" dirty="0">
              <a:solidFill>
                <a:schemeClr val="tx1"/>
              </a:solidFill>
              <a:effectLst/>
              <a:latin typeface="NikoshBAN" panose="02000000000000000000" pitchFamily="2" charset="0"/>
              <a:cs typeface="NikoshBAN" panose="02000000000000000000" pitchFamily="2" charset="0"/>
            </a:endParaRPr>
          </a:p>
          <a:p>
            <a:pPr marL="0" indent="0" algn="l" fontAlgn="base">
              <a:buNone/>
            </a:pPr>
            <a:r>
              <a:rPr lang="bn-IN" sz="4000" b="1" i="0" dirty="0">
                <a:solidFill>
                  <a:schemeClr val="tx1"/>
                </a:solidFill>
                <a:effectLst/>
                <a:latin typeface="NikoshBAN" panose="02000000000000000000" pitchFamily="2" charset="0"/>
                <a:cs typeface="NikoshBAN" panose="02000000000000000000" pitchFamily="2" charset="0"/>
              </a:rPr>
              <a:t>৩। টাইপিং কীস্ট্রোক</a:t>
            </a:r>
            <a:endParaRPr lang="en-US" sz="4000" dirty="0">
              <a:solidFill>
                <a:schemeClr val="tx1"/>
              </a:solidFill>
            </a:endParaRPr>
          </a:p>
        </p:txBody>
      </p:sp>
    </p:spTree>
    <p:extLst>
      <p:ext uri="{BB962C8B-B14F-4D97-AF65-F5344CB8AC3E}">
        <p14:creationId xmlns:p14="http://schemas.microsoft.com/office/powerpoint/2010/main" val="865444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74F30-BA54-4195-9B50-60D3D0C9CD00}"/>
              </a:ext>
            </a:extLst>
          </p:cNvPr>
          <p:cNvSpPr>
            <a:spLocks noGrp="1"/>
          </p:cNvSpPr>
          <p:nvPr>
            <p:ph type="title"/>
          </p:nvPr>
        </p:nvSpPr>
        <p:spPr>
          <a:xfrm>
            <a:off x="4428309" y="365125"/>
            <a:ext cx="4937760" cy="1325563"/>
          </a:xfrm>
          <a:solidFill>
            <a:schemeClr val="bg1"/>
          </a:solidFill>
        </p:spPr>
        <p:txBody>
          <a:bodyPr/>
          <a:lstStyle/>
          <a:p>
            <a:pPr algn="ctr"/>
            <a:r>
              <a:rPr lang="as-IN" sz="4400" b="1" i="0" dirty="0">
                <a:effectLst/>
                <a:latin typeface="NikoshBAN" panose="02000000000000000000" pitchFamily="2" charset="0"/>
                <a:cs typeface="NikoshBAN" panose="02000000000000000000" pitchFamily="2" charset="0"/>
              </a:rPr>
              <a:t>ফি</a:t>
            </a:r>
            <a:r>
              <a:rPr lang="en-US" sz="4400" b="1" i="0" dirty="0" err="1">
                <a:effectLst/>
                <a:latin typeface="NikoshBAN" panose="02000000000000000000" pitchFamily="2" charset="0"/>
                <a:cs typeface="NikoshBAN" panose="02000000000000000000" pitchFamily="2" charset="0"/>
              </a:rPr>
              <a:t>ঙ্গার</a:t>
            </a:r>
            <a:r>
              <a:rPr lang="as-IN" sz="4400" b="1" i="0" dirty="0">
                <a:effectLst/>
                <a:latin typeface="NikoshBAN" panose="02000000000000000000" pitchFamily="2" charset="0"/>
                <a:cs typeface="NikoshBAN" panose="02000000000000000000" pitchFamily="2" charset="0"/>
              </a:rPr>
              <a:t>প্রিন্ট রিকগনিশন</a:t>
            </a:r>
            <a:endParaRPr lang="en-US" dirty="0"/>
          </a:p>
        </p:txBody>
      </p:sp>
      <p:sp>
        <p:nvSpPr>
          <p:cNvPr id="3" name="Content Placeholder 2">
            <a:extLst>
              <a:ext uri="{FF2B5EF4-FFF2-40B4-BE49-F238E27FC236}">
                <a16:creationId xmlns:a16="http://schemas.microsoft.com/office/drawing/2014/main" id="{B5570EF8-1879-42B5-88CB-D6D14470EF9C}"/>
              </a:ext>
            </a:extLst>
          </p:cNvPr>
          <p:cNvSpPr>
            <a:spLocks noGrp="1"/>
          </p:cNvSpPr>
          <p:nvPr>
            <p:ph idx="1"/>
          </p:nvPr>
        </p:nvSpPr>
        <p:spPr/>
        <p:txBody>
          <a:bodyPr>
            <a:normAutofit/>
          </a:bodyPr>
          <a:lstStyle/>
          <a:p>
            <a:pPr>
              <a:buFont typeface="Wingdings" panose="05000000000000000000" pitchFamily="2" charset="2"/>
              <a:buChar char="Ø"/>
            </a:pPr>
            <a:r>
              <a:rPr lang="en-US" sz="4800" dirty="0">
                <a:latin typeface="NikoshBAN" panose="02000000000000000000" pitchFamily="2" charset="0"/>
                <a:cs typeface="NikoshBAN" panose="02000000000000000000" pitchFamily="2" charset="0"/>
              </a:rPr>
              <a:t> </a:t>
            </a:r>
            <a:r>
              <a:rPr lang="as-IN" sz="4800" dirty="0">
                <a:latin typeface="NikoshBAN" panose="02000000000000000000" pitchFamily="2" charset="0"/>
                <a:cs typeface="NikoshBAN" panose="02000000000000000000" pitchFamily="2" charset="0"/>
              </a:rPr>
              <a:t>ফিঙ্গারপ্রিন্ট প্রাচীনতম এবং সর্বাধিক জনপ্রিয় </a:t>
            </a:r>
            <a:r>
              <a:rPr lang="en-US" sz="4800" dirty="0">
                <a:latin typeface="NikoshBAN" panose="02000000000000000000" pitchFamily="2" charset="0"/>
                <a:cs typeface="NikoshBAN" panose="02000000000000000000" pitchFamily="2" charset="0"/>
              </a:rPr>
              <a:t> </a:t>
            </a:r>
          </a:p>
          <a:p>
            <a:pPr marL="0" indent="0">
              <a:buNone/>
            </a:pPr>
            <a:r>
              <a:rPr lang="en-US" sz="4800" dirty="0">
                <a:latin typeface="NikoshBAN" panose="02000000000000000000" pitchFamily="2" charset="0"/>
                <a:cs typeface="NikoshBAN" panose="02000000000000000000" pitchFamily="2" charset="0"/>
              </a:rPr>
              <a:t>     </a:t>
            </a:r>
            <a:r>
              <a:rPr lang="as-IN" sz="4800" dirty="0">
                <a:latin typeface="NikoshBAN" panose="02000000000000000000" pitchFamily="2" charset="0"/>
                <a:cs typeface="NikoshBAN" panose="02000000000000000000" pitchFamily="2" charset="0"/>
              </a:rPr>
              <a:t>রিকগনিশন সিস্টেম। </a:t>
            </a:r>
            <a:endParaRPr lang="en-US" sz="4800" dirty="0">
              <a:latin typeface="NikoshBAN" panose="02000000000000000000" pitchFamily="2" charset="0"/>
              <a:cs typeface="NikoshBAN" panose="02000000000000000000" pitchFamily="2" charset="0"/>
            </a:endParaRPr>
          </a:p>
          <a:p>
            <a:pPr>
              <a:buFont typeface="Wingdings" panose="05000000000000000000" pitchFamily="2" charset="2"/>
              <a:buChar char="Ø"/>
            </a:pPr>
            <a:endParaRPr lang="en-US" sz="4800" dirty="0">
              <a:latin typeface="NikoshBAN" panose="02000000000000000000" pitchFamily="2" charset="0"/>
              <a:cs typeface="NikoshBAN" panose="02000000000000000000" pitchFamily="2" charset="0"/>
            </a:endParaRPr>
          </a:p>
          <a:p>
            <a:pPr>
              <a:buFont typeface="Wingdings" panose="05000000000000000000" pitchFamily="2" charset="2"/>
              <a:buChar char="Ø"/>
            </a:pP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আঙ্গুলের</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ছাপের</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সাহায্যে</a:t>
            </a:r>
            <a:r>
              <a:rPr lang="en-US" sz="4800" dirty="0">
                <a:latin typeface="NikoshBAN" panose="02000000000000000000" pitchFamily="2" charset="0"/>
                <a:cs typeface="NikoshBAN" panose="02000000000000000000" pitchFamily="2" charset="0"/>
              </a:rPr>
              <a:t> </a:t>
            </a:r>
            <a:r>
              <a:rPr lang="as-IN" sz="4800" dirty="0">
                <a:latin typeface="NikoshBAN" panose="02000000000000000000" pitchFamily="2" charset="0"/>
                <a:cs typeface="NikoshBAN" panose="02000000000000000000" pitchFamily="2" charset="0"/>
              </a:rPr>
              <a:t>ব্যক্তি সনাক্তকরণের জন্য</a:t>
            </a:r>
            <a:r>
              <a:rPr lang="en-US" sz="4800" dirty="0">
                <a:latin typeface="NikoshBAN" panose="02000000000000000000" pitchFamily="2" charset="0"/>
                <a:cs typeface="NikoshBAN" panose="02000000000000000000" pitchFamily="2" charset="0"/>
              </a:rPr>
              <a:t>  </a:t>
            </a:r>
          </a:p>
          <a:p>
            <a:pPr marL="0" indent="0">
              <a:buNone/>
            </a:pP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একটি</a:t>
            </a:r>
            <a:r>
              <a:rPr lang="as-IN" sz="4800" dirty="0">
                <a:latin typeface="NikoshBAN" panose="02000000000000000000" pitchFamily="2" charset="0"/>
                <a:cs typeface="NikoshBAN" panose="02000000000000000000" pitchFamily="2" charset="0"/>
              </a:rPr>
              <a:t> সর্বাধিক পরিচিত এবং ব্যবহৃত ।</a:t>
            </a:r>
            <a:endParaRPr lang="en-US" sz="4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9282206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269</TotalTime>
  <Words>902</Words>
  <Application>Microsoft Office PowerPoint</Application>
  <PresentationFormat>Widescreen</PresentationFormat>
  <Paragraphs>128</Paragraphs>
  <Slides>23</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Arial</vt:lpstr>
      <vt:lpstr>Calibri</vt:lpstr>
      <vt:lpstr>Calibri Light</vt:lpstr>
      <vt:lpstr>NikoshBAN</vt:lpstr>
      <vt:lpstr>Raleway</vt:lpstr>
      <vt:lpstr>Segoe UI Historic</vt:lpstr>
      <vt:lpstr>SutonnyOMJ</vt:lpstr>
      <vt:lpstr>Wingdings</vt:lpstr>
      <vt:lpstr>Office Theme</vt:lpstr>
      <vt:lpstr>       শুভেচ্ছা  </vt:lpstr>
      <vt:lpstr>শিক্ষক পরিচিতি</vt:lpstr>
      <vt:lpstr>পাঠ পরিচিতি </vt:lpstr>
      <vt:lpstr>আজকের পাঠ- </vt:lpstr>
      <vt:lpstr>PowerPoint Presentation</vt:lpstr>
      <vt:lpstr>চিত্রটি লক্ষ্য কর</vt:lpstr>
      <vt:lpstr> বায়োমেট্রিক্স   </vt:lpstr>
      <vt:lpstr>বায়োমেট্রিক্স সিস্টেমে বায়োলজিক্যাল (জৈবিক) ডেটাগুলোকে মূলত দুই ভাগে ভাগ করা হয়। যথাঃ</vt:lpstr>
      <vt:lpstr>ফিঙ্গারপ্রিন্ট রিকগনিশন</vt:lpstr>
      <vt:lpstr>চিত্র ১- ফিঙ্গারপ্রিন্ট রিকগনিশন</vt:lpstr>
      <vt:lpstr>PowerPoint Presentation</vt:lpstr>
      <vt:lpstr>PowerPoint Presentation</vt:lpstr>
      <vt:lpstr>PowerPoint Presentation</vt:lpstr>
      <vt:lpstr>ব্যবহার </vt:lpstr>
      <vt:lpstr>হ্যান্ড জিওমেট্রি রিকগনিশন</vt:lpstr>
      <vt:lpstr>চিত্র ৪-হ্যান্ড জিওমেট্রি রিকগনিশন</vt:lpstr>
      <vt:lpstr>PowerPoint Presentation</vt:lpstr>
      <vt:lpstr>PowerPoint Presentation</vt:lpstr>
      <vt:lpstr>PowerPoint Presentation</vt:lpstr>
      <vt:lpstr>পাঠ মূল্যায়ন</vt:lpstr>
      <vt:lpstr>PowerPoint Presentation</vt:lpstr>
      <vt:lpstr> বাড়ীর কাজ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শুভেচ্ছা  ও</dc:title>
  <dc:creator>Nasrin</dc:creator>
  <cp:lastModifiedBy>Nasrin</cp:lastModifiedBy>
  <cp:revision>81</cp:revision>
  <dcterms:created xsi:type="dcterms:W3CDTF">2020-10-12T16:16:02Z</dcterms:created>
  <dcterms:modified xsi:type="dcterms:W3CDTF">2020-10-16T15:11:27Z</dcterms:modified>
</cp:coreProperties>
</file>