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308" r:id="rId3"/>
    <p:sldId id="309" r:id="rId4"/>
    <p:sldId id="259" r:id="rId5"/>
    <p:sldId id="266" r:id="rId6"/>
    <p:sldId id="268" r:id="rId7"/>
    <p:sldId id="269" r:id="rId8"/>
    <p:sldId id="310" r:id="rId9"/>
    <p:sldId id="303" r:id="rId10"/>
    <p:sldId id="304" r:id="rId11"/>
    <p:sldId id="270" r:id="rId12"/>
    <p:sldId id="293" r:id="rId13"/>
    <p:sldId id="272" r:id="rId14"/>
    <p:sldId id="273" r:id="rId15"/>
    <p:sldId id="311" r:id="rId16"/>
    <p:sldId id="305" r:id="rId17"/>
    <p:sldId id="276" r:id="rId18"/>
    <p:sldId id="277" r:id="rId19"/>
    <p:sldId id="306" r:id="rId20"/>
    <p:sldId id="281" r:id="rId21"/>
    <p:sldId id="31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tableStyles" Target="tableStyles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viewProps" Target="viewProp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presProps" Target="presProps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4B750-FFFA-43E8-9EC8-C6431F0B667F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17DBA22-6DD5-43CF-B1E0-D25CCA0A5D28}">
      <dgm:prSet phldrT="[Text]" custT="1"/>
      <dgm:spPr/>
      <dgm:t>
        <a:bodyPr/>
        <a:lstStyle/>
        <a:p>
          <a:r>
            <a:rPr lang="bn-BD" sz="2400" dirty="0">
              <a:latin typeface="Nikosh" pitchFamily="2" charset="0"/>
              <a:cs typeface="Nikosh" pitchFamily="2" charset="0"/>
            </a:rPr>
            <a:t>পৌরনীতি</a:t>
          </a:r>
          <a:endParaRPr lang="en-US" sz="2400" dirty="0">
            <a:latin typeface="Nikosh" pitchFamily="2" charset="0"/>
            <a:cs typeface="Nikosh" pitchFamily="2" charset="0"/>
          </a:endParaRPr>
        </a:p>
      </dgm:t>
    </dgm:pt>
    <dgm:pt modelId="{9B1CE68D-1B0A-4FBB-B035-BC32AB35C5E9}" type="parTrans" cxnId="{96E9F712-AF54-4D76-A167-D0A690BE6E23}">
      <dgm:prSet/>
      <dgm:spPr/>
      <dgm:t>
        <a:bodyPr/>
        <a:lstStyle/>
        <a:p>
          <a:endParaRPr lang="en-US"/>
        </a:p>
      </dgm:t>
    </dgm:pt>
    <dgm:pt modelId="{62888219-1F35-42EE-8E8E-CB4EC3DF28C4}" type="sibTrans" cxnId="{96E9F712-AF54-4D76-A167-D0A690BE6E23}">
      <dgm:prSet/>
      <dgm:spPr/>
      <dgm:t>
        <a:bodyPr/>
        <a:lstStyle/>
        <a:p>
          <a:endParaRPr lang="en-US"/>
        </a:p>
      </dgm:t>
    </dgm:pt>
    <dgm:pt modelId="{427ABE9E-5D10-4C29-BBD0-F529AF3FC1A8}">
      <dgm:prSet phldrT="[Text]" custT="1"/>
      <dgm:spPr/>
      <dgm:t>
        <a:bodyPr/>
        <a:lstStyle/>
        <a:p>
          <a:r>
            <a:rPr lang="bn-BD" sz="2000" dirty="0">
              <a:latin typeface="Nikosh" pitchFamily="2" charset="0"/>
              <a:cs typeface="Nikosh" pitchFamily="2" charset="0"/>
            </a:rPr>
            <a:t>নাগরিক </a:t>
          </a:r>
          <a:endParaRPr lang="en-US" sz="2000" dirty="0">
            <a:latin typeface="Nikosh" pitchFamily="2" charset="0"/>
            <a:cs typeface="Nikosh" pitchFamily="2" charset="0"/>
          </a:endParaRPr>
        </a:p>
      </dgm:t>
    </dgm:pt>
    <dgm:pt modelId="{6B63CF02-9536-45EF-BA9A-F6E03FF486E6}" type="parTrans" cxnId="{70B15CA8-FC9F-4339-86D6-2CDC0A717712}">
      <dgm:prSet/>
      <dgm:spPr/>
      <dgm:t>
        <a:bodyPr/>
        <a:lstStyle/>
        <a:p>
          <a:endParaRPr lang="en-US"/>
        </a:p>
      </dgm:t>
    </dgm:pt>
    <dgm:pt modelId="{3942E530-B8A2-44C3-B707-B3D211FCFF91}" type="sibTrans" cxnId="{70B15CA8-FC9F-4339-86D6-2CDC0A717712}">
      <dgm:prSet/>
      <dgm:spPr/>
      <dgm:t>
        <a:bodyPr/>
        <a:lstStyle/>
        <a:p>
          <a:endParaRPr lang="en-US"/>
        </a:p>
      </dgm:t>
    </dgm:pt>
    <dgm:pt modelId="{06037953-F8C0-4B99-B7E9-3C2306B02B52}">
      <dgm:prSet phldrT="[Text]" custT="1"/>
      <dgm:spPr/>
      <dgm:t>
        <a:bodyPr/>
        <a:lstStyle/>
        <a:p>
          <a:r>
            <a:rPr lang="bn-BD" sz="2000" dirty="0">
              <a:latin typeface="Nikosh" pitchFamily="2" charset="0"/>
              <a:cs typeface="Nikosh" pitchFamily="2" charset="0"/>
            </a:rPr>
            <a:t>অধিকার</a:t>
          </a:r>
          <a:endParaRPr lang="en-US" sz="2000" dirty="0">
            <a:latin typeface="Nikosh" pitchFamily="2" charset="0"/>
            <a:cs typeface="Nikosh" pitchFamily="2" charset="0"/>
          </a:endParaRPr>
        </a:p>
      </dgm:t>
    </dgm:pt>
    <dgm:pt modelId="{070152CF-9426-4585-BBD9-E7522333C589}" type="parTrans" cxnId="{39EECB28-FEF0-4B1C-B296-0E34378B005C}">
      <dgm:prSet/>
      <dgm:spPr/>
      <dgm:t>
        <a:bodyPr/>
        <a:lstStyle/>
        <a:p>
          <a:endParaRPr lang="en-US"/>
        </a:p>
      </dgm:t>
    </dgm:pt>
    <dgm:pt modelId="{33B4EE8F-BC44-4E41-B68C-65A9C60E4677}" type="sibTrans" cxnId="{39EECB28-FEF0-4B1C-B296-0E34378B005C}">
      <dgm:prSet/>
      <dgm:spPr/>
      <dgm:t>
        <a:bodyPr/>
        <a:lstStyle/>
        <a:p>
          <a:endParaRPr lang="en-US"/>
        </a:p>
      </dgm:t>
    </dgm:pt>
    <dgm:pt modelId="{E7322A6D-74FA-4C6A-BCE8-FEED3FAEFDD2}">
      <dgm:prSet phldrT="[Text]" custT="1"/>
      <dgm:spPr/>
      <dgm:t>
        <a:bodyPr/>
        <a:lstStyle/>
        <a:p>
          <a:r>
            <a:rPr lang="bn-BD" sz="2000" dirty="0">
              <a:latin typeface="Nikosh" pitchFamily="2" charset="0"/>
              <a:cs typeface="Nikosh" pitchFamily="2" charset="0"/>
            </a:rPr>
            <a:t>নগররাষ্ট্র</a:t>
          </a:r>
          <a:endParaRPr lang="en-US" sz="2000" dirty="0">
            <a:latin typeface="Nikosh" pitchFamily="2" charset="0"/>
            <a:cs typeface="Nikosh" pitchFamily="2" charset="0"/>
          </a:endParaRPr>
        </a:p>
      </dgm:t>
    </dgm:pt>
    <dgm:pt modelId="{6EB0474F-8B8F-40C0-8F1E-1D30D5AED5E2}" type="parTrans" cxnId="{5113CF9C-0D66-455B-B741-B721936A04A6}">
      <dgm:prSet/>
      <dgm:spPr/>
      <dgm:t>
        <a:bodyPr/>
        <a:lstStyle/>
        <a:p>
          <a:endParaRPr lang="en-US"/>
        </a:p>
      </dgm:t>
    </dgm:pt>
    <dgm:pt modelId="{9DF97161-EDF7-4313-9098-C42DDA9F193D}" type="sibTrans" cxnId="{5113CF9C-0D66-455B-B741-B721936A04A6}">
      <dgm:prSet/>
      <dgm:spPr/>
      <dgm:t>
        <a:bodyPr/>
        <a:lstStyle/>
        <a:p>
          <a:endParaRPr lang="en-US"/>
        </a:p>
      </dgm:t>
    </dgm:pt>
    <dgm:pt modelId="{AAD20443-A082-4DCC-A238-4107E17FFFCD}">
      <dgm:prSet phldrT="[Text]" custT="1"/>
      <dgm:spPr/>
      <dgm:t>
        <a:bodyPr/>
        <a:lstStyle/>
        <a:p>
          <a:r>
            <a:rPr lang="bn-BD" sz="2000" dirty="0">
              <a:latin typeface="Nikosh" pitchFamily="2" charset="0"/>
              <a:cs typeface="Nikosh" pitchFamily="2" charset="0"/>
            </a:rPr>
            <a:t>রাষ্ট্র </a:t>
          </a:r>
          <a:endParaRPr lang="en-US" sz="2000" dirty="0">
            <a:latin typeface="Nikosh" pitchFamily="2" charset="0"/>
            <a:cs typeface="Nikosh" pitchFamily="2" charset="0"/>
          </a:endParaRPr>
        </a:p>
      </dgm:t>
    </dgm:pt>
    <dgm:pt modelId="{554C3785-77FA-4C0E-BB46-829739D7DC25}" type="parTrans" cxnId="{62F2336D-FC26-4A9E-AEB4-AAE8C5663ACA}">
      <dgm:prSet/>
      <dgm:spPr/>
      <dgm:t>
        <a:bodyPr/>
        <a:lstStyle/>
        <a:p>
          <a:endParaRPr lang="en-US"/>
        </a:p>
      </dgm:t>
    </dgm:pt>
    <dgm:pt modelId="{87AF94D0-B79A-4656-8B94-34E8894F9EC1}" type="sibTrans" cxnId="{62F2336D-FC26-4A9E-AEB4-AAE8C5663ACA}">
      <dgm:prSet/>
      <dgm:spPr/>
      <dgm:t>
        <a:bodyPr/>
        <a:lstStyle/>
        <a:p>
          <a:endParaRPr lang="en-US"/>
        </a:p>
      </dgm:t>
    </dgm:pt>
    <dgm:pt modelId="{8EAF552B-139A-44B2-844E-9A162A7DC72C}">
      <dgm:prSet custT="1"/>
      <dgm:spPr/>
      <dgm:t>
        <a:bodyPr/>
        <a:lstStyle/>
        <a:p>
          <a:r>
            <a:rPr lang="bn-BD" sz="2000" dirty="0">
              <a:latin typeface="Nikosh" pitchFamily="2" charset="0"/>
              <a:cs typeface="Nikosh" pitchFamily="2" charset="0"/>
            </a:rPr>
            <a:t>কর্তব্য</a:t>
          </a:r>
          <a:endParaRPr lang="en-US" sz="2000" dirty="0">
            <a:latin typeface="Nikosh" pitchFamily="2" charset="0"/>
            <a:cs typeface="Nikosh" pitchFamily="2" charset="0"/>
          </a:endParaRPr>
        </a:p>
      </dgm:t>
    </dgm:pt>
    <dgm:pt modelId="{901689A0-AB01-441F-ABBA-C18BB4629A49}" type="parTrans" cxnId="{939F9C32-C657-4E0A-8A99-E20AA84BFE42}">
      <dgm:prSet/>
      <dgm:spPr/>
      <dgm:t>
        <a:bodyPr/>
        <a:lstStyle/>
        <a:p>
          <a:endParaRPr lang="en-US"/>
        </a:p>
      </dgm:t>
    </dgm:pt>
    <dgm:pt modelId="{3561B547-B9AA-4731-B74B-39C6862CB49C}" type="sibTrans" cxnId="{939F9C32-C657-4E0A-8A99-E20AA84BFE42}">
      <dgm:prSet/>
      <dgm:spPr/>
      <dgm:t>
        <a:bodyPr/>
        <a:lstStyle/>
        <a:p>
          <a:endParaRPr lang="en-US"/>
        </a:p>
      </dgm:t>
    </dgm:pt>
    <dgm:pt modelId="{4A00C302-6410-489A-B158-33B1DB95807B}">
      <dgm:prSet custT="1"/>
      <dgm:spPr/>
      <dgm:t>
        <a:bodyPr/>
        <a:lstStyle/>
        <a:p>
          <a:r>
            <a:rPr lang="bn-BD" sz="1800" dirty="0">
              <a:latin typeface="Nikosh" pitchFamily="2" charset="0"/>
              <a:cs typeface="Nikosh" pitchFamily="2" charset="0"/>
            </a:rPr>
            <a:t>১। নাগরিকের অতীত দিক</a:t>
          </a:r>
        </a:p>
        <a:p>
          <a:r>
            <a:rPr lang="bn-BD" sz="1800" dirty="0">
              <a:latin typeface="Nikosh" pitchFamily="2" charset="0"/>
              <a:cs typeface="Nikosh" pitchFamily="2" charset="0"/>
            </a:rPr>
            <a:t>২। নাগরিকের বর্তমান দিক</a:t>
          </a:r>
        </a:p>
        <a:p>
          <a:r>
            <a:rPr lang="bn-BD" sz="1800" dirty="0">
              <a:latin typeface="Nikosh" pitchFamily="2" charset="0"/>
              <a:cs typeface="Nikosh" pitchFamily="2" charset="0"/>
            </a:rPr>
            <a:t>৩। নাগরিকের ভবিষ্যৎ দিক</a:t>
          </a:r>
        </a:p>
        <a:p>
          <a:r>
            <a:rPr lang="bn-BD" sz="1800" dirty="0">
              <a:latin typeface="Nikosh" pitchFamily="2" charset="0"/>
              <a:cs typeface="Nikosh" pitchFamily="2" charset="0"/>
            </a:rPr>
            <a:t>ও </a:t>
          </a:r>
        </a:p>
        <a:p>
          <a:r>
            <a:rPr lang="bn-BD" sz="1800" dirty="0">
              <a:latin typeface="Nikosh" pitchFamily="2" charset="0"/>
              <a:cs typeface="Nikosh" pitchFamily="2" charset="0"/>
            </a:rPr>
            <a:t>১। নাগরিকের স্থানীয় রুপ</a:t>
          </a:r>
        </a:p>
        <a:p>
          <a:r>
            <a:rPr lang="bn-BD" sz="1800" dirty="0">
              <a:latin typeface="Nikosh" pitchFamily="2" charset="0"/>
              <a:cs typeface="Nikosh" pitchFamily="2" charset="0"/>
            </a:rPr>
            <a:t>২। নাগরিকের জাতীয় রুপ</a:t>
          </a:r>
        </a:p>
        <a:p>
          <a:r>
            <a:rPr lang="bn-BD" sz="1800" dirty="0">
              <a:latin typeface="Nikosh" pitchFamily="2" charset="0"/>
              <a:cs typeface="Nikosh" pitchFamily="2" charset="0"/>
            </a:rPr>
            <a:t>৩। নাগরিকের আন্তর্জাতিক রুপ </a:t>
          </a:r>
          <a:endParaRPr lang="en-US" sz="1800" dirty="0">
            <a:latin typeface="Nikosh" pitchFamily="2" charset="0"/>
            <a:cs typeface="Nikosh" pitchFamily="2" charset="0"/>
          </a:endParaRPr>
        </a:p>
      </dgm:t>
    </dgm:pt>
    <dgm:pt modelId="{D92F54D9-CCE6-4848-9B77-DF9887CC5D8E}" type="parTrans" cxnId="{5AB01B62-14E8-42BA-9668-EB032CEB52A7}">
      <dgm:prSet/>
      <dgm:spPr/>
      <dgm:t>
        <a:bodyPr/>
        <a:lstStyle/>
        <a:p>
          <a:endParaRPr lang="en-US"/>
        </a:p>
      </dgm:t>
    </dgm:pt>
    <dgm:pt modelId="{6D0B7DB0-46D3-4EBC-ABC4-A51B5E397246}" type="sibTrans" cxnId="{5AB01B62-14E8-42BA-9668-EB032CEB52A7}">
      <dgm:prSet/>
      <dgm:spPr/>
      <dgm:t>
        <a:bodyPr/>
        <a:lstStyle/>
        <a:p>
          <a:endParaRPr lang="en-US"/>
        </a:p>
      </dgm:t>
    </dgm:pt>
    <dgm:pt modelId="{8D972A58-617E-449B-93A7-AEBC04DD64D2}">
      <dgm:prSet custT="1"/>
      <dgm:spPr/>
      <dgm:t>
        <a:bodyPr/>
        <a:lstStyle/>
        <a:p>
          <a:r>
            <a:rPr lang="bn-BD" sz="2000" dirty="0">
              <a:latin typeface="Nikosh" pitchFamily="2" charset="0"/>
              <a:cs typeface="Nikosh" pitchFamily="2" charset="0"/>
            </a:rPr>
            <a:t>বিশ্ব মানবতা </a:t>
          </a:r>
          <a:endParaRPr lang="en-US" sz="2000" dirty="0">
            <a:latin typeface="Nikosh" pitchFamily="2" charset="0"/>
            <a:cs typeface="Nikosh" pitchFamily="2" charset="0"/>
          </a:endParaRPr>
        </a:p>
      </dgm:t>
    </dgm:pt>
    <dgm:pt modelId="{54FA0878-1C9F-436B-8E62-06908C32FC1A}" type="parTrans" cxnId="{B4E7C30B-70D0-4E78-B65E-554DE5D30ECA}">
      <dgm:prSet/>
      <dgm:spPr/>
      <dgm:t>
        <a:bodyPr/>
        <a:lstStyle/>
        <a:p>
          <a:endParaRPr lang="en-US"/>
        </a:p>
      </dgm:t>
    </dgm:pt>
    <dgm:pt modelId="{0E162858-98E2-4A9A-AFA2-0CF85252B153}" type="sibTrans" cxnId="{B4E7C30B-70D0-4E78-B65E-554DE5D30ECA}">
      <dgm:prSet/>
      <dgm:spPr/>
      <dgm:t>
        <a:bodyPr/>
        <a:lstStyle/>
        <a:p>
          <a:endParaRPr lang="en-US"/>
        </a:p>
      </dgm:t>
    </dgm:pt>
    <dgm:pt modelId="{833AE63A-B38A-42B8-BEBA-059B7E8E7921}" type="pres">
      <dgm:prSet presAssocID="{D7F4B750-FFFA-43E8-9EC8-C6431F0B66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415E3B-DDC4-4AB9-9828-5A01DB907233}" type="pres">
      <dgm:prSet presAssocID="{E17DBA22-6DD5-43CF-B1E0-D25CCA0A5D28}" presName="vertOne" presStyleCnt="0"/>
      <dgm:spPr/>
    </dgm:pt>
    <dgm:pt modelId="{7624BD95-90E1-4B13-8CFE-AFB8D92F8C15}" type="pres">
      <dgm:prSet presAssocID="{E17DBA22-6DD5-43CF-B1E0-D25CCA0A5D28}" presName="txOne" presStyleLbl="node0" presStyleIdx="0" presStyleCnt="1" custScaleY="22295">
        <dgm:presLayoutVars>
          <dgm:chPref val="3"/>
        </dgm:presLayoutVars>
      </dgm:prSet>
      <dgm:spPr/>
    </dgm:pt>
    <dgm:pt modelId="{C5E70761-1BB7-4E1C-A8A2-E11B713651B0}" type="pres">
      <dgm:prSet presAssocID="{E17DBA22-6DD5-43CF-B1E0-D25CCA0A5D28}" presName="parTransOne" presStyleCnt="0"/>
      <dgm:spPr/>
    </dgm:pt>
    <dgm:pt modelId="{15F197FC-C8DC-4F67-8562-974AD96C4F27}" type="pres">
      <dgm:prSet presAssocID="{E17DBA22-6DD5-43CF-B1E0-D25CCA0A5D28}" presName="horzOne" presStyleCnt="0"/>
      <dgm:spPr/>
    </dgm:pt>
    <dgm:pt modelId="{CBDC080B-0AFC-452F-91D4-A82D084E359B}" type="pres">
      <dgm:prSet presAssocID="{427ABE9E-5D10-4C29-BBD0-F529AF3FC1A8}" presName="vertTwo" presStyleCnt="0"/>
      <dgm:spPr/>
    </dgm:pt>
    <dgm:pt modelId="{971739C1-DAE6-486E-810E-8AE0E78C9457}" type="pres">
      <dgm:prSet presAssocID="{427ABE9E-5D10-4C29-BBD0-F529AF3FC1A8}" presName="txTwo" presStyleLbl="node2" presStyleIdx="0" presStyleCnt="2" custScaleY="15459" custLinFactNeighborX="-281" custLinFactNeighborY="-72255">
        <dgm:presLayoutVars>
          <dgm:chPref val="3"/>
        </dgm:presLayoutVars>
      </dgm:prSet>
      <dgm:spPr/>
    </dgm:pt>
    <dgm:pt modelId="{834F3140-52B2-4D6F-B20F-4146116C5563}" type="pres">
      <dgm:prSet presAssocID="{427ABE9E-5D10-4C29-BBD0-F529AF3FC1A8}" presName="parTransTwo" presStyleCnt="0"/>
      <dgm:spPr/>
    </dgm:pt>
    <dgm:pt modelId="{244E665A-41C6-4282-901C-06E28796F597}" type="pres">
      <dgm:prSet presAssocID="{427ABE9E-5D10-4C29-BBD0-F529AF3FC1A8}" presName="horzTwo" presStyleCnt="0"/>
      <dgm:spPr/>
    </dgm:pt>
    <dgm:pt modelId="{E29B8E27-CB06-4CA0-9EC2-4C96F9C79F6D}" type="pres">
      <dgm:prSet presAssocID="{06037953-F8C0-4B99-B7E9-3C2306B02B52}" presName="vertThree" presStyleCnt="0"/>
      <dgm:spPr/>
    </dgm:pt>
    <dgm:pt modelId="{ACF9AD3E-1541-461C-9987-BCB354CFFB6B}" type="pres">
      <dgm:prSet presAssocID="{06037953-F8C0-4B99-B7E9-3C2306B02B52}" presName="txThree" presStyleLbl="node3" presStyleIdx="0" presStyleCnt="4" custScaleX="62086" custScaleY="18051" custLinFactNeighborX="-342" custLinFactNeighborY="-12025">
        <dgm:presLayoutVars>
          <dgm:chPref val="3"/>
        </dgm:presLayoutVars>
      </dgm:prSet>
      <dgm:spPr/>
    </dgm:pt>
    <dgm:pt modelId="{39D1CC60-D96D-4F91-A265-B2CC9246E9EA}" type="pres">
      <dgm:prSet presAssocID="{06037953-F8C0-4B99-B7E9-3C2306B02B52}" presName="horzThree" presStyleCnt="0"/>
      <dgm:spPr/>
    </dgm:pt>
    <dgm:pt modelId="{069759C0-D1F6-49CD-A492-C9A5EE063444}" type="pres">
      <dgm:prSet presAssocID="{33B4EE8F-BC44-4E41-B68C-65A9C60E4677}" presName="sibSpaceThree" presStyleCnt="0"/>
      <dgm:spPr/>
    </dgm:pt>
    <dgm:pt modelId="{4AA763C4-8516-4969-A41D-3E6BB39119BD}" type="pres">
      <dgm:prSet presAssocID="{8EAF552B-139A-44B2-844E-9A162A7DC72C}" presName="vertThree" presStyleCnt="0"/>
      <dgm:spPr/>
    </dgm:pt>
    <dgm:pt modelId="{439D7784-5049-46F5-BE78-C59F54DC38F6}" type="pres">
      <dgm:prSet presAssocID="{8EAF552B-139A-44B2-844E-9A162A7DC72C}" presName="txThree" presStyleLbl="node3" presStyleIdx="1" presStyleCnt="4" custScaleX="53825" custScaleY="18841" custLinFactNeighborX="-3015" custLinFactNeighborY="-12025">
        <dgm:presLayoutVars>
          <dgm:chPref val="3"/>
        </dgm:presLayoutVars>
      </dgm:prSet>
      <dgm:spPr/>
    </dgm:pt>
    <dgm:pt modelId="{EF0A49E3-92D0-46AB-A852-44D59CB40DD3}" type="pres">
      <dgm:prSet presAssocID="{8EAF552B-139A-44B2-844E-9A162A7DC72C}" presName="horzThree" presStyleCnt="0"/>
      <dgm:spPr/>
    </dgm:pt>
    <dgm:pt modelId="{80966549-112A-4AE3-8A89-85CBBD93A960}" type="pres">
      <dgm:prSet presAssocID="{3561B547-B9AA-4731-B74B-39C6862CB49C}" presName="sibSpaceThree" presStyleCnt="0"/>
      <dgm:spPr/>
    </dgm:pt>
    <dgm:pt modelId="{F367B6CD-4ADF-4A87-93ED-A296435F8E20}" type="pres">
      <dgm:prSet presAssocID="{4A00C302-6410-489A-B158-33B1DB95807B}" presName="vertThree" presStyleCnt="0"/>
      <dgm:spPr/>
    </dgm:pt>
    <dgm:pt modelId="{7C22286B-505D-48A2-917F-6DEC79D44824}" type="pres">
      <dgm:prSet presAssocID="{4A00C302-6410-489A-B158-33B1DB95807B}" presName="txThree" presStyleLbl="node3" presStyleIdx="2" presStyleCnt="4" custLinFactNeighborX="-7739" custLinFactNeighborY="-17720">
        <dgm:presLayoutVars>
          <dgm:chPref val="3"/>
        </dgm:presLayoutVars>
      </dgm:prSet>
      <dgm:spPr/>
    </dgm:pt>
    <dgm:pt modelId="{106A5B2C-71B3-47A3-994C-326D602F493C}" type="pres">
      <dgm:prSet presAssocID="{4A00C302-6410-489A-B158-33B1DB95807B}" presName="horzThree" presStyleCnt="0"/>
      <dgm:spPr/>
    </dgm:pt>
    <dgm:pt modelId="{6D772477-BF04-4A87-ABBA-25CC6D16744E}" type="pres">
      <dgm:prSet presAssocID="{3942E530-B8A2-44C3-B707-B3D211FCFF91}" presName="sibSpaceTwo" presStyleCnt="0"/>
      <dgm:spPr/>
    </dgm:pt>
    <dgm:pt modelId="{62DAE315-632B-4532-9BEE-DE877F540F88}" type="pres">
      <dgm:prSet presAssocID="{E7322A6D-74FA-4C6A-BCE8-FEED3FAEFDD2}" presName="vertTwo" presStyleCnt="0"/>
      <dgm:spPr/>
    </dgm:pt>
    <dgm:pt modelId="{E77D9D7C-0D79-49D0-8A56-0C6E3296CFE6}" type="pres">
      <dgm:prSet presAssocID="{E7322A6D-74FA-4C6A-BCE8-FEED3FAEFDD2}" presName="txTwo" presStyleLbl="node2" presStyleIdx="1" presStyleCnt="2" custScaleY="18562" custLinFactNeighborX="-2265" custLinFactNeighborY="-72255">
        <dgm:presLayoutVars>
          <dgm:chPref val="3"/>
        </dgm:presLayoutVars>
      </dgm:prSet>
      <dgm:spPr/>
    </dgm:pt>
    <dgm:pt modelId="{9BD7815F-1722-47F5-BED5-FEF6121EFEAE}" type="pres">
      <dgm:prSet presAssocID="{E7322A6D-74FA-4C6A-BCE8-FEED3FAEFDD2}" presName="parTransTwo" presStyleCnt="0"/>
      <dgm:spPr/>
    </dgm:pt>
    <dgm:pt modelId="{AB53344A-A45A-4827-AD88-1766FA8CC53D}" type="pres">
      <dgm:prSet presAssocID="{E7322A6D-74FA-4C6A-BCE8-FEED3FAEFDD2}" presName="horzTwo" presStyleCnt="0"/>
      <dgm:spPr/>
    </dgm:pt>
    <dgm:pt modelId="{4BAE9F84-9D10-4456-94B1-E17076DD3DAF}" type="pres">
      <dgm:prSet presAssocID="{AAD20443-A082-4DCC-A238-4107E17FFFCD}" presName="vertThree" presStyleCnt="0"/>
      <dgm:spPr/>
    </dgm:pt>
    <dgm:pt modelId="{018975A2-984B-40C5-B644-11E39760912C}" type="pres">
      <dgm:prSet presAssocID="{AAD20443-A082-4DCC-A238-4107E17FFFCD}" presName="txThree" presStyleLbl="node3" presStyleIdx="3" presStyleCnt="4" custScaleY="23390" custLinFactY="-951" custLinFactNeighborX="-1477" custLinFactNeighborY="-100000">
        <dgm:presLayoutVars>
          <dgm:chPref val="3"/>
        </dgm:presLayoutVars>
      </dgm:prSet>
      <dgm:spPr/>
    </dgm:pt>
    <dgm:pt modelId="{F1B5C93D-084C-48F1-AA4A-2E8437182AB2}" type="pres">
      <dgm:prSet presAssocID="{AAD20443-A082-4DCC-A238-4107E17FFFCD}" presName="parTransThree" presStyleCnt="0"/>
      <dgm:spPr/>
    </dgm:pt>
    <dgm:pt modelId="{C67EAE1E-ACF7-4DC1-B4D2-C0E2877DCA48}" type="pres">
      <dgm:prSet presAssocID="{AAD20443-A082-4DCC-A238-4107E17FFFCD}" presName="horzThree" presStyleCnt="0"/>
      <dgm:spPr/>
    </dgm:pt>
    <dgm:pt modelId="{31B1915B-C187-4BC2-BAE7-F1A90DA6F06F}" type="pres">
      <dgm:prSet presAssocID="{8D972A58-617E-449B-93A7-AEBC04DD64D2}" presName="vertFour" presStyleCnt="0">
        <dgm:presLayoutVars>
          <dgm:chPref val="3"/>
        </dgm:presLayoutVars>
      </dgm:prSet>
      <dgm:spPr/>
    </dgm:pt>
    <dgm:pt modelId="{D0916818-0BEE-490A-9320-D7E896E7EAB1}" type="pres">
      <dgm:prSet presAssocID="{8D972A58-617E-449B-93A7-AEBC04DD64D2}" presName="txFour" presStyleLbl="node4" presStyleIdx="0" presStyleCnt="1" custScaleY="36084" custLinFactNeighborX="3564" custLinFactNeighborY="-18164">
        <dgm:presLayoutVars>
          <dgm:chPref val="3"/>
        </dgm:presLayoutVars>
      </dgm:prSet>
      <dgm:spPr/>
    </dgm:pt>
    <dgm:pt modelId="{1A2CE3EB-94C8-43C3-8D00-BA1F1E21F1CF}" type="pres">
      <dgm:prSet presAssocID="{8D972A58-617E-449B-93A7-AEBC04DD64D2}" presName="horzFour" presStyleCnt="0"/>
      <dgm:spPr/>
    </dgm:pt>
  </dgm:ptLst>
  <dgm:cxnLst>
    <dgm:cxn modelId="{72B9FB00-9BEA-497F-B9BC-2278E91B7774}" type="presOf" srcId="{427ABE9E-5D10-4C29-BBD0-F529AF3FC1A8}" destId="{971739C1-DAE6-486E-810E-8AE0E78C9457}" srcOrd="0" destOrd="0" presId="urn:microsoft.com/office/officeart/2005/8/layout/hierarchy4"/>
    <dgm:cxn modelId="{B4E7C30B-70D0-4E78-B65E-554DE5D30ECA}" srcId="{AAD20443-A082-4DCC-A238-4107E17FFFCD}" destId="{8D972A58-617E-449B-93A7-AEBC04DD64D2}" srcOrd="0" destOrd="0" parTransId="{54FA0878-1C9F-436B-8E62-06908C32FC1A}" sibTransId="{0E162858-98E2-4A9A-AFA2-0CF85252B153}"/>
    <dgm:cxn modelId="{96E9F712-AF54-4D76-A167-D0A690BE6E23}" srcId="{D7F4B750-FFFA-43E8-9EC8-C6431F0B667F}" destId="{E17DBA22-6DD5-43CF-B1E0-D25CCA0A5D28}" srcOrd="0" destOrd="0" parTransId="{9B1CE68D-1B0A-4FBB-B035-BC32AB35C5E9}" sibTransId="{62888219-1F35-42EE-8E8E-CB4EC3DF28C4}"/>
    <dgm:cxn modelId="{39EECB28-FEF0-4B1C-B296-0E34378B005C}" srcId="{427ABE9E-5D10-4C29-BBD0-F529AF3FC1A8}" destId="{06037953-F8C0-4B99-B7E9-3C2306B02B52}" srcOrd="0" destOrd="0" parTransId="{070152CF-9426-4585-BBD9-E7522333C589}" sibTransId="{33B4EE8F-BC44-4E41-B68C-65A9C60E4677}"/>
    <dgm:cxn modelId="{939F9C32-C657-4E0A-8A99-E20AA84BFE42}" srcId="{427ABE9E-5D10-4C29-BBD0-F529AF3FC1A8}" destId="{8EAF552B-139A-44B2-844E-9A162A7DC72C}" srcOrd="1" destOrd="0" parTransId="{901689A0-AB01-441F-ABBA-C18BB4629A49}" sibTransId="{3561B547-B9AA-4731-B74B-39C6862CB49C}"/>
    <dgm:cxn modelId="{5AB01B62-14E8-42BA-9668-EB032CEB52A7}" srcId="{427ABE9E-5D10-4C29-BBD0-F529AF3FC1A8}" destId="{4A00C302-6410-489A-B158-33B1DB95807B}" srcOrd="2" destOrd="0" parTransId="{D92F54D9-CCE6-4848-9B77-DF9887CC5D8E}" sibTransId="{6D0B7DB0-46D3-4EBC-ABC4-A51B5E397246}"/>
    <dgm:cxn modelId="{0250AC4A-D241-406A-914E-FDB60F9765BF}" type="presOf" srcId="{06037953-F8C0-4B99-B7E9-3C2306B02B52}" destId="{ACF9AD3E-1541-461C-9987-BCB354CFFB6B}" srcOrd="0" destOrd="0" presId="urn:microsoft.com/office/officeart/2005/8/layout/hierarchy4"/>
    <dgm:cxn modelId="{62F2336D-FC26-4A9E-AEB4-AAE8C5663ACA}" srcId="{E7322A6D-74FA-4C6A-BCE8-FEED3FAEFDD2}" destId="{AAD20443-A082-4DCC-A238-4107E17FFFCD}" srcOrd="0" destOrd="0" parTransId="{554C3785-77FA-4C0E-BB46-829739D7DC25}" sibTransId="{87AF94D0-B79A-4656-8B94-34E8894F9EC1}"/>
    <dgm:cxn modelId="{D1C08B51-7EB1-4FB5-80F2-8B2887F4C5D3}" type="presOf" srcId="{4A00C302-6410-489A-B158-33B1DB95807B}" destId="{7C22286B-505D-48A2-917F-6DEC79D44824}" srcOrd="0" destOrd="0" presId="urn:microsoft.com/office/officeart/2005/8/layout/hierarchy4"/>
    <dgm:cxn modelId="{07A22C58-DBE0-42D4-B091-01BBDDBB54B6}" type="presOf" srcId="{8D972A58-617E-449B-93A7-AEBC04DD64D2}" destId="{D0916818-0BEE-490A-9320-D7E896E7EAB1}" srcOrd="0" destOrd="0" presId="urn:microsoft.com/office/officeart/2005/8/layout/hierarchy4"/>
    <dgm:cxn modelId="{9AF51A7F-42B0-44D2-9EFF-0CC146DD084F}" type="presOf" srcId="{AAD20443-A082-4DCC-A238-4107E17FFFCD}" destId="{018975A2-984B-40C5-B644-11E39760912C}" srcOrd="0" destOrd="0" presId="urn:microsoft.com/office/officeart/2005/8/layout/hierarchy4"/>
    <dgm:cxn modelId="{5113CF9C-0D66-455B-B741-B721936A04A6}" srcId="{E17DBA22-6DD5-43CF-B1E0-D25CCA0A5D28}" destId="{E7322A6D-74FA-4C6A-BCE8-FEED3FAEFDD2}" srcOrd="1" destOrd="0" parTransId="{6EB0474F-8B8F-40C0-8F1E-1D30D5AED5E2}" sibTransId="{9DF97161-EDF7-4313-9098-C42DDA9F193D}"/>
    <dgm:cxn modelId="{70B15CA8-FC9F-4339-86D6-2CDC0A717712}" srcId="{E17DBA22-6DD5-43CF-B1E0-D25CCA0A5D28}" destId="{427ABE9E-5D10-4C29-BBD0-F529AF3FC1A8}" srcOrd="0" destOrd="0" parTransId="{6B63CF02-9536-45EF-BA9A-F6E03FF486E6}" sibTransId="{3942E530-B8A2-44C3-B707-B3D211FCFF91}"/>
    <dgm:cxn modelId="{94F3E8A8-BA63-4503-A875-6B332C6970B4}" type="presOf" srcId="{8EAF552B-139A-44B2-844E-9A162A7DC72C}" destId="{439D7784-5049-46F5-BE78-C59F54DC38F6}" srcOrd="0" destOrd="0" presId="urn:microsoft.com/office/officeart/2005/8/layout/hierarchy4"/>
    <dgm:cxn modelId="{E9EEAEBE-41C0-4D30-99F7-63EA7A608FF7}" type="presOf" srcId="{E7322A6D-74FA-4C6A-BCE8-FEED3FAEFDD2}" destId="{E77D9D7C-0D79-49D0-8A56-0C6E3296CFE6}" srcOrd="0" destOrd="0" presId="urn:microsoft.com/office/officeart/2005/8/layout/hierarchy4"/>
    <dgm:cxn modelId="{B67C5ED4-612C-4EAD-B69C-35E5ABBF2EC9}" type="presOf" srcId="{E17DBA22-6DD5-43CF-B1E0-D25CCA0A5D28}" destId="{7624BD95-90E1-4B13-8CFE-AFB8D92F8C15}" srcOrd="0" destOrd="0" presId="urn:microsoft.com/office/officeart/2005/8/layout/hierarchy4"/>
    <dgm:cxn modelId="{E10697F7-630F-41C3-B284-63D93AAB2871}" type="presOf" srcId="{D7F4B750-FFFA-43E8-9EC8-C6431F0B667F}" destId="{833AE63A-B38A-42B8-BEBA-059B7E8E7921}" srcOrd="0" destOrd="0" presId="urn:microsoft.com/office/officeart/2005/8/layout/hierarchy4"/>
    <dgm:cxn modelId="{5C547593-2A86-41C2-B7A9-CC7E78795CD8}" type="presParOf" srcId="{833AE63A-B38A-42B8-BEBA-059B7E8E7921}" destId="{AB415E3B-DDC4-4AB9-9828-5A01DB907233}" srcOrd="0" destOrd="0" presId="urn:microsoft.com/office/officeart/2005/8/layout/hierarchy4"/>
    <dgm:cxn modelId="{C065DE07-5683-42EE-BED8-B8BAFCA0FD7E}" type="presParOf" srcId="{AB415E3B-DDC4-4AB9-9828-5A01DB907233}" destId="{7624BD95-90E1-4B13-8CFE-AFB8D92F8C15}" srcOrd="0" destOrd="0" presId="urn:microsoft.com/office/officeart/2005/8/layout/hierarchy4"/>
    <dgm:cxn modelId="{DA85ECBD-3A6F-4A59-902C-CFE69C03F587}" type="presParOf" srcId="{AB415E3B-DDC4-4AB9-9828-5A01DB907233}" destId="{C5E70761-1BB7-4E1C-A8A2-E11B713651B0}" srcOrd="1" destOrd="0" presId="urn:microsoft.com/office/officeart/2005/8/layout/hierarchy4"/>
    <dgm:cxn modelId="{42E89EC9-BB88-4163-9DE7-5A5B12126D8A}" type="presParOf" srcId="{AB415E3B-DDC4-4AB9-9828-5A01DB907233}" destId="{15F197FC-C8DC-4F67-8562-974AD96C4F27}" srcOrd="2" destOrd="0" presId="urn:microsoft.com/office/officeart/2005/8/layout/hierarchy4"/>
    <dgm:cxn modelId="{BED099A3-90F4-43E0-954D-D34A4BED11BC}" type="presParOf" srcId="{15F197FC-C8DC-4F67-8562-974AD96C4F27}" destId="{CBDC080B-0AFC-452F-91D4-A82D084E359B}" srcOrd="0" destOrd="0" presId="urn:microsoft.com/office/officeart/2005/8/layout/hierarchy4"/>
    <dgm:cxn modelId="{E03215C0-C516-4499-BF38-91122AC2B6CD}" type="presParOf" srcId="{CBDC080B-0AFC-452F-91D4-A82D084E359B}" destId="{971739C1-DAE6-486E-810E-8AE0E78C9457}" srcOrd="0" destOrd="0" presId="urn:microsoft.com/office/officeart/2005/8/layout/hierarchy4"/>
    <dgm:cxn modelId="{4F772F52-9D81-4D9B-AD40-186FF6C89C29}" type="presParOf" srcId="{CBDC080B-0AFC-452F-91D4-A82D084E359B}" destId="{834F3140-52B2-4D6F-B20F-4146116C5563}" srcOrd="1" destOrd="0" presId="urn:microsoft.com/office/officeart/2005/8/layout/hierarchy4"/>
    <dgm:cxn modelId="{9A1A100E-B3D0-42DF-93A2-E4981DA95CE4}" type="presParOf" srcId="{CBDC080B-0AFC-452F-91D4-A82D084E359B}" destId="{244E665A-41C6-4282-901C-06E28796F597}" srcOrd="2" destOrd="0" presId="urn:microsoft.com/office/officeart/2005/8/layout/hierarchy4"/>
    <dgm:cxn modelId="{72023E74-2321-469E-A378-99CDD65D22C9}" type="presParOf" srcId="{244E665A-41C6-4282-901C-06E28796F597}" destId="{E29B8E27-CB06-4CA0-9EC2-4C96F9C79F6D}" srcOrd="0" destOrd="0" presId="urn:microsoft.com/office/officeart/2005/8/layout/hierarchy4"/>
    <dgm:cxn modelId="{FC33E4AC-7245-4083-8B12-7878FDB9CBBE}" type="presParOf" srcId="{E29B8E27-CB06-4CA0-9EC2-4C96F9C79F6D}" destId="{ACF9AD3E-1541-461C-9987-BCB354CFFB6B}" srcOrd="0" destOrd="0" presId="urn:microsoft.com/office/officeart/2005/8/layout/hierarchy4"/>
    <dgm:cxn modelId="{4823A084-73D1-40CE-A650-DD310AE37F79}" type="presParOf" srcId="{E29B8E27-CB06-4CA0-9EC2-4C96F9C79F6D}" destId="{39D1CC60-D96D-4F91-A265-B2CC9246E9EA}" srcOrd="1" destOrd="0" presId="urn:microsoft.com/office/officeart/2005/8/layout/hierarchy4"/>
    <dgm:cxn modelId="{A42DE95C-664D-4555-A186-4C57F7F7AB9F}" type="presParOf" srcId="{244E665A-41C6-4282-901C-06E28796F597}" destId="{069759C0-D1F6-49CD-A492-C9A5EE063444}" srcOrd="1" destOrd="0" presId="urn:microsoft.com/office/officeart/2005/8/layout/hierarchy4"/>
    <dgm:cxn modelId="{D3670BF0-C3C6-4AE2-827B-768565F22C3A}" type="presParOf" srcId="{244E665A-41C6-4282-901C-06E28796F597}" destId="{4AA763C4-8516-4969-A41D-3E6BB39119BD}" srcOrd="2" destOrd="0" presId="urn:microsoft.com/office/officeart/2005/8/layout/hierarchy4"/>
    <dgm:cxn modelId="{690F701A-2067-4599-B7FC-27DB81DEF866}" type="presParOf" srcId="{4AA763C4-8516-4969-A41D-3E6BB39119BD}" destId="{439D7784-5049-46F5-BE78-C59F54DC38F6}" srcOrd="0" destOrd="0" presId="urn:microsoft.com/office/officeart/2005/8/layout/hierarchy4"/>
    <dgm:cxn modelId="{3669A569-49AB-4DC1-8F31-B05F463F1F42}" type="presParOf" srcId="{4AA763C4-8516-4969-A41D-3E6BB39119BD}" destId="{EF0A49E3-92D0-46AB-A852-44D59CB40DD3}" srcOrd="1" destOrd="0" presId="urn:microsoft.com/office/officeart/2005/8/layout/hierarchy4"/>
    <dgm:cxn modelId="{A8841FC0-A12A-4395-9BF5-E519CAEC793B}" type="presParOf" srcId="{244E665A-41C6-4282-901C-06E28796F597}" destId="{80966549-112A-4AE3-8A89-85CBBD93A960}" srcOrd="3" destOrd="0" presId="urn:microsoft.com/office/officeart/2005/8/layout/hierarchy4"/>
    <dgm:cxn modelId="{42A7A009-0D78-445C-BE57-B9D556AC4C02}" type="presParOf" srcId="{244E665A-41C6-4282-901C-06E28796F597}" destId="{F367B6CD-4ADF-4A87-93ED-A296435F8E20}" srcOrd="4" destOrd="0" presId="urn:microsoft.com/office/officeart/2005/8/layout/hierarchy4"/>
    <dgm:cxn modelId="{455685E0-6148-43D6-B496-B3AB53B30EB9}" type="presParOf" srcId="{F367B6CD-4ADF-4A87-93ED-A296435F8E20}" destId="{7C22286B-505D-48A2-917F-6DEC79D44824}" srcOrd="0" destOrd="0" presId="urn:microsoft.com/office/officeart/2005/8/layout/hierarchy4"/>
    <dgm:cxn modelId="{EB54D292-4896-4F98-8DA9-B0D20A9421D0}" type="presParOf" srcId="{F367B6CD-4ADF-4A87-93ED-A296435F8E20}" destId="{106A5B2C-71B3-47A3-994C-326D602F493C}" srcOrd="1" destOrd="0" presId="urn:microsoft.com/office/officeart/2005/8/layout/hierarchy4"/>
    <dgm:cxn modelId="{D134FCF9-855A-449F-9995-EC5B894FCC30}" type="presParOf" srcId="{15F197FC-C8DC-4F67-8562-974AD96C4F27}" destId="{6D772477-BF04-4A87-ABBA-25CC6D16744E}" srcOrd="1" destOrd="0" presId="urn:microsoft.com/office/officeart/2005/8/layout/hierarchy4"/>
    <dgm:cxn modelId="{3B272D2D-5743-4EEA-AB4A-80F957A892FF}" type="presParOf" srcId="{15F197FC-C8DC-4F67-8562-974AD96C4F27}" destId="{62DAE315-632B-4532-9BEE-DE877F540F88}" srcOrd="2" destOrd="0" presId="urn:microsoft.com/office/officeart/2005/8/layout/hierarchy4"/>
    <dgm:cxn modelId="{2DFD2FC5-4768-4565-A4BA-350FA35384B0}" type="presParOf" srcId="{62DAE315-632B-4532-9BEE-DE877F540F88}" destId="{E77D9D7C-0D79-49D0-8A56-0C6E3296CFE6}" srcOrd="0" destOrd="0" presId="urn:microsoft.com/office/officeart/2005/8/layout/hierarchy4"/>
    <dgm:cxn modelId="{7D622699-57B2-4B8D-8991-761DA49CA0B8}" type="presParOf" srcId="{62DAE315-632B-4532-9BEE-DE877F540F88}" destId="{9BD7815F-1722-47F5-BED5-FEF6121EFEAE}" srcOrd="1" destOrd="0" presId="urn:microsoft.com/office/officeart/2005/8/layout/hierarchy4"/>
    <dgm:cxn modelId="{F7CDD0BE-8AB6-4E45-8025-52122D3A95F4}" type="presParOf" srcId="{62DAE315-632B-4532-9BEE-DE877F540F88}" destId="{AB53344A-A45A-4827-AD88-1766FA8CC53D}" srcOrd="2" destOrd="0" presId="urn:microsoft.com/office/officeart/2005/8/layout/hierarchy4"/>
    <dgm:cxn modelId="{BE736574-6647-4DBC-9331-77C1762F27BC}" type="presParOf" srcId="{AB53344A-A45A-4827-AD88-1766FA8CC53D}" destId="{4BAE9F84-9D10-4456-94B1-E17076DD3DAF}" srcOrd="0" destOrd="0" presId="urn:microsoft.com/office/officeart/2005/8/layout/hierarchy4"/>
    <dgm:cxn modelId="{02004D95-2625-47F6-9A28-D8EDB0167904}" type="presParOf" srcId="{4BAE9F84-9D10-4456-94B1-E17076DD3DAF}" destId="{018975A2-984B-40C5-B644-11E39760912C}" srcOrd="0" destOrd="0" presId="urn:microsoft.com/office/officeart/2005/8/layout/hierarchy4"/>
    <dgm:cxn modelId="{F7295E3E-3AF3-4EBC-8226-DF03F174FF1D}" type="presParOf" srcId="{4BAE9F84-9D10-4456-94B1-E17076DD3DAF}" destId="{F1B5C93D-084C-48F1-AA4A-2E8437182AB2}" srcOrd="1" destOrd="0" presId="urn:microsoft.com/office/officeart/2005/8/layout/hierarchy4"/>
    <dgm:cxn modelId="{4067D169-3CEB-40C2-A69D-4DE7602A311F}" type="presParOf" srcId="{4BAE9F84-9D10-4456-94B1-E17076DD3DAF}" destId="{C67EAE1E-ACF7-4DC1-B4D2-C0E2877DCA48}" srcOrd="2" destOrd="0" presId="urn:microsoft.com/office/officeart/2005/8/layout/hierarchy4"/>
    <dgm:cxn modelId="{614E0333-ED1E-4C70-ADBE-84110613E4A6}" type="presParOf" srcId="{C67EAE1E-ACF7-4DC1-B4D2-C0E2877DCA48}" destId="{31B1915B-C187-4BC2-BAE7-F1A90DA6F06F}" srcOrd="0" destOrd="0" presId="urn:microsoft.com/office/officeart/2005/8/layout/hierarchy4"/>
    <dgm:cxn modelId="{97AF4685-816D-4E87-A414-E3D2BE8005C0}" type="presParOf" srcId="{31B1915B-C187-4BC2-BAE7-F1A90DA6F06F}" destId="{D0916818-0BEE-490A-9320-D7E896E7EAB1}" srcOrd="0" destOrd="0" presId="urn:microsoft.com/office/officeart/2005/8/layout/hierarchy4"/>
    <dgm:cxn modelId="{ED55B30F-CA12-486F-9159-2DF244D54354}" type="presParOf" srcId="{31B1915B-C187-4BC2-BAE7-F1A90DA6F06F}" destId="{1A2CE3EB-94C8-43C3-8D00-BA1F1E21F1C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4BD95-90E1-4B13-8CFE-AFB8D92F8C15}">
      <dsp:nvSpPr>
        <dsp:cNvPr id="0" name=""/>
        <dsp:cNvSpPr/>
      </dsp:nvSpPr>
      <dsp:spPr>
        <a:xfrm>
          <a:off x="3671" y="262"/>
          <a:ext cx="8222257" cy="7183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" pitchFamily="2" charset="0"/>
              <a:cs typeface="Nikosh" pitchFamily="2" charset="0"/>
            </a:rPr>
            <a:t>পৌরনীতি</a:t>
          </a:r>
          <a:endParaRPr lang="en-US" sz="2400" kern="1200" dirty="0">
            <a:latin typeface="Nikosh" pitchFamily="2" charset="0"/>
            <a:cs typeface="Nikosh" pitchFamily="2" charset="0"/>
          </a:endParaRPr>
        </a:p>
      </dsp:txBody>
      <dsp:txXfrm>
        <a:off x="24709" y="21300"/>
        <a:ext cx="8180181" cy="676231"/>
      </dsp:txXfrm>
    </dsp:sp>
    <dsp:sp modelId="{971739C1-DAE6-486E-810E-8AE0E78C9457}">
      <dsp:nvSpPr>
        <dsp:cNvPr id="0" name=""/>
        <dsp:cNvSpPr/>
      </dsp:nvSpPr>
      <dsp:spPr>
        <a:xfrm>
          <a:off x="0" y="800483"/>
          <a:ext cx="5532555" cy="4980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>
              <a:latin typeface="Nikosh" pitchFamily="2" charset="0"/>
              <a:cs typeface="Nikosh" pitchFamily="2" charset="0"/>
            </a:rPr>
            <a:t>নাগরিক </a:t>
          </a:r>
          <a:endParaRPr lang="en-US" sz="2000" kern="1200" dirty="0">
            <a:latin typeface="Nikosh" pitchFamily="2" charset="0"/>
            <a:cs typeface="Nikosh" pitchFamily="2" charset="0"/>
          </a:endParaRPr>
        </a:p>
      </dsp:txBody>
      <dsp:txXfrm>
        <a:off x="14588" y="815071"/>
        <a:ext cx="5503379" cy="468886"/>
      </dsp:txXfrm>
    </dsp:sp>
    <dsp:sp modelId="{ACF9AD3E-1541-461C-9987-BCB354CFFB6B}">
      <dsp:nvSpPr>
        <dsp:cNvPr id="0" name=""/>
        <dsp:cNvSpPr/>
      </dsp:nvSpPr>
      <dsp:spPr>
        <a:xfrm>
          <a:off x="3261" y="1419681"/>
          <a:ext cx="1531330" cy="5815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>
              <a:latin typeface="Nikosh" pitchFamily="2" charset="0"/>
              <a:cs typeface="Nikosh" pitchFamily="2" charset="0"/>
            </a:rPr>
            <a:t>অধিকার</a:t>
          </a:r>
          <a:endParaRPr lang="en-US" sz="2000" kern="1200" dirty="0">
            <a:latin typeface="Nikosh" pitchFamily="2" charset="0"/>
            <a:cs typeface="Nikosh" pitchFamily="2" charset="0"/>
          </a:endParaRPr>
        </a:p>
      </dsp:txBody>
      <dsp:txXfrm>
        <a:off x="20295" y="1436715"/>
        <a:ext cx="1497262" cy="547504"/>
      </dsp:txXfrm>
    </dsp:sp>
    <dsp:sp modelId="{439D7784-5049-46F5-BE78-C59F54DC38F6}">
      <dsp:nvSpPr>
        <dsp:cNvPr id="0" name=""/>
        <dsp:cNvSpPr/>
      </dsp:nvSpPr>
      <dsp:spPr>
        <a:xfrm>
          <a:off x="1572255" y="1419681"/>
          <a:ext cx="1327575" cy="607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>
              <a:latin typeface="Nikosh" pitchFamily="2" charset="0"/>
              <a:cs typeface="Nikosh" pitchFamily="2" charset="0"/>
            </a:rPr>
            <a:t>কর্তব্য</a:t>
          </a:r>
          <a:endParaRPr lang="en-US" sz="2000" kern="1200" dirty="0">
            <a:latin typeface="Nikosh" pitchFamily="2" charset="0"/>
            <a:cs typeface="Nikosh" pitchFamily="2" charset="0"/>
          </a:endParaRPr>
        </a:p>
      </dsp:txBody>
      <dsp:txXfrm>
        <a:off x="1590034" y="1437460"/>
        <a:ext cx="1292017" cy="571467"/>
      </dsp:txXfrm>
    </dsp:sp>
    <dsp:sp modelId="{7C22286B-505D-48A2-917F-6DEC79D44824}">
      <dsp:nvSpPr>
        <dsp:cNvPr id="0" name=""/>
        <dsp:cNvSpPr/>
      </dsp:nvSpPr>
      <dsp:spPr>
        <a:xfrm>
          <a:off x="2886906" y="1236197"/>
          <a:ext cx="2466466" cy="32218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800" kern="1200" dirty="0">
              <a:latin typeface="Nikosh" pitchFamily="2" charset="0"/>
              <a:cs typeface="Nikosh" pitchFamily="2" charset="0"/>
            </a:rPr>
            <a:t>১। নাগরিকের অতীত দিক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800" kern="1200" dirty="0">
              <a:latin typeface="Nikosh" pitchFamily="2" charset="0"/>
              <a:cs typeface="Nikosh" pitchFamily="2" charset="0"/>
            </a:rPr>
            <a:t>২। নাগরিকের বর্তমান দিক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800" kern="1200" dirty="0">
              <a:latin typeface="Nikosh" pitchFamily="2" charset="0"/>
              <a:cs typeface="Nikosh" pitchFamily="2" charset="0"/>
            </a:rPr>
            <a:t>৩। নাগরিকের ভবিষ্যৎ দিক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800" kern="1200" dirty="0">
              <a:latin typeface="Nikosh" pitchFamily="2" charset="0"/>
              <a:cs typeface="Nikosh" pitchFamily="2" charset="0"/>
            </a:rPr>
            <a:t>ও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800" kern="1200" dirty="0">
              <a:latin typeface="Nikosh" pitchFamily="2" charset="0"/>
              <a:cs typeface="Nikosh" pitchFamily="2" charset="0"/>
            </a:rPr>
            <a:t>১। নাগরিকের স্থানীয় রুপ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800" kern="1200" dirty="0">
              <a:latin typeface="Nikosh" pitchFamily="2" charset="0"/>
              <a:cs typeface="Nikosh" pitchFamily="2" charset="0"/>
            </a:rPr>
            <a:t>২। নাগরিকের জাতীয় রুপ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800" kern="1200" dirty="0">
              <a:latin typeface="Nikosh" pitchFamily="2" charset="0"/>
              <a:cs typeface="Nikosh" pitchFamily="2" charset="0"/>
            </a:rPr>
            <a:t>৩। নাগরিকের আন্তর্জাতিক রুপ </a:t>
          </a:r>
          <a:endParaRPr lang="en-US" sz="1800" kern="1200" dirty="0">
            <a:latin typeface="Nikosh" pitchFamily="2" charset="0"/>
            <a:cs typeface="Nikosh" pitchFamily="2" charset="0"/>
          </a:endParaRPr>
        </a:p>
      </dsp:txBody>
      <dsp:txXfrm>
        <a:off x="2959146" y="1308437"/>
        <a:ext cx="2321986" cy="3077351"/>
      </dsp:txXfrm>
    </dsp:sp>
    <dsp:sp modelId="{E77D9D7C-0D79-49D0-8A56-0C6E3296CFE6}">
      <dsp:nvSpPr>
        <dsp:cNvPr id="0" name=""/>
        <dsp:cNvSpPr/>
      </dsp:nvSpPr>
      <dsp:spPr>
        <a:xfrm>
          <a:off x="5695570" y="800483"/>
          <a:ext cx="2466466" cy="5980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>
              <a:latin typeface="Nikosh" pitchFamily="2" charset="0"/>
              <a:cs typeface="Nikosh" pitchFamily="2" charset="0"/>
            </a:rPr>
            <a:t>নগররাষ্ট্র</a:t>
          </a:r>
          <a:endParaRPr lang="en-US" sz="2000" kern="1200" dirty="0">
            <a:latin typeface="Nikosh" pitchFamily="2" charset="0"/>
            <a:cs typeface="Nikosh" pitchFamily="2" charset="0"/>
          </a:endParaRPr>
        </a:p>
      </dsp:txBody>
      <dsp:txXfrm>
        <a:off x="5713086" y="817999"/>
        <a:ext cx="2431434" cy="563004"/>
      </dsp:txXfrm>
    </dsp:sp>
    <dsp:sp modelId="{018975A2-984B-40C5-B644-11E39760912C}">
      <dsp:nvSpPr>
        <dsp:cNvPr id="0" name=""/>
        <dsp:cNvSpPr/>
      </dsp:nvSpPr>
      <dsp:spPr>
        <a:xfrm>
          <a:off x="5715006" y="1581203"/>
          <a:ext cx="2466466" cy="7535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>
              <a:latin typeface="Nikosh" pitchFamily="2" charset="0"/>
              <a:cs typeface="Nikosh" pitchFamily="2" charset="0"/>
            </a:rPr>
            <a:t>রাষ্ট্র </a:t>
          </a:r>
          <a:endParaRPr lang="en-US" sz="2000" kern="1200" dirty="0">
            <a:latin typeface="Nikosh" pitchFamily="2" charset="0"/>
            <a:cs typeface="Nikosh" pitchFamily="2" charset="0"/>
          </a:endParaRPr>
        </a:p>
      </dsp:txBody>
      <dsp:txXfrm>
        <a:off x="5737078" y="1603275"/>
        <a:ext cx="2422322" cy="709442"/>
      </dsp:txXfrm>
    </dsp:sp>
    <dsp:sp modelId="{D0916818-0BEE-490A-9320-D7E896E7EAB1}">
      <dsp:nvSpPr>
        <dsp:cNvPr id="0" name=""/>
        <dsp:cNvSpPr/>
      </dsp:nvSpPr>
      <dsp:spPr>
        <a:xfrm>
          <a:off x="5763133" y="2370689"/>
          <a:ext cx="2466466" cy="11625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>
              <a:latin typeface="Nikosh" pitchFamily="2" charset="0"/>
              <a:cs typeface="Nikosh" pitchFamily="2" charset="0"/>
            </a:rPr>
            <a:t>বিশ্ব মানবতা </a:t>
          </a:r>
          <a:endParaRPr lang="en-US" sz="2000" kern="1200" dirty="0">
            <a:latin typeface="Nikosh" pitchFamily="2" charset="0"/>
            <a:cs typeface="Nikosh" pitchFamily="2" charset="0"/>
          </a:endParaRPr>
        </a:p>
      </dsp:txBody>
      <dsp:txXfrm>
        <a:off x="5797183" y="2404739"/>
        <a:ext cx="2398366" cy="1094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8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 idx="4294967295"/>
          </p:nvPr>
        </p:nvSpPr>
        <p:spPr>
          <a:xfrm>
            <a:off x="1524000" y="381000"/>
            <a:ext cx="6705600" cy="1295400"/>
          </a:xfr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0" bIns="0" anchor="b"/>
          <a:lstStyle/>
          <a:p>
            <a:pPr eaLnBrk="1" hangingPunct="1"/>
            <a:r>
              <a:rPr lang="en-US" dirty="0">
                <a:latin typeface="Nikosh" pitchFamily="2" charset="0"/>
              </a:rPr>
              <a:t>		</a:t>
            </a:r>
            <a:r>
              <a:rPr lang="bn-BD" dirty="0">
                <a:latin typeface="Nikosh" pitchFamily="2" charset="0"/>
              </a:rPr>
              <a:t>শুভেচ্ছা/ স্বাগতম</a:t>
            </a:r>
            <a:endParaRPr lang="en-US" dirty="0">
              <a:latin typeface="Nikosh" pitchFamily="2" charset="0"/>
            </a:endParaRPr>
          </a:p>
        </p:txBody>
      </p:sp>
      <p:pic>
        <p:nvPicPr>
          <p:cNvPr id="205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57400"/>
            <a:ext cx="6553200" cy="40386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3962400"/>
            <a:ext cx="7467600" cy="2133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latin typeface="Times New Roman" pitchFamily="18" charset="0"/>
                <a:cs typeface="Nikosh" pitchFamily="2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Nikosh" pitchFamily="2" charset="0"/>
              </a:rPr>
              <a:t>Encyclopaedia</a:t>
            </a:r>
            <a:r>
              <a:rPr lang="en-US" sz="2400" b="1" dirty="0">
                <a:latin typeface="Times New Roman" pitchFamily="18" charset="0"/>
                <a:cs typeface="Nikosh" pitchFamily="2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Nikosh" pitchFamily="2" charset="0"/>
              </a:rPr>
              <a:t>Britanica</a:t>
            </a:r>
            <a:r>
              <a:rPr lang="en-US" sz="2400" b="1" dirty="0">
                <a:latin typeface="Times New Roman" pitchFamily="18" charset="0"/>
                <a:cs typeface="Nikosh" pitchFamily="2" charset="0"/>
              </a:rPr>
              <a:t> </a:t>
            </a:r>
            <a:r>
              <a:rPr lang="bn-BD" sz="2400" dirty="0">
                <a:latin typeface="Times New Roman" pitchFamily="18" charset="0"/>
                <a:cs typeface="Nikosh" pitchFamily="2" charset="0"/>
              </a:rPr>
              <a:t>তে পৌরনীতির সংজ্ঞা দিতে গিয়ে বলা হয়েছে যে</a:t>
            </a:r>
            <a:r>
              <a:rPr lang="en-US" sz="2400" dirty="0">
                <a:latin typeface="Times New Roman" pitchFamily="18" charset="0"/>
                <a:cs typeface="Nikosh" pitchFamily="2" charset="0"/>
              </a:rPr>
              <a:t>,</a:t>
            </a:r>
            <a:r>
              <a:rPr lang="bn-BD" sz="2400" dirty="0">
                <a:latin typeface="Times New Roman" pitchFamily="18" charset="0"/>
                <a:cs typeface="Nikosh" pitchFamily="2" charset="0"/>
              </a:rPr>
              <a:t> পৌরনীতিকে সামাজিক বিজ্ঞানের সেই শাখা বলে অভিহিত করা যায়, যেখানে সরকারের সংগঠন  ও পদ্ধতি এবং নাগরিকদের অধিকার ও কর্তব্যসমুহ আলোচনা করা হয়। </a:t>
            </a:r>
          </a:p>
          <a:p>
            <a:pPr>
              <a:buNone/>
            </a:pPr>
            <a:endParaRPr lang="bn-BD" sz="2400" dirty="0">
              <a:latin typeface="Times New Roman" pitchFamily="18" charset="0"/>
              <a:cs typeface="Nikosh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152400"/>
            <a:ext cx="7543800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2000" b="1" dirty="0">
                <a:latin typeface="Times New Roman" pitchFamily="18" charset="0"/>
                <a:cs typeface="Nikosh" pitchFamily="2" charset="0"/>
              </a:rPr>
              <a:t>এ এম হোয়াইট </a:t>
            </a:r>
            <a:r>
              <a:rPr lang="bn-BD" sz="2000" dirty="0">
                <a:latin typeface="Times New Roman" pitchFamily="18" charset="0"/>
                <a:cs typeface="Nikosh" pitchFamily="2" charset="0"/>
              </a:rPr>
              <a:t>এর মতে পৌরনীতি হচ্ছে জ্ঞানের সেই শাখা যা নাগরিকদের অতীত, বর্তমান ও ভবিষ্যৎ এবং স্থানীয়, জাতীয় ও মানবতার সাথে জড়িত সকল বিষয় নিয়ে আলোচনা করে।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95400" y="2133600"/>
            <a:ext cx="7467600" cy="1447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BD" sz="2000" b="1" dirty="0">
                <a:latin typeface="Times New Roman" pitchFamily="18" charset="0"/>
                <a:cs typeface="Nikosh" pitchFamily="2" charset="0"/>
              </a:rPr>
              <a:t>ফ্রেডরিখ জেমস গুল্ড </a:t>
            </a:r>
            <a:r>
              <a:rPr lang="bn-BD" sz="2000" dirty="0">
                <a:latin typeface="Times New Roman" pitchFamily="18" charset="0"/>
                <a:cs typeface="Nikosh" pitchFamily="2" charset="0"/>
              </a:rPr>
              <a:t>এর মতে পৌরনীতি হচ্ছে প্রতিষ্ঠান, আচরণ ও চেতনার অধ্যয়ন শাস্ত্র যার মাধ্যমে একজন পুরুষ বা নারী কর্তব্য পালন ও সুযোগ সুবিধা ভোগ সম্পর্কে জানতে পারে।</a:t>
            </a:r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112881"/>
              </p:ext>
            </p:extLst>
          </p:nvPr>
        </p:nvGraphicFramePr>
        <p:xfrm>
          <a:off x="990600" y="1524000"/>
          <a:ext cx="7848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7239000" cy="1828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4000" dirty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bn-BD" sz="4000" dirty="0">
                <a:latin typeface="Nikosh" pitchFamily="2" charset="0"/>
                <a:cs typeface="Nikosh" pitchFamily="2" charset="0"/>
              </a:rPr>
              <a:t>পৌরনীতির পরিধি ও বিষয়বস্তু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4724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bn-BD" sz="3200" dirty="0">
                <a:latin typeface="Nikosh" pitchFamily="2" charset="0"/>
                <a:cs typeface="Nikosh" pitchFamily="2" charset="0"/>
              </a:rPr>
              <a:t>পৌরনীতি মুলত নাগরিকতা বিষয়ক বিজ্ঞান। নাগরিকের সামাজিক ও রাজনৈতিক কার্যাবলিই পৌরনীতির মুখ্য আলোচ্য বিষয়। পৌরনীতির সংজ্ঞা বিশ্লেষণ করলে দেখা যায় যে, নাগরিকের জীবন ও কার্যাবলি যতদুর বিস্তৃত, অর্থ্যাৎ যা কিছু নাগরিক জীবন স্পর্শ করে, পৌরনীতির বিষয়বস্তু ও পরিধি ততদুর প্রসারিত। 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456247"/>
            <a:ext cx="7620000" cy="64017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" pitchFamily="2" charset="0"/>
                <a:cs typeface="Nikosh" pitchFamily="2" charset="0"/>
              </a:rPr>
              <a:t>পৌরনীতির পরিধি ও বিষয়বস্তু সম্পর্কে নিম্নে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কতিপয়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দিক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দেখানো হলোঃ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নাগরিকতা বিষয়ক বিজ্ঞান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মানব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>
                <a:latin typeface="Nikosh" pitchFamily="2" charset="0"/>
                <a:cs typeface="Nikosh" pitchFamily="2" charset="0"/>
              </a:rPr>
              <a:t>সভ্যতার আদি সংগঠন সম্পর্কে আলোচনা করে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bn-BD" sz="2800" dirty="0">
                <a:latin typeface="Nikosh" pitchFamily="2" charset="0"/>
                <a:cs typeface="Nikosh" pitchFamily="2" charset="0"/>
              </a:rPr>
              <a:t> রাজনৈতিক প্রতিষ্ঠানসমুহ সম্পর্কে আলোচনা করে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pPr lvl="0">
              <a:lnSpc>
                <a:spcPct val="150000"/>
              </a:lnSpc>
              <a:buClr>
                <a:srgbClr val="0BD0D9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রাজনৈতিক তত্ত্ব নিয়ে আলোচনা করে</a:t>
            </a:r>
            <a:endParaRPr lang="en-US" sz="28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lvl="0">
              <a:lnSpc>
                <a:spcPct val="150000"/>
              </a:lnSpc>
              <a:buClr>
                <a:srgbClr val="0BD0D9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সামাজিক ও রাজনৈতিক বিমুর্ত বিষয় নিয়ে আলোচনা করে  </a:t>
            </a:r>
            <a:endParaRPr lang="en-US" sz="28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lvl="0">
              <a:lnSpc>
                <a:spcPct val="150000"/>
              </a:lnSpc>
              <a:buClr>
                <a:srgbClr val="0BD0D9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নাগরিকতার স্থানীয় দিক সম্পর্কে আলোচনা করে  </a:t>
            </a:r>
            <a:endParaRPr lang="en-US" sz="28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lvl="0">
              <a:lnSpc>
                <a:spcPct val="150000"/>
              </a:lnSpc>
              <a:buClr>
                <a:srgbClr val="0BD0D9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নাগরিকতার জাতীয় দিক সম্পর্কে আলোচনা করে  </a:t>
            </a:r>
            <a:endParaRPr lang="en-US" sz="28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lvl="0">
              <a:lnSpc>
                <a:spcPct val="150000"/>
              </a:lnSpc>
              <a:buClr>
                <a:srgbClr val="0BD0D9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নাগরিকতার আন্তর্জাতিক রুপ সম্পর্কে আলোচনা করে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7391400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Clr>
                <a:srgbClr val="0BD0D9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নাগরিকতার অতীত নিয়ে আলোচনা করে  </a:t>
            </a:r>
            <a:endParaRPr lang="en-US" sz="32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lvl="0">
              <a:buClr>
                <a:srgbClr val="0BD0D9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নাগরিকতার বর্তমান দিক নিয়ে আলোচনা করে </a:t>
            </a: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lvl="0">
              <a:buClr>
                <a:srgbClr val="0BD0D9"/>
              </a:buClr>
              <a:buFont typeface="Wingdings" pitchFamily="2" charset="2"/>
              <a:buChar char="Ø"/>
            </a:pPr>
            <a:r>
              <a:rPr lang="bn-BD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নাগরিকতার ভবিষ্যৎ নিয়ে আলোচনা করে  </a:t>
            </a:r>
            <a:endParaRPr lang="en-US" sz="32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lvl="0">
              <a:buClr>
                <a:srgbClr val="0BD0D9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রাজনৈতিক ঘটনা নিয়ে আলোচনা করে</a:t>
            </a: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32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lvl="0">
              <a:buClr>
                <a:srgbClr val="0BD0D9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সাংবিধানিক অগ্রগতি বিষয়ক আলোচনা করে </a:t>
            </a:r>
            <a:r>
              <a:rPr lang="en-US" sz="32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39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762000"/>
            <a:ext cx="7467600" cy="152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4000" dirty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bn-BD" sz="4000" dirty="0">
                <a:latin typeface="Nikosh" pitchFamily="2" charset="0"/>
                <a:cs typeface="Nikosh" pitchFamily="2" charset="0"/>
              </a:rPr>
              <a:t>পৌরনীতির পাঠের প্রয়োজনীয়তা</a:t>
            </a:r>
          </a:p>
          <a:p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8001000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sz="3200" dirty="0">
                <a:latin typeface="Times New Roman" pitchFamily="18" charset="0"/>
                <a:cs typeface="Nikosh" pitchFamily="2" charset="0"/>
              </a:rPr>
              <a:t>যা কিছু  নাগরিক জীবনকে স্পর্শ করে, তার প্রায় সকল দিক নিয়েই পৌরনীতি আলোচনা করে। পৌরনীতি হচ্ছে জ্ঞানের মুল্যবান শাখা। পৌরনীতি পাঠের প্রয়োজনীয়তা নিম্নরুপঃ</a:t>
            </a:r>
            <a:endParaRPr lang="en-US" sz="3200" dirty="0">
              <a:latin typeface="Times New Roman" pitchFamily="18" charset="0"/>
              <a:cs typeface="Nikosh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bn-BD" sz="3200" dirty="0">
                <a:latin typeface="Times New Roman" pitchFamily="18" charset="0"/>
                <a:cs typeface="Nikosh" pitchFamily="2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bn-BD" sz="3200" dirty="0">
                <a:latin typeface="Times New Roman" pitchFamily="18" charset="0"/>
                <a:cs typeface="Nikosh" pitchFamily="2" charset="0"/>
              </a:rPr>
              <a:t>১। পৌরনীতি সুস্থ ও সুন্দর সমাজ জীবন গঠনের শিক্ষাদান করে </a:t>
            </a:r>
            <a:endParaRPr lang="en-US" sz="3200" dirty="0">
              <a:latin typeface="Times New Roman" pitchFamily="18" charset="0"/>
              <a:cs typeface="Nikosh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bn-BD" sz="3200" dirty="0">
                <a:latin typeface="Times New Roman" pitchFamily="18" charset="0"/>
                <a:cs typeface="Nikosh" pitchFamily="2" charset="0"/>
              </a:rPr>
              <a:t>২। পৌরনীতি নাগরিকতা সম্পর্কীয় জ্ঞানদান করে  </a:t>
            </a:r>
            <a:endParaRPr lang="en-US" sz="3200" dirty="0">
              <a:latin typeface="Times New Roman" pitchFamily="18" charset="0"/>
              <a:cs typeface="Nikosh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bn-BD" sz="3200" dirty="0">
                <a:latin typeface="Times New Roman" pitchFamily="18" charset="0"/>
                <a:cs typeface="Nikosh" pitchFamily="2" charset="0"/>
              </a:rPr>
              <a:t>৩। পৌরনীতি সুনাগরিকতার শিক্ষাদান করে  </a:t>
            </a:r>
            <a:endParaRPr lang="en-US" sz="3200" dirty="0">
              <a:latin typeface="Times New Roman" pitchFamily="18" charset="0"/>
              <a:cs typeface="Nikosh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bn-BD" sz="3200" dirty="0">
                <a:latin typeface="Times New Roman" pitchFamily="18" charset="0"/>
                <a:cs typeface="Nikosh" pitchFamily="2" charset="0"/>
              </a:rPr>
              <a:t>৪। পৌরনীতি নাগরিক দৃষ্টিভঙ্গি উদার করে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609600"/>
            <a:ext cx="7772400" cy="6096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৫। বিভিন্ন সংগঠন ও প্রতিষ্ঠানের অতীত জানতে সাহায্য করে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৬। বিভিন্ন সংগঠনের বর্তমান অবস্থা জানতে সাহায্য করে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৭। পৌরনীতি নাগরিক চেতনা বৃদ্ধি করে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৮। পৌরনীতি নাগরিককে অধিকার সচেতন করে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৯। পৌরনীতি নাগরিকের কর্তব্যবোধ জাগ্রত করে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১০। পৌরনীতি নাগরিকের গণতান্ত্রিক চেতনা বৃদ্ধি করে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১১। পৌরনীতি আন্তর্জাতিক দিগন্ত উন্মোচন করে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১২। পৌরনীতি ছাত্র-ছাত্রীদের জ্ঞানের পরিধি বিস্তৃত করে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১৩। বিশ্বশান্তি প্রতিষ্ঠার উপায় সম্পর্কিত জ্ঞান অর্জন হয় 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১৪। দেশপ্রেম বৃদ্ধির শিক্ষা দেয় 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Nikosh" pitchFamily="2" charset="0"/>
            </a:endParaRPr>
          </a:p>
          <a:p>
            <a:pPr lvl="0">
              <a:lnSpc>
                <a:spcPct val="160000"/>
              </a:lnSpc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১৫। সুযোগ্য নেতৃত্ব গড়ে তোলার শিক্ষা দেয়  </a:t>
            </a:r>
            <a:endParaRPr lang="en-US" sz="32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11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543800" cy="35814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bn-BD" dirty="0">
                <a:latin typeface="Nikosh" pitchFamily="2" charset="0"/>
                <a:cs typeface="Nikosh" pitchFamily="2" charset="0"/>
              </a:rPr>
              <a:t>১।  পৌরনীতি ও সুশাসন কোন ধরনের বিজ্ঞান? </a:t>
            </a:r>
          </a:p>
          <a:p>
            <a:pPr>
              <a:buNone/>
            </a:pPr>
            <a:r>
              <a:rPr lang="bn-BD" dirty="0">
                <a:latin typeface="Nikosh" pitchFamily="2" charset="0"/>
                <a:cs typeface="Nikosh" pitchFamily="2" charset="0"/>
              </a:rPr>
              <a:t>২।  পৌরনীতির ইংরেজী প্রতিশব্দ কি?</a:t>
            </a:r>
          </a:p>
          <a:p>
            <a:pPr>
              <a:buNone/>
            </a:pPr>
            <a:r>
              <a:rPr lang="bn-BD" dirty="0">
                <a:latin typeface="Nikosh" pitchFamily="2" charset="0"/>
                <a:cs typeface="Nikosh" pitchFamily="2" charset="0"/>
              </a:rPr>
              <a:t>৩।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Civis</a:t>
            </a:r>
            <a:r>
              <a:rPr lang="bn-BD" dirty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Civitas</a:t>
            </a:r>
            <a:r>
              <a:rPr lang="bn-B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>
                <a:latin typeface="Nikosh" pitchFamily="2" charset="0"/>
                <a:cs typeface="Nikosh" pitchFamily="2" charset="0"/>
              </a:rPr>
              <a:t>কোন ভাষার শব্দ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>
                <a:latin typeface="Nikosh" pitchFamily="2" charset="0"/>
                <a:cs typeface="Nikosh" pitchFamily="2" charset="0"/>
              </a:rPr>
              <a:t>? </a:t>
            </a:r>
          </a:p>
          <a:p>
            <a:pPr>
              <a:buNone/>
            </a:pPr>
            <a:r>
              <a:rPr lang="bn-BD" dirty="0">
                <a:latin typeface="Nikosh" pitchFamily="2" charset="0"/>
                <a:cs typeface="Nikosh" pitchFamily="2" charset="0"/>
              </a:rPr>
              <a:t>৪।সিভিস ও সিভিটাস শব্দের অর্থ যথাক্রমে- ? </a:t>
            </a:r>
          </a:p>
          <a:p>
            <a:pPr>
              <a:buNone/>
            </a:pPr>
            <a:r>
              <a:rPr lang="bn-BD" dirty="0">
                <a:latin typeface="Nikosh" pitchFamily="2" charset="0"/>
                <a:cs typeface="Nikosh" pitchFamily="2" charset="0"/>
              </a:rPr>
              <a:t>৫।প্রাচীন কালে কোথায় নগররাষ্ট্র বিদ্যমান ছিল?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524000" y="457200"/>
            <a:ext cx="4648200" cy="914400"/>
          </a:xfrm>
          <a:solidFill>
            <a:schemeClr val="accent1"/>
          </a:solidFill>
        </p:spPr>
        <p:txBody>
          <a:bodyPr lIns="0" rIns="0" bIns="0" anchor="b"/>
          <a:lstStyle/>
          <a:p>
            <a:pPr eaLnBrk="1" hangingPunct="1"/>
            <a:r>
              <a:rPr lang="bn-BD" dirty="0">
                <a:solidFill>
                  <a:srgbClr val="FFFF00"/>
                </a:solidFill>
                <a:latin typeface="Nikosh" pitchFamily="2" charset="0"/>
              </a:rPr>
              <a:t>শিক্ষক পরিচিতি </a:t>
            </a:r>
            <a:endParaRPr lang="en-US" dirty="0">
              <a:solidFill>
                <a:srgbClr val="FFFF00"/>
              </a:solidFill>
              <a:latin typeface="Nikosh" pitchFamily="2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447800" y="2743200"/>
            <a:ext cx="6477000" cy="2246765"/>
          </a:xfrm>
          <a:prstGeom prst="rect">
            <a:avLst/>
          </a:prstGeom>
          <a:solidFill>
            <a:srgbClr val="00B0F0"/>
          </a:solidFill>
          <a:ln w="9525" algn="ctr">
            <a:noFill/>
            <a:miter lim="800000"/>
            <a:headEnd/>
            <a:tailEnd/>
          </a:ln>
        </p:spPr>
        <p:txBody>
          <a:bodyPr wrap="square" lIns="91437" tIns="45718" rIns="91437" bIns="45718">
            <a:spAutoFit/>
          </a:bodyPr>
          <a:lstStyle/>
          <a:p>
            <a:r>
              <a:rPr lang="en-US" sz="3600" dirty="0" err="1">
                <a:latin typeface="SutonnyMJ" pitchFamily="2" charset="0"/>
              </a:rPr>
              <a:t>মো</a:t>
            </a:r>
            <a:r>
              <a:rPr lang="en-US" sz="3600">
                <a:latin typeface="SutonnyMJ" pitchFamily="2" charset="0"/>
              </a:rPr>
              <a:t>: </a:t>
            </a:r>
            <a:r>
              <a:rPr lang="en-GB" sz="4000">
                <a:latin typeface="SutonnyMJ" pitchFamily="2" charset="0"/>
              </a:rPr>
              <a:t>মুস্তাফিজুররহমান</a:t>
            </a:r>
          </a:p>
          <a:p>
            <a:r>
              <a:rPr lang="en-GB" sz="4000">
                <a:latin typeface="SutonnyMJ" pitchFamily="2" charset="0"/>
              </a:rPr>
              <a:t>প্রভাষক,  পৌরনীতি ও সুশাসন</a:t>
            </a:r>
          </a:p>
          <a:p>
            <a:r>
              <a:rPr lang="en-GB" sz="4000">
                <a:latin typeface="SutonnyMJ" pitchFamily="2" charset="0"/>
              </a:rPr>
              <a:t>ইসলামিয়া কলেজ, রাজশাহী।    </a:t>
            </a:r>
            <a:endParaRPr lang="en-US" sz="3600" b="1" dirty="0">
              <a:latin typeface="SutonnyMJ" pitchFamily="2" charset="0"/>
            </a:endParaRPr>
          </a:p>
          <a:p>
            <a:r>
              <a:rPr lang="en-US" sz="2000" b="1" dirty="0">
                <a:latin typeface="SutonnyMJ" pitchFamily="2" charset="0"/>
              </a:rPr>
              <a:t>			</a:t>
            </a:r>
          </a:p>
        </p:txBody>
      </p:sp>
      <p:pic>
        <p:nvPicPr>
          <p:cNvPr id="4103" name="Picture 7" descr="PHOTO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28600"/>
            <a:ext cx="21939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20000" cy="1295400"/>
          </a:xfr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flower03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76400"/>
            <a:ext cx="7772400" cy="4724400"/>
          </a:xfr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086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পৌরনীতি ও সুশাসন পরিচিতি  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33600"/>
            <a:ext cx="7010400" cy="3657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dirty="0">
                <a:latin typeface="Nikosh" pitchFamily="2" charset="0"/>
                <a:cs typeface="Nikosh" pitchFamily="2" charset="0"/>
              </a:rPr>
              <a:t>অ</a:t>
            </a:r>
            <a:r>
              <a:rPr lang="bn-BD" sz="5400" dirty="0">
                <a:latin typeface="Nikosh" pitchFamily="2" charset="0"/>
                <a:cs typeface="Nikosh" pitchFamily="2" charset="0"/>
              </a:rPr>
              <a:t>ধ্যায়ঃ ১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2000" dirty="0">
                <a:latin typeface="Nikosh" pitchFamily="2" charset="0"/>
                <a:cs typeface="Nikosh" pitchFamily="2" charset="0"/>
              </a:rPr>
              <a:t> </a:t>
            </a:r>
            <a:endParaRPr lang="bn-BD" sz="5400" dirty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bn-BD" sz="4000" dirty="0">
                <a:latin typeface="Nikosh" pitchFamily="2" charset="0"/>
                <a:cs typeface="Nikosh" pitchFamily="2" charset="0"/>
              </a:rPr>
              <a:t>আজকের পাঠ/পাঠ ঘোষনাঃ পৌরনীতির ধারণা ও সংজ্ঞা, পৌরনীতির পরিধি ও বিষয়বস্তু, পৌরনীতি পাঠের প্রয়োজনীয়তা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704088"/>
            <a:ext cx="4800600" cy="127711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dirty="0">
                <a:latin typeface="Nikosh" pitchFamily="2" charset="0"/>
                <a:cs typeface="Nikosh" pitchFamily="2" charset="0"/>
              </a:rPr>
              <a:t>  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প্রারম্ভিক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বক্তব্য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553200" cy="1981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bn-BD" sz="26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পৌরনীতির ধারণা ও সংজ্ঞা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,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                 </a:t>
            </a:r>
          </a:p>
          <a:p>
            <a:pPr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bn-BD" sz="4000" dirty="0">
                <a:latin typeface="Nikosh" pitchFamily="2" charset="0"/>
                <a:cs typeface="Nikosh" pitchFamily="2" charset="0"/>
              </a:rPr>
              <a:t> পৌরনীতির পরিধি ও বিষয়বস্তু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,</a:t>
            </a:r>
          </a:p>
          <a:p>
            <a:pPr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bn-BD" sz="4000" dirty="0">
                <a:latin typeface="Nikosh" pitchFamily="2" charset="0"/>
                <a:cs typeface="Nikosh" pitchFamily="2" charset="0"/>
              </a:rPr>
              <a:t> পৌরনীতির পাঠের প্রয়োজনীয়তা </a:t>
            </a:r>
          </a:p>
          <a:p>
            <a:pPr>
              <a:buNone/>
            </a:pPr>
            <a:r>
              <a:rPr lang="bn-BD" sz="2600" dirty="0">
                <a:latin typeface="Nikosh" pitchFamily="2" charset="0"/>
                <a:cs typeface="Nikosh" pitchFamily="2" charset="0"/>
              </a:rPr>
              <a:t>   </a:t>
            </a:r>
          </a:p>
          <a:p>
            <a:pPr>
              <a:buNone/>
            </a:pPr>
            <a:endParaRPr lang="bn-BD" sz="24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bn-BD" sz="24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2400" dirty="0"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65532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bn-BD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পৌরনীতির ধারণা ও সংজ্ঞা</a:t>
            </a:r>
            <a:endParaRPr lang="bn-BD" sz="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295400"/>
            <a:ext cx="7696200" cy="4572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sz="3200" dirty="0">
                <a:latin typeface="Times New Roman" pitchFamily="18" charset="0"/>
                <a:cs typeface="Nikosh" pitchFamily="2" charset="0"/>
              </a:rPr>
              <a:t>ইংরেজী সিভিকস  </a:t>
            </a:r>
            <a:r>
              <a:rPr lang="en-US" sz="3200" dirty="0">
                <a:latin typeface="Times New Roman" pitchFamily="18" charset="0"/>
                <a:cs typeface="Nikosh" pitchFamily="2" charset="0"/>
              </a:rPr>
              <a:t>Civics </a:t>
            </a:r>
            <a:r>
              <a:rPr lang="bn-BD" sz="3200" dirty="0">
                <a:latin typeface="Times New Roman" pitchFamily="18" charset="0"/>
                <a:cs typeface="Nikosh" pitchFamily="2" charset="0"/>
              </a:rPr>
              <a:t>শব্দের বাংলা প্রতিশব্দ পৌরনীতি। সিভিকস শব্দটি এসেছে ল্যাটিন শব্দ সিভিস </a:t>
            </a:r>
            <a:r>
              <a:rPr lang="en-US" sz="3200" dirty="0">
                <a:latin typeface="Times New Roman" pitchFamily="18" charset="0"/>
                <a:cs typeface="Nikosh" pitchFamily="2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Nikosh" pitchFamily="2" charset="0"/>
              </a:rPr>
              <a:t>Civis</a:t>
            </a:r>
            <a:r>
              <a:rPr lang="en-US" sz="3200" dirty="0">
                <a:latin typeface="Times New Roman" pitchFamily="18" charset="0"/>
                <a:cs typeface="Nikosh" pitchFamily="2" charset="0"/>
              </a:rPr>
              <a:t> </a:t>
            </a:r>
            <a:r>
              <a:rPr lang="bn-BD" sz="3200" dirty="0">
                <a:latin typeface="Times New Roman" pitchFamily="18" charset="0"/>
                <a:cs typeface="Nikosh" pitchFamily="2" charset="0"/>
              </a:rPr>
              <a:t>এবং সিভিটাস  </a:t>
            </a:r>
            <a:r>
              <a:rPr lang="en-US" sz="3200" dirty="0" err="1">
                <a:latin typeface="Times New Roman" pitchFamily="18" charset="0"/>
                <a:cs typeface="Nikosh" pitchFamily="2" charset="0"/>
              </a:rPr>
              <a:t>Civitas</a:t>
            </a:r>
            <a:r>
              <a:rPr lang="en-US" sz="3200" dirty="0">
                <a:latin typeface="Times New Roman" pitchFamily="18" charset="0"/>
                <a:cs typeface="Nikosh" pitchFamily="2" charset="0"/>
              </a:rPr>
              <a:t> </a:t>
            </a:r>
            <a:r>
              <a:rPr lang="bn-BD" sz="3200" dirty="0">
                <a:latin typeface="Times New Roman" pitchFamily="18" charset="0"/>
                <a:cs typeface="Nikosh" pitchFamily="2" charset="0"/>
              </a:rPr>
              <a:t>থেকে। সিভিস এবং সিভিটাস শব্দের অর্থ যথাক্রমে নাগরিক ও নগররাষ্ট্র </a:t>
            </a:r>
            <a:r>
              <a:rPr lang="en-US" sz="3200" dirty="0">
                <a:latin typeface="Times New Roman" pitchFamily="18" charset="0"/>
                <a:cs typeface="Nikosh" pitchFamily="2" charset="0"/>
              </a:rPr>
              <a:t> City State </a:t>
            </a:r>
            <a:r>
              <a:rPr lang="bn-BD" sz="3200" dirty="0">
                <a:latin typeface="Times New Roman" pitchFamily="18" charset="0"/>
                <a:cs typeface="Nikosh" pitchFamily="2" charset="0"/>
              </a:rPr>
              <a:t>। সুতরাং শব্দগত অর্থে সিভিকস বা পৌরনীতি হলো নগররাষ্ট্রে বসবাসরত নাগরিকদের আচরণ ও কার্যাবলি সংক্রান্ত বিজ্ঞান। প্রাচীন ভারতবর্ষ ও গ্রিসে শব্দগত বা মুলগত অর্থেই পৌরনীতি বলতে নাগরিক অধিকার ও কর্তব্য সম্পর্কিত বিষয় মনে করা হত। 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Nikosh" pitchFamily="2" charset="0"/>
              </a:rPr>
              <a:t> </a:t>
            </a:r>
            <a:endParaRPr lang="bn-BD" sz="3200" dirty="0">
              <a:latin typeface="Times New Roman" pitchFamily="18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219200"/>
            <a:ext cx="67818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BD" sz="3600" dirty="0">
                <a:latin typeface="Times New Roman" pitchFamily="18" charset="0"/>
                <a:cs typeface="Nikosh" pitchFamily="2" charset="0"/>
              </a:rPr>
              <a:t>সংস্কৃত ভাষায় নগরকে পুর বা পুরী এবং নগরের অধিবাসীদেরকে বলা হয় পুরবাসী। এ জন্য নাগরিক জীবনের অপর নাম পৌর জীবন</a:t>
            </a:r>
            <a:r>
              <a:rPr lang="en-US" sz="3600" dirty="0">
                <a:latin typeface="Times New Roman" pitchFamily="18" charset="0"/>
                <a:cs typeface="Nikosh" pitchFamily="2" charset="0"/>
              </a:rPr>
              <a:t>,</a:t>
            </a:r>
            <a:r>
              <a:rPr lang="bn-BD" sz="3600" dirty="0">
                <a:latin typeface="Times New Roman" pitchFamily="18" charset="0"/>
                <a:cs typeface="Nikosh" pitchFamily="2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Nikosh" pitchFamily="2" charset="0"/>
              </a:rPr>
              <a:t>সেই</a:t>
            </a:r>
            <a:r>
              <a:rPr lang="en-US" sz="3600" dirty="0">
                <a:latin typeface="Times New Roman" pitchFamily="18" charset="0"/>
                <a:cs typeface="Nikosh" pitchFamily="2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Nikosh" pitchFamily="2" charset="0"/>
              </a:rPr>
              <a:t>অর্থে</a:t>
            </a:r>
            <a:r>
              <a:rPr lang="en-US" sz="3600" dirty="0">
                <a:latin typeface="Times New Roman" pitchFamily="18" charset="0"/>
                <a:cs typeface="Nikosh" pitchFamily="2" charset="0"/>
              </a:rPr>
              <a:t> </a:t>
            </a:r>
            <a:r>
              <a:rPr lang="bn-BD" sz="3600" dirty="0">
                <a:latin typeface="Times New Roman" pitchFamily="18" charset="0"/>
                <a:cs typeface="Nikosh" pitchFamily="2" charset="0"/>
              </a:rPr>
              <a:t> নাগরিক জীবন সম্পর্কিত বিদ্যার নাম পৌরনীতি। 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620000" cy="50292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just">
              <a:buClr>
                <a:srgbClr val="0BD0D9"/>
              </a:buClr>
              <a:buNone/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   </a:t>
            </a: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প্রাচীন গ্রিসে এক একটি নগর ছিল এক একটি রাষ্ট্র। প্রাচীন গ্রিসের </a:t>
            </a:r>
            <a:r>
              <a:rPr lang="bn-BD" sz="3200" u="sng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এথেন্স, স্পার্টা </a:t>
            </a: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প্রভৃতি নগর রাষ্ট্রগুলোর আয়তন ও জনসংখ্য ছিল সীমিত। নগর রাষ্ট্রের সকল সদস্যকে নাগরিক বলা হতো না। নগর-রাষ্ট্রের মধ্যে শুধু যারা রাজনৈতিক অধিকার ভোগ করতো অথ্যাৎ রাষ্ট্র পরিচালনায় অংশ গ্রহন করতো শুধু তাদেরকেই নাগরিক বলা হতো। নাগরিকদের অধিকার ও কর্তব্য নিয়ে আলোচনা করা হত পৌরনীতিতে। সুতরাং শব্দগত বা মুলগত অর্থে পৌরনীতির অর্থ ছিল অনেকটা সীমিত ও সংকীর্ন।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0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>
              <a:buClr>
                <a:srgbClr val="0BD0D9"/>
              </a:buClr>
              <a:buNone/>
            </a:pP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আধুনিক রাষ্ট্রগুলো প্রাচীন গ্রিসের নগররাষ্ট্র নয় বরং এগুলো এখন জাতি রাষ্ট্র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Nation State</a:t>
            </a:r>
            <a:r>
              <a:rPr lang="bn-BD" sz="3200" dirty="0">
                <a:solidFill>
                  <a:prstClr val="black"/>
                </a:solidFill>
                <a:latin typeface="Times New Roman" pitchFamily="18" charset="0"/>
                <a:cs typeface="Nikosh" pitchFamily="2" charset="0"/>
              </a:rPr>
              <a:t>। প্রাচীন গ্রিক নগর রাষ্ট্রগুলো অপেক্ষা আধুনিক জাতি রাষ্ট্রগুলো আয়তনে যেমন বিশাল, জনসংখ্যা তেমনি বিপুল। এসব জাতি রাষ্ট্রে নাগরিকদের জীবন এবং কার্যাবলি বহুমুখী ও জটিল। আধুনিক রাষ্ট্রের নাগরিকদের আচরণ, কার্যাবলি এবং তাদের বিভিন্ন আর্থ-সামাজিক ও রাজনৈতিক প্রতিষ্ঠান সম্পর্কে ধারাবাহিক পর্যালোচনার মাধ্যমে যে শাস্ত্র আদর্শ নাগরিক জীবনের ইঙ্গিত দান করে, তাই হলো সিভিকস বা পৌরনীতি।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17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image" Target="../media/image2.jpeg" 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333</TotalTime>
  <Words>793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Solstice</vt:lpstr>
      <vt:lpstr>Paper</vt:lpstr>
      <vt:lpstr>  শুভেচ্ছা/ স্বাগতম</vt:lpstr>
      <vt:lpstr>শিক্ষক পরিচিতি </vt:lpstr>
      <vt:lpstr> পৌরনীতি ও সুশাসন পরিচিতি   </vt:lpstr>
      <vt:lpstr>   প্রারম্ভিক বক্তব্য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/ স্বাগতম</dc:title>
  <dc:creator>USER</dc:creator>
  <cp:lastModifiedBy>Ahasah Habib</cp:lastModifiedBy>
  <cp:revision>89</cp:revision>
  <dcterms:created xsi:type="dcterms:W3CDTF">2006-08-16T00:00:00Z</dcterms:created>
  <dcterms:modified xsi:type="dcterms:W3CDTF">2020-10-16T16:28:21Z</dcterms:modified>
</cp:coreProperties>
</file>