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3" r:id="rId2"/>
    <p:sldId id="301" r:id="rId3"/>
    <p:sldId id="256" r:id="rId4"/>
    <p:sldId id="267" r:id="rId5"/>
    <p:sldId id="268" r:id="rId6"/>
    <p:sldId id="281" r:id="rId7"/>
    <p:sldId id="269" r:id="rId8"/>
    <p:sldId id="293" r:id="rId9"/>
    <p:sldId id="294" r:id="rId10"/>
    <p:sldId id="295" r:id="rId11"/>
    <p:sldId id="289" r:id="rId12"/>
    <p:sldId id="288" r:id="rId13"/>
    <p:sldId id="296" r:id="rId14"/>
    <p:sldId id="290" r:id="rId15"/>
    <p:sldId id="291" r:id="rId16"/>
    <p:sldId id="280" r:id="rId17"/>
    <p:sldId id="298" r:id="rId18"/>
    <p:sldId id="299" r:id="rId19"/>
    <p:sldId id="300" r:id="rId20"/>
    <p:sldId id="282" r:id="rId21"/>
    <p:sldId id="284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6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52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2D296-5851-4699-A5DB-3840AB2DB24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B88EF-C986-4DB5-913A-18B807625E55}">
      <dgm:prSet phldrT="[Text]" custT="1"/>
      <dgm:spPr/>
      <dgm:t>
        <a:bodyPr/>
        <a:lstStyle/>
        <a:p>
          <a:r>
            <a:rPr lang="en-US" sz="2000" b="1" smtClean="0">
              <a:solidFill>
                <a:srgbClr val="C00000"/>
              </a:solidFill>
              <a:latin typeface="NikoshBAN"/>
            </a:rPr>
            <a:t>শ্রেণিকক্ষের ভিতরে</a:t>
          </a:r>
          <a:endParaRPr lang="en-US" sz="2000" dirty="0"/>
        </a:p>
      </dgm:t>
    </dgm:pt>
    <dgm:pt modelId="{AD80CC3F-7709-4911-9D8E-C761DEF25102}" type="parTrans" cxnId="{4EA778D4-9541-4C1A-B78A-4E5AC874C638}">
      <dgm:prSet/>
      <dgm:spPr/>
      <dgm:t>
        <a:bodyPr/>
        <a:lstStyle/>
        <a:p>
          <a:endParaRPr lang="en-US"/>
        </a:p>
      </dgm:t>
    </dgm:pt>
    <dgm:pt modelId="{1ED184C5-1F06-4534-BBEE-53B65B9F9028}" type="sibTrans" cxnId="{4EA778D4-9541-4C1A-B78A-4E5AC874C638}">
      <dgm:prSet/>
      <dgm:spPr/>
      <dgm:t>
        <a:bodyPr/>
        <a:lstStyle/>
        <a:p>
          <a:endParaRPr lang="en-US"/>
        </a:p>
      </dgm:t>
    </dgm:pt>
    <dgm:pt modelId="{8CDA9F03-91B7-4A6A-A3FD-B2678231381C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বই</a:t>
          </a:r>
          <a:r>
            <a:rPr lang="en-US" sz="2800" b="1" dirty="0" smtClean="0">
              <a:solidFill>
                <a:srgbClr val="002060"/>
              </a:solidFill>
              <a:latin typeface="NikoshBAN"/>
            </a:rPr>
            <a:t> </a:t>
          </a:r>
          <a:endParaRPr lang="en-US" sz="2800" dirty="0"/>
        </a:p>
      </dgm:t>
    </dgm:pt>
    <dgm:pt modelId="{DA36E848-9C1D-4F64-A330-D1C7F7341912}" type="parTrans" cxnId="{6159910F-1664-43CF-BB2B-67C5EC955D33}">
      <dgm:prSet/>
      <dgm:spPr/>
      <dgm:t>
        <a:bodyPr/>
        <a:lstStyle/>
        <a:p>
          <a:endParaRPr lang="en-US"/>
        </a:p>
      </dgm:t>
    </dgm:pt>
    <dgm:pt modelId="{E8EE24FA-5C42-4BAC-9E25-4C7EFF115CBA}" type="sibTrans" cxnId="{6159910F-1664-43CF-BB2B-67C5EC955D33}">
      <dgm:prSet/>
      <dgm:spPr/>
      <dgm:t>
        <a:bodyPr/>
        <a:lstStyle/>
        <a:p>
          <a:endParaRPr lang="en-US"/>
        </a:p>
      </dgm:t>
    </dgm:pt>
    <dgm:pt modelId="{9E15C7E7-F703-4923-9F65-1A3B82684EBC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লো</a:t>
          </a:r>
          <a:r>
            <a:rPr lang="en-US" sz="2000" b="1" dirty="0" smtClean="0">
              <a:solidFill>
                <a:srgbClr val="002060"/>
              </a:solidFill>
              <a:latin typeface="NikoshBAN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বেঞ্চ</a:t>
          </a:r>
          <a:r>
            <a:rPr lang="en-US" sz="2000" b="1" dirty="0" smtClean="0">
              <a:solidFill>
                <a:srgbClr val="002060"/>
              </a:solidFill>
              <a:latin typeface="NikoshBAN"/>
            </a:rPr>
            <a:t>  </a:t>
          </a:r>
          <a:r>
            <a:rPr lang="en-US" sz="2000" dirty="0" smtClean="0">
              <a:latin typeface="NikoshBAN"/>
            </a:rPr>
            <a:t> </a:t>
          </a:r>
          <a:endParaRPr lang="en-US" sz="2000" dirty="0"/>
        </a:p>
      </dgm:t>
    </dgm:pt>
    <dgm:pt modelId="{C2DE431D-2AB6-4807-A88F-BC0A6179F6E6}" type="parTrans" cxnId="{52C4E2DA-1938-441E-9425-1FBD493F4EF2}">
      <dgm:prSet/>
      <dgm:spPr/>
      <dgm:t>
        <a:bodyPr/>
        <a:lstStyle/>
        <a:p>
          <a:endParaRPr lang="en-US"/>
        </a:p>
      </dgm:t>
    </dgm:pt>
    <dgm:pt modelId="{CE08E2FD-3A71-4552-8BB8-8D876C79DFEA}" type="sibTrans" cxnId="{52C4E2DA-1938-441E-9425-1FBD493F4EF2}">
      <dgm:prSet/>
      <dgm:spPr/>
      <dgm:t>
        <a:bodyPr/>
        <a:lstStyle/>
        <a:p>
          <a:endParaRPr lang="en-US"/>
        </a:p>
      </dgm:t>
    </dgm:pt>
    <dgm:pt modelId="{DB222020-4BB1-4C7A-9328-1392361CD4BA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শিক্ষক</a:t>
          </a:r>
          <a:endParaRPr lang="en-US" sz="2000" dirty="0"/>
        </a:p>
      </dgm:t>
    </dgm:pt>
    <dgm:pt modelId="{5A260506-CD04-42D7-AECD-22B481D727DE}" type="parTrans" cxnId="{966BF4E8-A0C3-48E8-A83E-05BEDEDED006}">
      <dgm:prSet/>
      <dgm:spPr/>
      <dgm:t>
        <a:bodyPr/>
        <a:lstStyle/>
        <a:p>
          <a:endParaRPr lang="en-US"/>
        </a:p>
      </dgm:t>
    </dgm:pt>
    <dgm:pt modelId="{37B2C50F-CE5F-41E2-9664-B92FB7044A1D}" type="sibTrans" cxnId="{966BF4E8-A0C3-48E8-A83E-05BEDEDED006}">
      <dgm:prSet/>
      <dgm:spPr/>
      <dgm:t>
        <a:bodyPr/>
        <a:lstStyle/>
        <a:p>
          <a:endParaRPr lang="en-US"/>
        </a:p>
      </dgm:t>
    </dgm:pt>
    <dgm:pt modelId="{2224374C-5071-40BC-A9A6-18318292A2A3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পাখা</a:t>
          </a:r>
          <a:endParaRPr lang="en-US" sz="2000" dirty="0"/>
        </a:p>
      </dgm:t>
    </dgm:pt>
    <dgm:pt modelId="{5A8E7ED8-3E15-419D-AD7A-88CBC8D9931F}" type="parTrans" cxnId="{962FBCA4-5809-4977-9696-E7FE9EDF312D}">
      <dgm:prSet/>
      <dgm:spPr/>
      <dgm:t>
        <a:bodyPr/>
        <a:lstStyle/>
        <a:p>
          <a:endParaRPr lang="en-US"/>
        </a:p>
      </dgm:t>
    </dgm:pt>
    <dgm:pt modelId="{5BA1CAD3-78F2-4E51-80E2-2D9934C29463}" type="sibTrans" cxnId="{962FBCA4-5809-4977-9696-E7FE9EDF312D}">
      <dgm:prSet/>
      <dgm:spPr/>
      <dgm:t>
        <a:bodyPr/>
        <a:lstStyle/>
        <a:p>
          <a:endParaRPr lang="en-US"/>
        </a:p>
      </dgm:t>
    </dgm:pt>
    <dgm:pt modelId="{B424BE25-BA2E-4249-8096-D18ED313DAA5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জানালা</a:t>
          </a:r>
          <a:r>
            <a:rPr lang="en-US" sz="1400" b="1" dirty="0" smtClean="0">
              <a:solidFill>
                <a:srgbClr val="002060"/>
              </a:solidFill>
              <a:latin typeface="NikoshBAN"/>
            </a:rPr>
            <a:t> </a:t>
          </a:r>
          <a:endParaRPr lang="en-US" sz="1400" dirty="0"/>
        </a:p>
      </dgm:t>
    </dgm:pt>
    <dgm:pt modelId="{6E64D6E8-1431-4521-978B-EABF648CE799}" type="parTrans" cxnId="{EAA91986-AA11-4E0A-8402-659878ED5F65}">
      <dgm:prSet/>
      <dgm:spPr/>
      <dgm:t>
        <a:bodyPr/>
        <a:lstStyle/>
        <a:p>
          <a:endParaRPr lang="en-US"/>
        </a:p>
      </dgm:t>
    </dgm:pt>
    <dgm:pt modelId="{47E0638F-E33D-4D72-AD86-E26C63121F37}" type="sibTrans" cxnId="{EAA91986-AA11-4E0A-8402-659878ED5F65}">
      <dgm:prSet/>
      <dgm:spPr/>
      <dgm:t>
        <a:bodyPr/>
        <a:lstStyle/>
        <a:p>
          <a:endParaRPr lang="en-US"/>
        </a:p>
      </dgm:t>
    </dgm:pt>
    <dgm:pt modelId="{2520C2AE-325C-4049-9B35-102DF3AF96AA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হাই</a:t>
          </a:r>
          <a:r>
            <a:rPr lang="en-US" sz="2000" b="1" dirty="0" smtClean="0">
              <a:solidFill>
                <a:srgbClr val="002060"/>
              </a:solidFill>
              <a:latin typeface="NikoshBAN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বেঞ্চ</a:t>
          </a:r>
          <a:r>
            <a:rPr lang="en-US" sz="2000" b="1" dirty="0" smtClean="0">
              <a:solidFill>
                <a:srgbClr val="002060"/>
              </a:solidFill>
              <a:latin typeface="NikoshBAN"/>
            </a:rPr>
            <a:t>  </a:t>
          </a:r>
          <a:r>
            <a:rPr lang="en-US" sz="2000" dirty="0" smtClean="0">
              <a:latin typeface="NikoshBAN"/>
            </a:rPr>
            <a:t> </a:t>
          </a:r>
          <a:endParaRPr lang="en-US" sz="2000" dirty="0">
            <a:latin typeface="NikoshBAN"/>
          </a:endParaRPr>
        </a:p>
      </dgm:t>
    </dgm:pt>
    <dgm:pt modelId="{E8D6F071-9051-4B1E-9C3C-3F1928DB1D3C}" type="parTrans" cxnId="{4C233BA4-3FB7-499D-9627-1C4EB81E1E93}">
      <dgm:prSet/>
      <dgm:spPr/>
      <dgm:t>
        <a:bodyPr/>
        <a:lstStyle/>
        <a:p>
          <a:endParaRPr lang="en-US"/>
        </a:p>
      </dgm:t>
    </dgm:pt>
    <dgm:pt modelId="{FAB342DC-3F56-4A58-A4D6-770EA4D56C19}" type="sibTrans" cxnId="{4C233BA4-3FB7-499D-9627-1C4EB81E1E93}">
      <dgm:prSet/>
      <dgm:spPr/>
      <dgm:t>
        <a:bodyPr/>
        <a:lstStyle/>
        <a:p>
          <a:endParaRPr lang="en-US"/>
        </a:p>
      </dgm:t>
    </dgm:pt>
    <dgm:pt modelId="{9E8D2F1B-9591-4B19-8B33-552E99ABE113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ছাত্র</a:t>
          </a:r>
          <a:r>
            <a:rPr lang="en-US" sz="1400" b="1" dirty="0" smtClean="0">
              <a:solidFill>
                <a:srgbClr val="002060"/>
              </a:solidFill>
              <a:latin typeface="NikoshBAN"/>
            </a:rPr>
            <a:t> </a:t>
          </a:r>
          <a:endParaRPr lang="en-US" sz="1400" dirty="0">
            <a:latin typeface="NikoshBAN"/>
          </a:endParaRPr>
        </a:p>
      </dgm:t>
    </dgm:pt>
    <dgm:pt modelId="{9660F56A-B9CF-4707-8163-200136531B38}" type="parTrans" cxnId="{37728297-60D6-4F87-882F-208FA1E096C0}">
      <dgm:prSet/>
      <dgm:spPr/>
      <dgm:t>
        <a:bodyPr/>
        <a:lstStyle/>
        <a:p>
          <a:endParaRPr lang="en-US"/>
        </a:p>
      </dgm:t>
    </dgm:pt>
    <dgm:pt modelId="{724EEF76-37A7-41B2-8112-5357FDFFFC26}" type="sibTrans" cxnId="{37728297-60D6-4F87-882F-208FA1E096C0}">
      <dgm:prSet/>
      <dgm:spPr/>
      <dgm:t>
        <a:bodyPr/>
        <a:lstStyle/>
        <a:p>
          <a:endParaRPr lang="en-US"/>
        </a:p>
      </dgm:t>
    </dgm:pt>
    <dgm:pt modelId="{9A30355F-6E7C-4FED-9DE6-B4D486D8512D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খাতা</a:t>
          </a:r>
          <a:r>
            <a:rPr lang="en-US" sz="1400" b="1" dirty="0" smtClean="0">
              <a:solidFill>
                <a:srgbClr val="002060"/>
              </a:solidFill>
              <a:latin typeface="NikoshBAN"/>
            </a:rPr>
            <a:t> </a:t>
          </a:r>
          <a:endParaRPr lang="en-US" sz="1400" dirty="0"/>
        </a:p>
      </dgm:t>
    </dgm:pt>
    <dgm:pt modelId="{C67B3E3E-C1EF-4704-8DEF-1A59FD88F527}" type="parTrans" cxnId="{BA9C203B-9E6B-4206-BC70-AC7044ACB425}">
      <dgm:prSet/>
      <dgm:spPr/>
      <dgm:t>
        <a:bodyPr/>
        <a:lstStyle/>
        <a:p>
          <a:endParaRPr lang="en-US"/>
        </a:p>
      </dgm:t>
    </dgm:pt>
    <dgm:pt modelId="{410FA3B3-0E60-49F4-903F-4129AAA8675D}" type="sibTrans" cxnId="{BA9C203B-9E6B-4206-BC70-AC7044ACB425}">
      <dgm:prSet/>
      <dgm:spPr/>
      <dgm:t>
        <a:bodyPr/>
        <a:lstStyle/>
        <a:p>
          <a:endParaRPr lang="en-US"/>
        </a:p>
      </dgm:t>
    </dgm:pt>
    <dgm:pt modelId="{356D26BF-4432-4182-AF8A-8A3240DFCA7F}">
      <dgm:prSet custT="1"/>
      <dgm:spPr/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/>
            </a:rPr>
            <a:t>কলম</a:t>
          </a:r>
          <a:endParaRPr lang="en-US" sz="2000" dirty="0"/>
        </a:p>
      </dgm:t>
    </dgm:pt>
    <dgm:pt modelId="{11F16499-B70A-4711-B5B7-CD9209089961}" type="parTrans" cxnId="{2FF69E4B-6F4B-4220-9EFB-3EFD5DE1B3D7}">
      <dgm:prSet/>
      <dgm:spPr/>
      <dgm:t>
        <a:bodyPr/>
        <a:lstStyle/>
        <a:p>
          <a:endParaRPr lang="en-US"/>
        </a:p>
      </dgm:t>
    </dgm:pt>
    <dgm:pt modelId="{EB6F07B5-79AA-4E6C-B5D5-88AC4DB6AFD6}" type="sibTrans" cxnId="{2FF69E4B-6F4B-4220-9EFB-3EFD5DE1B3D7}">
      <dgm:prSet/>
      <dgm:spPr/>
      <dgm:t>
        <a:bodyPr/>
        <a:lstStyle/>
        <a:p>
          <a:endParaRPr lang="en-US"/>
        </a:p>
      </dgm:t>
    </dgm:pt>
    <dgm:pt modelId="{2F6F52E7-4570-4691-8313-E342E698F024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পানির</a:t>
          </a:r>
          <a:r>
            <a:rPr lang="en-US" sz="1600" b="1" dirty="0" smtClean="0">
              <a:solidFill>
                <a:srgbClr val="002060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বোতল</a:t>
          </a:r>
          <a:r>
            <a:rPr lang="en-US" sz="1600" b="1" dirty="0" smtClean="0">
              <a:solidFill>
                <a:srgbClr val="002060"/>
              </a:solidFill>
              <a:latin typeface="NikoshBAN"/>
            </a:rPr>
            <a:t> </a:t>
          </a:r>
          <a:endParaRPr lang="en-US" sz="1600" dirty="0">
            <a:latin typeface="NikoshBAN"/>
          </a:endParaRPr>
        </a:p>
      </dgm:t>
    </dgm:pt>
    <dgm:pt modelId="{E1CC56F6-45C0-4EB9-9DE7-02FFDCE6EBB9}" type="parTrans" cxnId="{B236BECE-4277-4977-ABCB-7AF94851D1E3}">
      <dgm:prSet/>
      <dgm:spPr/>
      <dgm:t>
        <a:bodyPr/>
        <a:lstStyle/>
        <a:p>
          <a:endParaRPr lang="en-US"/>
        </a:p>
      </dgm:t>
    </dgm:pt>
    <dgm:pt modelId="{DD692C17-5ACA-429D-92D9-0BF569D868CE}" type="sibTrans" cxnId="{B236BECE-4277-4977-ABCB-7AF94851D1E3}">
      <dgm:prSet/>
      <dgm:spPr/>
      <dgm:t>
        <a:bodyPr/>
        <a:lstStyle/>
        <a:p>
          <a:endParaRPr lang="en-US"/>
        </a:p>
      </dgm:t>
    </dgm:pt>
    <dgm:pt modelId="{6366CE4B-5337-470C-8CC3-D08A64E6753B}">
      <dgm:prSet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NikoshBAN"/>
            </a:rPr>
            <a:t>পানি </a:t>
          </a:r>
          <a:endParaRPr lang="en-US" sz="2000" dirty="0">
            <a:latin typeface="NikoshBAN"/>
          </a:endParaRPr>
        </a:p>
      </dgm:t>
    </dgm:pt>
    <dgm:pt modelId="{05F06B3B-E72B-4F97-AA47-2713E5396F7B}" type="parTrans" cxnId="{9387E876-A983-4094-BE13-72FCC2920F03}">
      <dgm:prSet/>
      <dgm:spPr/>
      <dgm:t>
        <a:bodyPr/>
        <a:lstStyle/>
        <a:p>
          <a:endParaRPr lang="en-US"/>
        </a:p>
      </dgm:t>
    </dgm:pt>
    <dgm:pt modelId="{EFB89FD6-E1CD-4F0A-AEC3-1B2152A79DF3}" type="sibTrans" cxnId="{9387E876-A983-4094-BE13-72FCC2920F03}">
      <dgm:prSet/>
      <dgm:spPr/>
      <dgm:t>
        <a:bodyPr/>
        <a:lstStyle/>
        <a:p>
          <a:endParaRPr lang="en-US"/>
        </a:p>
      </dgm:t>
    </dgm:pt>
    <dgm:pt modelId="{95595F84-2610-4AA1-A17D-36B0B2BE57AC}">
      <dgm:prSet/>
      <dgm:spPr/>
      <dgm:t>
        <a:bodyPr/>
        <a:lstStyle/>
        <a:p>
          <a:endParaRPr lang="en-US"/>
        </a:p>
      </dgm:t>
    </dgm:pt>
    <dgm:pt modelId="{F3D47FCA-8986-4B43-84FA-F388B5B978B4}" type="parTrans" cxnId="{5E93FB89-F69F-4411-A0DE-7FE4E533F02B}">
      <dgm:prSet/>
      <dgm:spPr/>
      <dgm:t>
        <a:bodyPr/>
        <a:lstStyle/>
        <a:p>
          <a:endParaRPr lang="en-US"/>
        </a:p>
      </dgm:t>
    </dgm:pt>
    <dgm:pt modelId="{8413FFF8-EA85-4062-A29A-E902471165FE}" type="sibTrans" cxnId="{5E93FB89-F69F-4411-A0DE-7FE4E533F02B}">
      <dgm:prSet/>
      <dgm:spPr/>
      <dgm:t>
        <a:bodyPr/>
        <a:lstStyle/>
        <a:p>
          <a:endParaRPr lang="en-US"/>
        </a:p>
      </dgm:t>
    </dgm:pt>
    <dgm:pt modelId="{BF8486BB-F7E7-49AF-BD23-88FB110A3FBA}" type="pres">
      <dgm:prSet presAssocID="{28C2D296-5851-4699-A5DB-3840AB2DB2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61EEE-313B-4B17-B72E-B7F2789A746A}" type="pres">
      <dgm:prSet presAssocID="{64AB88EF-C986-4DB5-913A-18B807625E55}" presName="centerShape" presStyleLbl="node0" presStyleIdx="0" presStyleCnt="1" custScaleX="218037" custScaleY="211246"/>
      <dgm:spPr/>
      <dgm:t>
        <a:bodyPr/>
        <a:lstStyle/>
        <a:p>
          <a:endParaRPr lang="en-US"/>
        </a:p>
      </dgm:t>
    </dgm:pt>
    <dgm:pt modelId="{F8B468A1-79DC-42BF-BB27-2916F3017747}" type="pres">
      <dgm:prSet presAssocID="{DA36E848-9C1D-4F64-A330-D1C7F7341912}" presName="Name9" presStyleLbl="parChTrans1D2" presStyleIdx="0" presStyleCnt="11"/>
      <dgm:spPr/>
      <dgm:t>
        <a:bodyPr/>
        <a:lstStyle/>
        <a:p>
          <a:endParaRPr lang="en-US"/>
        </a:p>
      </dgm:t>
    </dgm:pt>
    <dgm:pt modelId="{44BA5E4C-E940-4D5B-BCFD-E8E05C388173}" type="pres">
      <dgm:prSet presAssocID="{DA36E848-9C1D-4F64-A330-D1C7F7341912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868BC160-6C78-4ADA-A3BD-5BF1EB859511}" type="pres">
      <dgm:prSet presAssocID="{8CDA9F03-91B7-4A6A-A3FD-B2678231381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5F674-8659-48A5-B829-CB5F2CFC251B}" type="pres">
      <dgm:prSet presAssocID="{9660F56A-B9CF-4707-8163-200136531B38}" presName="Name9" presStyleLbl="parChTrans1D2" presStyleIdx="1" presStyleCnt="11"/>
      <dgm:spPr/>
      <dgm:t>
        <a:bodyPr/>
        <a:lstStyle/>
        <a:p>
          <a:endParaRPr lang="en-US"/>
        </a:p>
      </dgm:t>
    </dgm:pt>
    <dgm:pt modelId="{D7AE18F5-34A7-4D5C-B7B7-3C3823A44623}" type="pres">
      <dgm:prSet presAssocID="{9660F56A-B9CF-4707-8163-200136531B38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44CABA11-59F9-4C87-A4DF-C2BCDF231252}" type="pres">
      <dgm:prSet presAssocID="{9E8D2F1B-9591-4B19-8B33-552E99ABE113}" presName="node" presStyleLbl="node1" presStyleIdx="1" presStyleCnt="11" custScaleX="120634" custScaleY="116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CED44-3173-49E7-A254-95863DCA33A2}" type="pres">
      <dgm:prSet presAssocID="{E8D6F071-9051-4B1E-9C3C-3F1928DB1D3C}" presName="Name9" presStyleLbl="parChTrans1D2" presStyleIdx="2" presStyleCnt="11"/>
      <dgm:spPr/>
      <dgm:t>
        <a:bodyPr/>
        <a:lstStyle/>
        <a:p>
          <a:endParaRPr lang="en-US"/>
        </a:p>
      </dgm:t>
    </dgm:pt>
    <dgm:pt modelId="{058AAB60-505B-41EB-92E7-B6DB0E2F2E61}" type="pres">
      <dgm:prSet presAssocID="{E8D6F071-9051-4B1E-9C3C-3F1928DB1D3C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FAB3EBE9-B245-481F-9851-D1174CF1F34D}" type="pres">
      <dgm:prSet presAssocID="{2520C2AE-325C-4049-9B35-102DF3AF96A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68A46-DC32-443E-805E-8575E5DF3A39}" type="pres">
      <dgm:prSet presAssocID="{6E64D6E8-1431-4521-978B-EABF648CE799}" presName="Name9" presStyleLbl="parChTrans1D2" presStyleIdx="3" presStyleCnt="11"/>
      <dgm:spPr/>
      <dgm:t>
        <a:bodyPr/>
        <a:lstStyle/>
        <a:p>
          <a:endParaRPr lang="en-US"/>
        </a:p>
      </dgm:t>
    </dgm:pt>
    <dgm:pt modelId="{8993F45B-F663-47F5-8C7B-0C65BEECA52F}" type="pres">
      <dgm:prSet presAssocID="{6E64D6E8-1431-4521-978B-EABF648CE799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F2D0CBC2-D5EA-49D1-AEE9-B61FD0B3F3DA}" type="pres">
      <dgm:prSet presAssocID="{B424BE25-BA2E-4249-8096-D18ED313DAA5}" presName="node" presStyleLbl="node1" presStyleIdx="3" presStyleCnt="11" custScaleX="118246" custScaleY="119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5C0DE-47AA-46C2-814B-946B63903DC9}" type="pres">
      <dgm:prSet presAssocID="{5A8E7ED8-3E15-419D-AD7A-88CBC8D9931F}" presName="Name9" presStyleLbl="parChTrans1D2" presStyleIdx="4" presStyleCnt="11"/>
      <dgm:spPr/>
      <dgm:t>
        <a:bodyPr/>
        <a:lstStyle/>
        <a:p>
          <a:endParaRPr lang="en-US"/>
        </a:p>
      </dgm:t>
    </dgm:pt>
    <dgm:pt modelId="{4F592454-0BA2-4B4D-916B-168EEB13C7B6}" type="pres">
      <dgm:prSet presAssocID="{5A8E7ED8-3E15-419D-AD7A-88CBC8D9931F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3013B309-D9DE-452A-8291-19C1B5793481}" type="pres">
      <dgm:prSet presAssocID="{2224374C-5071-40BC-A9A6-18318292A2A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C332B-B5A3-4555-B2E3-1B91A333F3AF}" type="pres">
      <dgm:prSet presAssocID="{05F06B3B-E72B-4F97-AA47-2713E5396F7B}" presName="Name9" presStyleLbl="parChTrans1D2" presStyleIdx="5" presStyleCnt="11"/>
      <dgm:spPr/>
      <dgm:t>
        <a:bodyPr/>
        <a:lstStyle/>
        <a:p>
          <a:endParaRPr lang="en-US"/>
        </a:p>
      </dgm:t>
    </dgm:pt>
    <dgm:pt modelId="{D5FA5073-23C3-4DC7-ABBF-6467CAD628D7}" type="pres">
      <dgm:prSet presAssocID="{05F06B3B-E72B-4F97-AA47-2713E5396F7B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F48E7576-40BC-496B-8109-8C33D4C83BE5}" type="pres">
      <dgm:prSet presAssocID="{6366CE4B-5337-470C-8CC3-D08A64E6753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26C1D-2D21-4441-BD4D-727767CF3EE3}" type="pres">
      <dgm:prSet presAssocID="{E1CC56F6-45C0-4EB9-9DE7-02FFDCE6EBB9}" presName="Name9" presStyleLbl="parChTrans1D2" presStyleIdx="6" presStyleCnt="11"/>
      <dgm:spPr/>
      <dgm:t>
        <a:bodyPr/>
        <a:lstStyle/>
        <a:p>
          <a:endParaRPr lang="en-US"/>
        </a:p>
      </dgm:t>
    </dgm:pt>
    <dgm:pt modelId="{3CD982BF-86F2-4D39-BA9E-6B46A65691BC}" type="pres">
      <dgm:prSet presAssocID="{E1CC56F6-45C0-4EB9-9DE7-02FFDCE6EBB9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FB7051C4-DD26-4788-BE26-767481D3D341}" type="pres">
      <dgm:prSet presAssocID="{2F6F52E7-4570-4691-8313-E342E698F024}" presName="node" presStyleLbl="node1" presStyleIdx="6" presStyleCnt="11" custScaleX="112072" custScaleY="112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C3D5F-458F-4EC3-BCA9-5531AEE15DE8}" type="pres">
      <dgm:prSet presAssocID="{11F16499-B70A-4711-B5B7-CD9209089961}" presName="Name9" presStyleLbl="parChTrans1D2" presStyleIdx="7" presStyleCnt="11"/>
      <dgm:spPr/>
      <dgm:t>
        <a:bodyPr/>
        <a:lstStyle/>
        <a:p>
          <a:endParaRPr lang="en-US"/>
        </a:p>
      </dgm:t>
    </dgm:pt>
    <dgm:pt modelId="{DA28ACFC-260B-4AEB-BC0E-57790967267A}" type="pres">
      <dgm:prSet presAssocID="{11F16499-B70A-4711-B5B7-CD9209089961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86228251-7649-4280-8B0D-AC70AA9EF4BF}" type="pres">
      <dgm:prSet presAssocID="{356D26BF-4432-4182-AF8A-8A3240DFCA7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77578-3776-4090-8B34-B349047693AA}" type="pres">
      <dgm:prSet presAssocID="{C67B3E3E-C1EF-4704-8DEF-1A59FD88F527}" presName="Name9" presStyleLbl="parChTrans1D2" presStyleIdx="8" presStyleCnt="11"/>
      <dgm:spPr/>
      <dgm:t>
        <a:bodyPr/>
        <a:lstStyle/>
        <a:p>
          <a:endParaRPr lang="en-US"/>
        </a:p>
      </dgm:t>
    </dgm:pt>
    <dgm:pt modelId="{275478AE-55FA-408D-B4E8-FAD020C4CDAA}" type="pres">
      <dgm:prSet presAssocID="{C67B3E3E-C1EF-4704-8DEF-1A59FD88F527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0E2AB09B-FA35-4DD1-A0D7-F806123F5D2A}" type="pres">
      <dgm:prSet presAssocID="{9A30355F-6E7C-4FED-9DE6-B4D486D8512D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BF0D9-A0FF-48EC-83DA-432652BD44F7}" type="pres">
      <dgm:prSet presAssocID="{C2DE431D-2AB6-4807-A88F-BC0A6179F6E6}" presName="Name9" presStyleLbl="parChTrans1D2" presStyleIdx="9" presStyleCnt="11"/>
      <dgm:spPr/>
      <dgm:t>
        <a:bodyPr/>
        <a:lstStyle/>
        <a:p>
          <a:endParaRPr lang="en-US"/>
        </a:p>
      </dgm:t>
    </dgm:pt>
    <dgm:pt modelId="{18117A24-E126-4BF4-AACC-7C1B8BB4ACB3}" type="pres">
      <dgm:prSet presAssocID="{C2DE431D-2AB6-4807-A88F-BC0A6179F6E6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C6DD7107-672A-40CD-820B-1AA84C6AE729}" type="pres">
      <dgm:prSet presAssocID="{9E15C7E7-F703-4923-9F65-1A3B82684EBC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0DB39-8935-4B5D-8287-6ECB2699BA0F}" type="pres">
      <dgm:prSet presAssocID="{5A260506-CD04-42D7-AECD-22B481D727DE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68D159BA-5074-4012-9918-8B0E0476FB0E}" type="pres">
      <dgm:prSet presAssocID="{5A260506-CD04-42D7-AECD-22B481D727DE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BD435BE4-DB28-42C6-9E63-073862775AFD}" type="pres">
      <dgm:prSet presAssocID="{DB222020-4BB1-4C7A-9328-1392361CD4BA}" presName="node" presStyleLbl="node1" presStyleIdx="10" presStyleCnt="11" custScaleX="137785" custScaleY="116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D0A34-B05B-4168-AAD1-53BCED4E9080}" type="presOf" srcId="{2224374C-5071-40BC-A9A6-18318292A2A3}" destId="{3013B309-D9DE-452A-8291-19C1B5793481}" srcOrd="0" destOrd="0" presId="urn:microsoft.com/office/officeart/2005/8/layout/radial1"/>
    <dgm:cxn modelId="{5D77034E-6BB6-4AF3-9019-860A84E3BC8C}" type="presOf" srcId="{9E8D2F1B-9591-4B19-8B33-552E99ABE113}" destId="{44CABA11-59F9-4C87-A4DF-C2BCDF231252}" srcOrd="0" destOrd="0" presId="urn:microsoft.com/office/officeart/2005/8/layout/radial1"/>
    <dgm:cxn modelId="{53FE79EA-DBBB-4AED-B71E-CA95E4EF0DE3}" type="presOf" srcId="{05F06B3B-E72B-4F97-AA47-2713E5396F7B}" destId="{3E8C332B-B5A3-4555-B2E3-1B91A333F3AF}" srcOrd="0" destOrd="0" presId="urn:microsoft.com/office/officeart/2005/8/layout/radial1"/>
    <dgm:cxn modelId="{6FEE0C14-2D3B-4B4C-84F3-755413FA536F}" type="presOf" srcId="{9A30355F-6E7C-4FED-9DE6-B4D486D8512D}" destId="{0E2AB09B-FA35-4DD1-A0D7-F806123F5D2A}" srcOrd="0" destOrd="0" presId="urn:microsoft.com/office/officeart/2005/8/layout/radial1"/>
    <dgm:cxn modelId="{8113054A-4E53-49B2-9505-812290F75EB6}" type="presOf" srcId="{2F6F52E7-4570-4691-8313-E342E698F024}" destId="{FB7051C4-DD26-4788-BE26-767481D3D341}" srcOrd="0" destOrd="0" presId="urn:microsoft.com/office/officeart/2005/8/layout/radial1"/>
    <dgm:cxn modelId="{54941C4C-7DFC-40D7-958C-93BCCA899F1E}" type="presOf" srcId="{C67B3E3E-C1EF-4704-8DEF-1A59FD88F527}" destId="{275478AE-55FA-408D-B4E8-FAD020C4CDAA}" srcOrd="1" destOrd="0" presId="urn:microsoft.com/office/officeart/2005/8/layout/radial1"/>
    <dgm:cxn modelId="{3F76E414-2AFD-4D1D-9500-EABB5CCFB7A1}" type="presOf" srcId="{05F06B3B-E72B-4F97-AA47-2713E5396F7B}" destId="{D5FA5073-23C3-4DC7-ABBF-6467CAD628D7}" srcOrd="1" destOrd="0" presId="urn:microsoft.com/office/officeart/2005/8/layout/radial1"/>
    <dgm:cxn modelId="{857C255D-25CE-490E-979E-8B35B8FF5C08}" type="presOf" srcId="{9E15C7E7-F703-4923-9F65-1A3B82684EBC}" destId="{C6DD7107-672A-40CD-820B-1AA84C6AE729}" srcOrd="0" destOrd="0" presId="urn:microsoft.com/office/officeart/2005/8/layout/radial1"/>
    <dgm:cxn modelId="{9387E876-A983-4094-BE13-72FCC2920F03}" srcId="{64AB88EF-C986-4DB5-913A-18B807625E55}" destId="{6366CE4B-5337-470C-8CC3-D08A64E6753B}" srcOrd="5" destOrd="0" parTransId="{05F06B3B-E72B-4F97-AA47-2713E5396F7B}" sibTransId="{EFB89FD6-E1CD-4F0A-AEC3-1B2152A79DF3}"/>
    <dgm:cxn modelId="{5BCF1E0D-3023-43F4-822C-FB3CF1160741}" type="presOf" srcId="{DA36E848-9C1D-4F64-A330-D1C7F7341912}" destId="{F8B468A1-79DC-42BF-BB27-2916F3017747}" srcOrd="0" destOrd="0" presId="urn:microsoft.com/office/officeart/2005/8/layout/radial1"/>
    <dgm:cxn modelId="{A4A9D8EF-73C9-4A63-91CC-81DA74932FC3}" type="presOf" srcId="{11F16499-B70A-4711-B5B7-CD9209089961}" destId="{C98C3D5F-458F-4EC3-BCA9-5531AEE15DE8}" srcOrd="0" destOrd="0" presId="urn:microsoft.com/office/officeart/2005/8/layout/radial1"/>
    <dgm:cxn modelId="{5E93FB89-F69F-4411-A0DE-7FE4E533F02B}" srcId="{28C2D296-5851-4699-A5DB-3840AB2DB243}" destId="{95595F84-2610-4AA1-A17D-36B0B2BE57AC}" srcOrd="1" destOrd="0" parTransId="{F3D47FCA-8986-4B43-84FA-F388B5B978B4}" sibTransId="{8413FFF8-EA85-4062-A29A-E902471165FE}"/>
    <dgm:cxn modelId="{76142993-F141-4D92-BFA5-1D6D01B7CD6D}" type="presOf" srcId="{9660F56A-B9CF-4707-8163-200136531B38}" destId="{D7AE18F5-34A7-4D5C-B7B7-3C3823A44623}" srcOrd="1" destOrd="0" presId="urn:microsoft.com/office/officeart/2005/8/layout/radial1"/>
    <dgm:cxn modelId="{52C4E2DA-1938-441E-9425-1FBD493F4EF2}" srcId="{64AB88EF-C986-4DB5-913A-18B807625E55}" destId="{9E15C7E7-F703-4923-9F65-1A3B82684EBC}" srcOrd="9" destOrd="0" parTransId="{C2DE431D-2AB6-4807-A88F-BC0A6179F6E6}" sibTransId="{CE08E2FD-3A71-4552-8BB8-8D876C79DFEA}"/>
    <dgm:cxn modelId="{ADEF85DC-D4E4-49D5-84C3-6F7B13AB97E9}" type="presOf" srcId="{64AB88EF-C986-4DB5-913A-18B807625E55}" destId="{D0361EEE-313B-4B17-B72E-B7F2789A746A}" srcOrd="0" destOrd="0" presId="urn:microsoft.com/office/officeart/2005/8/layout/radial1"/>
    <dgm:cxn modelId="{BCA986A6-C7E1-4D85-970F-84D08B9CA842}" type="presOf" srcId="{5A260506-CD04-42D7-AECD-22B481D727DE}" destId="{6680DB39-8935-4B5D-8287-6ECB2699BA0F}" srcOrd="0" destOrd="0" presId="urn:microsoft.com/office/officeart/2005/8/layout/radial1"/>
    <dgm:cxn modelId="{A7BFD6D2-D26A-402E-BBCE-6666489A10F1}" type="presOf" srcId="{B424BE25-BA2E-4249-8096-D18ED313DAA5}" destId="{F2D0CBC2-D5EA-49D1-AEE9-B61FD0B3F3DA}" srcOrd="0" destOrd="0" presId="urn:microsoft.com/office/officeart/2005/8/layout/radial1"/>
    <dgm:cxn modelId="{92D31862-0CED-4E7F-96F1-894BC9D7E469}" type="presOf" srcId="{C2DE431D-2AB6-4807-A88F-BC0A6179F6E6}" destId="{18117A24-E126-4BF4-AACC-7C1B8BB4ACB3}" srcOrd="1" destOrd="0" presId="urn:microsoft.com/office/officeart/2005/8/layout/radial1"/>
    <dgm:cxn modelId="{CD2B41C8-B5B1-4C7F-8BD3-F91AE5CC2855}" type="presOf" srcId="{E8D6F071-9051-4B1E-9C3C-3F1928DB1D3C}" destId="{2DACED44-3173-49E7-A254-95863DCA33A2}" srcOrd="0" destOrd="0" presId="urn:microsoft.com/office/officeart/2005/8/layout/radial1"/>
    <dgm:cxn modelId="{BA9C203B-9E6B-4206-BC70-AC7044ACB425}" srcId="{64AB88EF-C986-4DB5-913A-18B807625E55}" destId="{9A30355F-6E7C-4FED-9DE6-B4D486D8512D}" srcOrd="8" destOrd="0" parTransId="{C67B3E3E-C1EF-4704-8DEF-1A59FD88F527}" sibTransId="{410FA3B3-0E60-49F4-903F-4129AAA8675D}"/>
    <dgm:cxn modelId="{5AA6F279-A35F-473F-AD53-B1DB21D837C2}" type="presOf" srcId="{5A8E7ED8-3E15-419D-AD7A-88CBC8D9931F}" destId="{3515C0DE-47AA-46C2-814B-946B63903DC9}" srcOrd="0" destOrd="0" presId="urn:microsoft.com/office/officeart/2005/8/layout/radial1"/>
    <dgm:cxn modelId="{37728297-60D6-4F87-882F-208FA1E096C0}" srcId="{64AB88EF-C986-4DB5-913A-18B807625E55}" destId="{9E8D2F1B-9591-4B19-8B33-552E99ABE113}" srcOrd="1" destOrd="0" parTransId="{9660F56A-B9CF-4707-8163-200136531B38}" sibTransId="{724EEF76-37A7-41B2-8112-5357FDFFFC26}"/>
    <dgm:cxn modelId="{336000D9-70DC-4F11-B7FC-7F5802C0A436}" type="presOf" srcId="{5A8E7ED8-3E15-419D-AD7A-88CBC8D9931F}" destId="{4F592454-0BA2-4B4D-916B-168EEB13C7B6}" srcOrd="1" destOrd="0" presId="urn:microsoft.com/office/officeart/2005/8/layout/radial1"/>
    <dgm:cxn modelId="{1AD848D2-F14B-4A81-B1CF-C8C85E218FA1}" type="presOf" srcId="{DB222020-4BB1-4C7A-9328-1392361CD4BA}" destId="{BD435BE4-DB28-42C6-9E63-073862775AFD}" srcOrd="0" destOrd="0" presId="urn:microsoft.com/office/officeart/2005/8/layout/radial1"/>
    <dgm:cxn modelId="{357A856C-90B2-415F-ADD4-92F10934A7AF}" type="presOf" srcId="{9660F56A-B9CF-4707-8163-200136531B38}" destId="{3FD5F674-8659-48A5-B829-CB5F2CFC251B}" srcOrd="0" destOrd="0" presId="urn:microsoft.com/office/officeart/2005/8/layout/radial1"/>
    <dgm:cxn modelId="{962FBCA4-5809-4977-9696-E7FE9EDF312D}" srcId="{64AB88EF-C986-4DB5-913A-18B807625E55}" destId="{2224374C-5071-40BC-A9A6-18318292A2A3}" srcOrd="4" destOrd="0" parTransId="{5A8E7ED8-3E15-419D-AD7A-88CBC8D9931F}" sibTransId="{5BA1CAD3-78F2-4E51-80E2-2D9934C29463}"/>
    <dgm:cxn modelId="{EAA91986-AA11-4E0A-8402-659878ED5F65}" srcId="{64AB88EF-C986-4DB5-913A-18B807625E55}" destId="{B424BE25-BA2E-4249-8096-D18ED313DAA5}" srcOrd="3" destOrd="0" parTransId="{6E64D6E8-1431-4521-978B-EABF648CE799}" sibTransId="{47E0638F-E33D-4D72-AD86-E26C63121F37}"/>
    <dgm:cxn modelId="{B236BECE-4277-4977-ABCB-7AF94851D1E3}" srcId="{64AB88EF-C986-4DB5-913A-18B807625E55}" destId="{2F6F52E7-4570-4691-8313-E342E698F024}" srcOrd="6" destOrd="0" parTransId="{E1CC56F6-45C0-4EB9-9DE7-02FFDCE6EBB9}" sibTransId="{DD692C17-5ACA-429D-92D9-0BF569D868CE}"/>
    <dgm:cxn modelId="{A448A721-9816-46FB-A435-18C5E807EB8A}" type="presOf" srcId="{356D26BF-4432-4182-AF8A-8A3240DFCA7F}" destId="{86228251-7649-4280-8B0D-AC70AA9EF4BF}" srcOrd="0" destOrd="0" presId="urn:microsoft.com/office/officeart/2005/8/layout/radial1"/>
    <dgm:cxn modelId="{B950F80A-49D2-4A00-A479-D693904D0C51}" type="presOf" srcId="{C2DE431D-2AB6-4807-A88F-BC0A6179F6E6}" destId="{5A1BF0D9-A0FF-48EC-83DA-432652BD44F7}" srcOrd="0" destOrd="0" presId="urn:microsoft.com/office/officeart/2005/8/layout/radial1"/>
    <dgm:cxn modelId="{6159910F-1664-43CF-BB2B-67C5EC955D33}" srcId="{64AB88EF-C986-4DB5-913A-18B807625E55}" destId="{8CDA9F03-91B7-4A6A-A3FD-B2678231381C}" srcOrd="0" destOrd="0" parTransId="{DA36E848-9C1D-4F64-A330-D1C7F7341912}" sibTransId="{E8EE24FA-5C42-4BAC-9E25-4C7EFF115CBA}"/>
    <dgm:cxn modelId="{B42B819A-AB77-4DA2-A170-5D69F12AB4F6}" type="presOf" srcId="{8CDA9F03-91B7-4A6A-A3FD-B2678231381C}" destId="{868BC160-6C78-4ADA-A3BD-5BF1EB859511}" srcOrd="0" destOrd="0" presId="urn:microsoft.com/office/officeart/2005/8/layout/radial1"/>
    <dgm:cxn modelId="{D05D5555-D1E7-4CFF-BDF1-E432E918FCE2}" type="presOf" srcId="{C67B3E3E-C1EF-4704-8DEF-1A59FD88F527}" destId="{95D77578-3776-4090-8B34-B349047693AA}" srcOrd="0" destOrd="0" presId="urn:microsoft.com/office/officeart/2005/8/layout/radial1"/>
    <dgm:cxn modelId="{22826E0F-7D61-4D3C-8493-4605AA21C1A8}" type="presOf" srcId="{5A260506-CD04-42D7-AECD-22B481D727DE}" destId="{68D159BA-5074-4012-9918-8B0E0476FB0E}" srcOrd="1" destOrd="0" presId="urn:microsoft.com/office/officeart/2005/8/layout/radial1"/>
    <dgm:cxn modelId="{AFE352D4-4804-477A-9FA5-2B05D6FD638C}" type="presOf" srcId="{E1CC56F6-45C0-4EB9-9DE7-02FFDCE6EBB9}" destId="{A3026C1D-2D21-4441-BD4D-727767CF3EE3}" srcOrd="0" destOrd="0" presId="urn:microsoft.com/office/officeart/2005/8/layout/radial1"/>
    <dgm:cxn modelId="{30851D75-892A-4C60-86E9-1022C35CE6D7}" type="presOf" srcId="{6E64D6E8-1431-4521-978B-EABF648CE799}" destId="{A4868A46-DC32-443E-805E-8575E5DF3A39}" srcOrd="0" destOrd="0" presId="urn:microsoft.com/office/officeart/2005/8/layout/radial1"/>
    <dgm:cxn modelId="{D40DBA0C-9E0B-4FFF-9AB2-A00FFA507E99}" type="presOf" srcId="{2520C2AE-325C-4049-9B35-102DF3AF96AA}" destId="{FAB3EBE9-B245-481F-9851-D1174CF1F34D}" srcOrd="0" destOrd="0" presId="urn:microsoft.com/office/officeart/2005/8/layout/radial1"/>
    <dgm:cxn modelId="{9B72513D-B6DC-4F8E-97EB-DBCC6A51E20C}" type="presOf" srcId="{DA36E848-9C1D-4F64-A330-D1C7F7341912}" destId="{44BA5E4C-E940-4D5B-BCFD-E8E05C388173}" srcOrd="1" destOrd="0" presId="urn:microsoft.com/office/officeart/2005/8/layout/radial1"/>
    <dgm:cxn modelId="{4C233BA4-3FB7-499D-9627-1C4EB81E1E93}" srcId="{64AB88EF-C986-4DB5-913A-18B807625E55}" destId="{2520C2AE-325C-4049-9B35-102DF3AF96AA}" srcOrd="2" destOrd="0" parTransId="{E8D6F071-9051-4B1E-9C3C-3F1928DB1D3C}" sibTransId="{FAB342DC-3F56-4A58-A4D6-770EA4D56C19}"/>
    <dgm:cxn modelId="{2FF69E4B-6F4B-4220-9EFB-3EFD5DE1B3D7}" srcId="{64AB88EF-C986-4DB5-913A-18B807625E55}" destId="{356D26BF-4432-4182-AF8A-8A3240DFCA7F}" srcOrd="7" destOrd="0" parTransId="{11F16499-B70A-4711-B5B7-CD9209089961}" sibTransId="{EB6F07B5-79AA-4E6C-B5D5-88AC4DB6AFD6}"/>
    <dgm:cxn modelId="{A14ACF1D-440E-4C2E-8A19-3B8704BAEDC3}" type="presOf" srcId="{6E64D6E8-1431-4521-978B-EABF648CE799}" destId="{8993F45B-F663-47F5-8C7B-0C65BEECA52F}" srcOrd="1" destOrd="0" presId="urn:microsoft.com/office/officeart/2005/8/layout/radial1"/>
    <dgm:cxn modelId="{8FC17151-D9BC-4BFF-808D-C8AAC44925C9}" type="presOf" srcId="{E1CC56F6-45C0-4EB9-9DE7-02FFDCE6EBB9}" destId="{3CD982BF-86F2-4D39-BA9E-6B46A65691BC}" srcOrd="1" destOrd="0" presId="urn:microsoft.com/office/officeart/2005/8/layout/radial1"/>
    <dgm:cxn modelId="{D2E33EDF-DEF6-4FB5-BD1E-581FC949A231}" type="presOf" srcId="{28C2D296-5851-4699-A5DB-3840AB2DB243}" destId="{BF8486BB-F7E7-49AF-BD23-88FB110A3FBA}" srcOrd="0" destOrd="0" presId="urn:microsoft.com/office/officeart/2005/8/layout/radial1"/>
    <dgm:cxn modelId="{3C877031-CB80-4396-A4C9-F468A3CE2454}" type="presOf" srcId="{6366CE4B-5337-470C-8CC3-D08A64E6753B}" destId="{F48E7576-40BC-496B-8109-8C33D4C83BE5}" srcOrd="0" destOrd="0" presId="urn:microsoft.com/office/officeart/2005/8/layout/radial1"/>
    <dgm:cxn modelId="{4EA778D4-9541-4C1A-B78A-4E5AC874C638}" srcId="{28C2D296-5851-4699-A5DB-3840AB2DB243}" destId="{64AB88EF-C986-4DB5-913A-18B807625E55}" srcOrd="0" destOrd="0" parTransId="{AD80CC3F-7709-4911-9D8E-C761DEF25102}" sibTransId="{1ED184C5-1F06-4534-BBEE-53B65B9F9028}"/>
    <dgm:cxn modelId="{D5990AAA-EAF4-4D5F-B659-CEBE1F7C553D}" type="presOf" srcId="{E8D6F071-9051-4B1E-9C3C-3F1928DB1D3C}" destId="{058AAB60-505B-41EB-92E7-B6DB0E2F2E61}" srcOrd="1" destOrd="0" presId="urn:microsoft.com/office/officeart/2005/8/layout/radial1"/>
    <dgm:cxn modelId="{14910F68-080A-498A-828C-07A360F0DF35}" type="presOf" srcId="{11F16499-B70A-4711-B5B7-CD9209089961}" destId="{DA28ACFC-260B-4AEB-BC0E-57790967267A}" srcOrd="1" destOrd="0" presId="urn:microsoft.com/office/officeart/2005/8/layout/radial1"/>
    <dgm:cxn modelId="{966BF4E8-A0C3-48E8-A83E-05BEDEDED006}" srcId="{64AB88EF-C986-4DB5-913A-18B807625E55}" destId="{DB222020-4BB1-4C7A-9328-1392361CD4BA}" srcOrd="10" destOrd="0" parTransId="{5A260506-CD04-42D7-AECD-22B481D727DE}" sibTransId="{37B2C50F-CE5F-41E2-9664-B92FB7044A1D}"/>
    <dgm:cxn modelId="{8C7D5480-E09E-4159-8B81-1A092871141C}" type="presParOf" srcId="{BF8486BB-F7E7-49AF-BD23-88FB110A3FBA}" destId="{D0361EEE-313B-4B17-B72E-B7F2789A746A}" srcOrd="0" destOrd="0" presId="urn:microsoft.com/office/officeart/2005/8/layout/radial1"/>
    <dgm:cxn modelId="{77656976-4038-478E-86B0-7817C3F1EB42}" type="presParOf" srcId="{BF8486BB-F7E7-49AF-BD23-88FB110A3FBA}" destId="{F8B468A1-79DC-42BF-BB27-2916F3017747}" srcOrd="1" destOrd="0" presId="urn:microsoft.com/office/officeart/2005/8/layout/radial1"/>
    <dgm:cxn modelId="{D3107484-2A29-4BCB-AC83-DB6487C256EF}" type="presParOf" srcId="{F8B468A1-79DC-42BF-BB27-2916F3017747}" destId="{44BA5E4C-E940-4D5B-BCFD-E8E05C388173}" srcOrd="0" destOrd="0" presId="urn:microsoft.com/office/officeart/2005/8/layout/radial1"/>
    <dgm:cxn modelId="{062C96BC-C24D-4C24-8963-1A6090F284B6}" type="presParOf" srcId="{BF8486BB-F7E7-49AF-BD23-88FB110A3FBA}" destId="{868BC160-6C78-4ADA-A3BD-5BF1EB859511}" srcOrd="2" destOrd="0" presId="urn:microsoft.com/office/officeart/2005/8/layout/radial1"/>
    <dgm:cxn modelId="{E58B8BB4-4B48-489B-96FD-179A1F9FDBBB}" type="presParOf" srcId="{BF8486BB-F7E7-49AF-BD23-88FB110A3FBA}" destId="{3FD5F674-8659-48A5-B829-CB5F2CFC251B}" srcOrd="3" destOrd="0" presId="urn:microsoft.com/office/officeart/2005/8/layout/radial1"/>
    <dgm:cxn modelId="{D85FFE83-F322-43FE-9C96-0A76719F1374}" type="presParOf" srcId="{3FD5F674-8659-48A5-B829-CB5F2CFC251B}" destId="{D7AE18F5-34A7-4D5C-B7B7-3C3823A44623}" srcOrd="0" destOrd="0" presId="urn:microsoft.com/office/officeart/2005/8/layout/radial1"/>
    <dgm:cxn modelId="{2424F0B1-9EA5-494D-B124-53956D441050}" type="presParOf" srcId="{BF8486BB-F7E7-49AF-BD23-88FB110A3FBA}" destId="{44CABA11-59F9-4C87-A4DF-C2BCDF231252}" srcOrd="4" destOrd="0" presId="urn:microsoft.com/office/officeart/2005/8/layout/radial1"/>
    <dgm:cxn modelId="{151D26E4-B82F-4D74-90BD-06D86CF3F811}" type="presParOf" srcId="{BF8486BB-F7E7-49AF-BD23-88FB110A3FBA}" destId="{2DACED44-3173-49E7-A254-95863DCA33A2}" srcOrd="5" destOrd="0" presId="urn:microsoft.com/office/officeart/2005/8/layout/radial1"/>
    <dgm:cxn modelId="{FDC60B6A-C3CC-4423-9C0B-BC15AD5CB9E9}" type="presParOf" srcId="{2DACED44-3173-49E7-A254-95863DCA33A2}" destId="{058AAB60-505B-41EB-92E7-B6DB0E2F2E61}" srcOrd="0" destOrd="0" presId="urn:microsoft.com/office/officeart/2005/8/layout/radial1"/>
    <dgm:cxn modelId="{768A8746-4E60-49E4-BAC7-FD1C107E00EE}" type="presParOf" srcId="{BF8486BB-F7E7-49AF-BD23-88FB110A3FBA}" destId="{FAB3EBE9-B245-481F-9851-D1174CF1F34D}" srcOrd="6" destOrd="0" presId="urn:microsoft.com/office/officeart/2005/8/layout/radial1"/>
    <dgm:cxn modelId="{3C346126-A745-48FC-8097-9041299ED287}" type="presParOf" srcId="{BF8486BB-F7E7-49AF-BD23-88FB110A3FBA}" destId="{A4868A46-DC32-443E-805E-8575E5DF3A39}" srcOrd="7" destOrd="0" presId="urn:microsoft.com/office/officeart/2005/8/layout/radial1"/>
    <dgm:cxn modelId="{8F6C7BC1-8BDD-4B64-8AE7-3A96ADCFA4F0}" type="presParOf" srcId="{A4868A46-DC32-443E-805E-8575E5DF3A39}" destId="{8993F45B-F663-47F5-8C7B-0C65BEECA52F}" srcOrd="0" destOrd="0" presId="urn:microsoft.com/office/officeart/2005/8/layout/radial1"/>
    <dgm:cxn modelId="{8E1D7DAD-CF5E-4567-AF0F-8C8927533169}" type="presParOf" srcId="{BF8486BB-F7E7-49AF-BD23-88FB110A3FBA}" destId="{F2D0CBC2-D5EA-49D1-AEE9-B61FD0B3F3DA}" srcOrd="8" destOrd="0" presId="urn:microsoft.com/office/officeart/2005/8/layout/radial1"/>
    <dgm:cxn modelId="{3D6B43BF-9494-4A0A-9EAC-14CD6FDBFE1C}" type="presParOf" srcId="{BF8486BB-F7E7-49AF-BD23-88FB110A3FBA}" destId="{3515C0DE-47AA-46C2-814B-946B63903DC9}" srcOrd="9" destOrd="0" presId="urn:microsoft.com/office/officeart/2005/8/layout/radial1"/>
    <dgm:cxn modelId="{7662B3F4-825C-419B-BABE-A1EB94130BD6}" type="presParOf" srcId="{3515C0DE-47AA-46C2-814B-946B63903DC9}" destId="{4F592454-0BA2-4B4D-916B-168EEB13C7B6}" srcOrd="0" destOrd="0" presId="urn:microsoft.com/office/officeart/2005/8/layout/radial1"/>
    <dgm:cxn modelId="{DACD3FF6-4CDA-4E51-8463-D287E2C264A8}" type="presParOf" srcId="{BF8486BB-F7E7-49AF-BD23-88FB110A3FBA}" destId="{3013B309-D9DE-452A-8291-19C1B5793481}" srcOrd="10" destOrd="0" presId="urn:microsoft.com/office/officeart/2005/8/layout/radial1"/>
    <dgm:cxn modelId="{D4323EDD-FB44-4F26-BC0F-8FBFA5029360}" type="presParOf" srcId="{BF8486BB-F7E7-49AF-BD23-88FB110A3FBA}" destId="{3E8C332B-B5A3-4555-B2E3-1B91A333F3AF}" srcOrd="11" destOrd="0" presId="urn:microsoft.com/office/officeart/2005/8/layout/radial1"/>
    <dgm:cxn modelId="{4EC4EF1B-FC90-463C-996E-810562904110}" type="presParOf" srcId="{3E8C332B-B5A3-4555-B2E3-1B91A333F3AF}" destId="{D5FA5073-23C3-4DC7-ABBF-6467CAD628D7}" srcOrd="0" destOrd="0" presId="urn:microsoft.com/office/officeart/2005/8/layout/radial1"/>
    <dgm:cxn modelId="{EEF5A13A-718E-41E5-B2E0-702CCD6C563D}" type="presParOf" srcId="{BF8486BB-F7E7-49AF-BD23-88FB110A3FBA}" destId="{F48E7576-40BC-496B-8109-8C33D4C83BE5}" srcOrd="12" destOrd="0" presId="urn:microsoft.com/office/officeart/2005/8/layout/radial1"/>
    <dgm:cxn modelId="{15BDA5A0-73C0-42D7-ABE6-8582F1D7C50D}" type="presParOf" srcId="{BF8486BB-F7E7-49AF-BD23-88FB110A3FBA}" destId="{A3026C1D-2D21-4441-BD4D-727767CF3EE3}" srcOrd="13" destOrd="0" presId="urn:microsoft.com/office/officeart/2005/8/layout/radial1"/>
    <dgm:cxn modelId="{2D1535B7-AD85-45A8-BFFC-A34CCC86002F}" type="presParOf" srcId="{A3026C1D-2D21-4441-BD4D-727767CF3EE3}" destId="{3CD982BF-86F2-4D39-BA9E-6B46A65691BC}" srcOrd="0" destOrd="0" presId="urn:microsoft.com/office/officeart/2005/8/layout/radial1"/>
    <dgm:cxn modelId="{685DD97C-F856-4C82-B7CB-CF246FBFD289}" type="presParOf" srcId="{BF8486BB-F7E7-49AF-BD23-88FB110A3FBA}" destId="{FB7051C4-DD26-4788-BE26-767481D3D341}" srcOrd="14" destOrd="0" presId="urn:microsoft.com/office/officeart/2005/8/layout/radial1"/>
    <dgm:cxn modelId="{93E72BFD-F23E-4101-BCF8-098287CC5228}" type="presParOf" srcId="{BF8486BB-F7E7-49AF-BD23-88FB110A3FBA}" destId="{C98C3D5F-458F-4EC3-BCA9-5531AEE15DE8}" srcOrd="15" destOrd="0" presId="urn:microsoft.com/office/officeart/2005/8/layout/radial1"/>
    <dgm:cxn modelId="{BCB280E7-7387-48E0-B704-F16D4BB93F55}" type="presParOf" srcId="{C98C3D5F-458F-4EC3-BCA9-5531AEE15DE8}" destId="{DA28ACFC-260B-4AEB-BC0E-57790967267A}" srcOrd="0" destOrd="0" presId="urn:microsoft.com/office/officeart/2005/8/layout/radial1"/>
    <dgm:cxn modelId="{79EE74D1-B24E-4E58-A729-E9ECD1149047}" type="presParOf" srcId="{BF8486BB-F7E7-49AF-BD23-88FB110A3FBA}" destId="{86228251-7649-4280-8B0D-AC70AA9EF4BF}" srcOrd="16" destOrd="0" presId="urn:microsoft.com/office/officeart/2005/8/layout/radial1"/>
    <dgm:cxn modelId="{BE6A52D9-2E71-470E-BE2E-38E0AC5DE001}" type="presParOf" srcId="{BF8486BB-F7E7-49AF-BD23-88FB110A3FBA}" destId="{95D77578-3776-4090-8B34-B349047693AA}" srcOrd="17" destOrd="0" presId="urn:microsoft.com/office/officeart/2005/8/layout/radial1"/>
    <dgm:cxn modelId="{7732A9A8-D354-44B4-8E10-6C1158C3162F}" type="presParOf" srcId="{95D77578-3776-4090-8B34-B349047693AA}" destId="{275478AE-55FA-408D-B4E8-FAD020C4CDAA}" srcOrd="0" destOrd="0" presId="urn:microsoft.com/office/officeart/2005/8/layout/radial1"/>
    <dgm:cxn modelId="{94FCEFFE-54B8-4968-B977-E9415B1ADCD0}" type="presParOf" srcId="{BF8486BB-F7E7-49AF-BD23-88FB110A3FBA}" destId="{0E2AB09B-FA35-4DD1-A0D7-F806123F5D2A}" srcOrd="18" destOrd="0" presId="urn:microsoft.com/office/officeart/2005/8/layout/radial1"/>
    <dgm:cxn modelId="{4E6309EC-A0E7-4929-BF82-FFCA48BC6F34}" type="presParOf" srcId="{BF8486BB-F7E7-49AF-BD23-88FB110A3FBA}" destId="{5A1BF0D9-A0FF-48EC-83DA-432652BD44F7}" srcOrd="19" destOrd="0" presId="urn:microsoft.com/office/officeart/2005/8/layout/radial1"/>
    <dgm:cxn modelId="{91C4122C-F0A9-4519-980D-D45E0A01217A}" type="presParOf" srcId="{5A1BF0D9-A0FF-48EC-83DA-432652BD44F7}" destId="{18117A24-E126-4BF4-AACC-7C1B8BB4ACB3}" srcOrd="0" destOrd="0" presId="urn:microsoft.com/office/officeart/2005/8/layout/radial1"/>
    <dgm:cxn modelId="{F0687B87-732B-4726-BF96-35E647563D8D}" type="presParOf" srcId="{BF8486BB-F7E7-49AF-BD23-88FB110A3FBA}" destId="{C6DD7107-672A-40CD-820B-1AA84C6AE729}" srcOrd="20" destOrd="0" presId="urn:microsoft.com/office/officeart/2005/8/layout/radial1"/>
    <dgm:cxn modelId="{F49AE046-348C-4065-BB33-CBBA8B68D648}" type="presParOf" srcId="{BF8486BB-F7E7-49AF-BD23-88FB110A3FBA}" destId="{6680DB39-8935-4B5D-8287-6ECB2699BA0F}" srcOrd="21" destOrd="0" presId="urn:microsoft.com/office/officeart/2005/8/layout/radial1"/>
    <dgm:cxn modelId="{6A9A23AC-3825-4DE2-9CFC-503F0FC3E90E}" type="presParOf" srcId="{6680DB39-8935-4B5D-8287-6ECB2699BA0F}" destId="{68D159BA-5074-4012-9918-8B0E0476FB0E}" srcOrd="0" destOrd="0" presId="urn:microsoft.com/office/officeart/2005/8/layout/radial1"/>
    <dgm:cxn modelId="{0E1CB4F6-2201-4057-8C25-24C9E7BCF9D9}" type="presParOf" srcId="{BF8486BB-F7E7-49AF-BD23-88FB110A3FBA}" destId="{BD435BE4-DB28-42C6-9E63-073862775AFD}" srcOrd="22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504E62-A534-411C-9CBB-365FC6AF7A5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2C979A-9FE6-4A0E-9B58-17D5713BE6B0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C00000"/>
              </a:solidFill>
              <a:latin typeface="NikoshBAN"/>
            </a:rPr>
            <a:t>শ্রেণিকক্ষের</a:t>
          </a:r>
          <a:r>
            <a:rPr lang="en-US" sz="2000" b="1" dirty="0" smtClean="0">
              <a:solidFill>
                <a:srgbClr val="C00000"/>
              </a:solidFill>
              <a:latin typeface="NikoshBAN"/>
            </a:rPr>
            <a:t> </a:t>
          </a:r>
          <a:r>
            <a:rPr lang="en-US" sz="2000" b="1" dirty="0" err="1" smtClean="0">
              <a:solidFill>
                <a:srgbClr val="C00000"/>
              </a:solidFill>
              <a:latin typeface="NikoshBAN"/>
            </a:rPr>
            <a:t>বাহিরে</a:t>
          </a:r>
          <a:endParaRPr lang="en-US" sz="2000" dirty="0"/>
        </a:p>
      </dgm:t>
    </dgm:pt>
    <dgm:pt modelId="{370E4784-BDC9-4CAD-91A2-B853BABD7B99}" type="parTrans" cxnId="{55D916C3-40A3-41C7-A1A2-1F65514D521F}">
      <dgm:prSet/>
      <dgm:spPr/>
      <dgm:t>
        <a:bodyPr/>
        <a:lstStyle/>
        <a:p>
          <a:endParaRPr lang="en-US"/>
        </a:p>
      </dgm:t>
    </dgm:pt>
    <dgm:pt modelId="{78E066BE-CC4C-41BE-B8E1-CAA660EFECE1}" type="sibTrans" cxnId="{55D916C3-40A3-41C7-A1A2-1F65514D521F}">
      <dgm:prSet/>
      <dgm:spPr/>
      <dgm:t>
        <a:bodyPr/>
        <a:lstStyle/>
        <a:p>
          <a:endParaRPr lang="en-US"/>
        </a:p>
      </dgm:t>
    </dgm:pt>
    <dgm:pt modelId="{B0706849-C26B-4D06-88FD-096F346C9899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আকাশ</a:t>
          </a:r>
          <a:r>
            <a:rPr lang="en-US" sz="1600" dirty="0" smtClean="0">
              <a:latin typeface="NikoshBAN"/>
            </a:rPr>
            <a:t> </a:t>
          </a:r>
          <a:endParaRPr lang="en-US" sz="1600" dirty="0"/>
        </a:p>
      </dgm:t>
    </dgm:pt>
    <dgm:pt modelId="{334DD1F1-CB00-4CBE-A7EE-66169C842012}" type="parTrans" cxnId="{D3EFB171-BEF5-45FB-AB3C-DFDDF97355DE}">
      <dgm:prSet custT="1"/>
      <dgm:spPr/>
      <dgm:t>
        <a:bodyPr/>
        <a:lstStyle/>
        <a:p>
          <a:endParaRPr lang="en-US" sz="1600"/>
        </a:p>
      </dgm:t>
    </dgm:pt>
    <dgm:pt modelId="{6A67E5F1-8737-4ED7-AE4E-C71726EF81D3}" type="sibTrans" cxnId="{D3EFB171-BEF5-45FB-AB3C-DFDDF97355DE}">
      <dgm:prSet/>
      <dgm:spPr/>
      <dgm:t>
        <a:bodyPr/>
        <a:lstStyle/>
        <a:p>
          <a:endParaRPr lang="en-US"/>
        </a:p>
      </dgm:t>
    </dgm:pt>
    <dgm:pt modelId="{B5C172F5-2FFD-4FB9-A317-48A162FB8A7D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ঘরবাড়ি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endParaRPr lang="en-US" sz="1600" dirty="0"/>
        </a:p>
      </dgm:t>
    </dgm:pt>
    <dgm:pt modelId="{9615039C-12D9-4B17-9263-28CD43802CCD}" type="parTrans" cxnId="{BE5A889F-3E03-41AB-A229-ECBE305FE439}">
      <dgm:prSet custT="1"/>
      <dgm:spPr/>
      <dgm:t>
        <a:bodyPr/>
        <a:lstStyle/>
        <a:p>
          <a:endParaRPr lang="en-US" sz="1600"/>
        </a:p>
      </dgm:t>
    </dgm:pt>
    <dgm:pt modelId="{D2042693-A12C-418B-84E7-929A49063752}" type="sibTrans" cxnId="{BE5A889F-3E03-41AB-A229-ECBE305FE439}">
      <dgm:prSet/>
      <dgm:spPr/>
      <dgm:t>
        <a:bodyPr/>
        <a:lstStyle/>
        <a:p>
          <a:endParaRPr lang="en-US"/>
        </a:p>
      </dgm:t>
    </dgm:pt>
    <dgm:pt modelId="{D76EFEFA-CB2F-4FFA-B8C1-299D19E10B58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NikoshBAN"/>
            </a:rPr>
            <a:t>মাটি</a:t>
          </a:r>
          <a:r>
            <a:rPr lang="en-US" sz="1600" dirty="0" smtClean="0">
              <a:latin typeface="NikoshBAN"/>
            </a:rPr>
            <a:t>    </a:t>
          </a:r>
          <a:r>
            <a:rPr lang="en-US" sz="1600" dirty="0" smtClean="0"/>
            <a:t>   </a:t>
          </a:r>
          <a:endParaRPr lang="en-US" sz="1600" dirty="0"/>
        </a:p>
      </dgm:t>
    </dgm:pt>
    <dgm:pt modelId="{ED3DF085-AE59-479A-9532-83F269A59B52}" type="parTrans" cxnId="{3AD06994-C1DE-45A9-8679-89CDF30E5F8B}">
      <dgm:prSet custT="1"/>
      <dgm:spPr/>
      <dgm:t>
        <a:bodyPr/>
        <a:lstStyle/>
        <a:p>
          <a:endParaRPr lang="en-US" sz="1600"/>
        </a:p>
      </dgm:t>
    </dgm:pt>
    <dgm:pt modelId="{FD2B76F0-D11F-4E00-B0F6-FF808220F4AC}" type="sibTrans" cxnId="{3AD06994-C1DE-45A9-8679-89CDF30E5F8B}">
      <dgm:prSet/>
      <dgm:spPr/>
      <dgm:t>
        <a:bodyPr/>
        <a:lstStyle/>
        <a:p>
          <a:endParaRPr lang="en-US"/>
        </a:p>
      </dgm:t>
    </dgm:pt>
    <dgm:pt modelId="{F85B8938-1EE1-4269-ADF2-9C50165096F6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গরুগাড়ি</a:t>
          </a:r>
          <a:r>
            <a:rPr lang="en-US" sz="1600" b="1" dirty="0" smtClean="0">
              <a:solidFill>
                <a:srgbClr val="002060"/>
              </a:solidFill>
              <a:latin typeface="NikoshBAN"/>
            </a:rPr>
            <a:t> </a:t>
          </a:r>
          <a:r>
            <a:rPr lang="en-US" sz="1600" b="1" dirty="0" smtClean="0">
              <a:solidFill>
                <a:srgbClr val="002060"/>
              </a:solidFill>
            </a:rPr>
            <a:t>  </a:t>
          </a:r>
          <a:r>
            <a:rPr lang="en-US" sz="1600" dirty="0" smtClean="0"/>
            <a:t> </a:t>
          </a:r>
          <a:endParaRPr lang="en-US" sz="1600" dirty="0"/>
        </a:p>
      </dgm:t>
    </dgm:pt>
    <dgm:pt modelId="{4A1CBB5D-6696-496A-BD13-8D0BF1963F72}" type="parTrans" cxnId="{3872020D-AD28-46FD-A974-27C8C61EB5C5}">
      <dgm:prSet custT="1"/>
      <dgm:spPr/>
      <dgm:t>
        <a:bodyPr/>
        <a:lstStyle/>
        <a:p>
          <a:endParaRPr lang="en-US" sz="1600"/>
        </a:p>
      </dgm:t>
    </dgm:pt>
    <dgm:pt modelId="{9A31CB49-48F6-42A8-B908-67B044AFB29C}" type="sibTrans" cxnId="{3872020D-AD28-46FD-A974-27C8C61EB5C5}">
      <dgm:prSet/>
      <dgm:spPr/>
      <dgm:t>
        <a:bodyPr/>
        <a:lstStyle/>
        <a:p>
          <a:endParaRPr lang="en-US"/>
        </a:p>
      </dgm:t>
    </dgm:pt>
    <dgm:pt modelId="{5A2B8844-D807-4E5C-92EC-0A2A47955315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মেঘ</a:t>
          </a:r>
          <a:r>
            <a:rPr lang="en-US" sz="1600" b="1" dirty="0" smtClean="0">
              <a:solidFill>
                <a:srgbClr val="002060"/>
              </a:solidFill>
              <a:latin typeface="NikoshBAN"/>
            </a:rPr>
            <a:t>  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dirty="0" smtClean="0"/>
            <a:t>  </a:t>
          </a:r>
          <a:endParaRPr lang="en-US" sz="1600" dirty="0"/>
        </a:p>
      </dgm:t>
    </dgm:pt>
    <dgm:pt modelId="{21C5A0A5-95D6-4FA1-AFEB-98FC6A4E41D4}" type="parTrans" cxnId="{90F3DA66-A3A2-4EFE-AF02-363984B4B3F4}">
      <dgm:prSet custT="1"/>
      <dgm:spPr/>
      <dgm:t>
        <a:bodyPr/>
        <a:lstStyle/>
        <a:p>
          <a:endParaRPr lang="en-US" sz="1600"/>
        </a:p>
      </dgm:t>
    </dgm:pt>
    <dgm:pt modelId="{2F231606-C72F-47C4-89FF-BAE230324810}" type="sibTrans" cxnId="{90F3DA66-A3A2-4EFE-AF02-363984B4B3F4}">
      <dgm:prSet/>
      <dgm:spPr/>
      <dgm:t>
        <a:bodyPr/>
        <a:lstStyle/>
        <a:p>
          <a:endParaRPr lang="en-US"/>
        </a:p>
      </dgm:t>
    </dgm:pt>
    <dgm:pt modelId="{DC14C859-075A-47C5-8AA2-A9FC177FE4BB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পাহাড়</a:t>
          </a:r>
          <a:r>
            <a:rPr lang="en-US" sz="1600" dirty="0" smtClean="0"/>
            <a:t>  </a:t>
          </a:r>
          <a:endParaRPr lang="en-US" sz="1600" dirty="0"/>
        </a:p>
      </dgm:t>
    </dgm:pt>
    <dgm:pt modelId="{AC6CA36F-AC8F-4734-B787-D49072960563}" type="parTrans" cxnId="{116F3C40-E2EC-429B-A782-065B608B4F9E}">
      <dgm:prSet custT="1"/>
      <dgm:spPr/>
      <dgm:t>
        <a:bodyPr/>
        <a:lstStyle/>
        <a:p>
          <a:endParaRPr lang="en-US" sz="1600"/>
        </a:p>
      </dgm:t>
    </dgm:pt>
    <dgm:pt modelId="{4E13A09C-2AA8-40A7-B853-607075562748}" type="sibTrans" cxnId="{116F3C40-E2EC-429B-A782-065B608B4F9E}">
      <dgm:prSet/>
      <dgm:spPr/>
      <dgm:t>
        <a:bodyPr/>
        <a:lstStyle/>
        <a:p>
          <a:endParaRPr lang="en-US"/>
        </a:p>
      </dgm:t>
    </dgm:pt>
    <dgm:pt modelId="{F010747E-0E12-4154-9DF2-49E9B34E1192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NikoshBAN"/>
            </a:rPr>
            <a:t>গাছপালা </a:t>
          </a:r>
          <a:endParaRPr lang="en-US" sz="1600" b="1" dirty="0">
            <a:solidFill>
              <a:srgbClr val="002060"/>
            </a:solidFill>
            <a:latin typeface="NikoshBAN"/>
          </a:endParaRPr>
        </a:p>
      </dgm:t>
    </dgm:pt>
    <dgm:pt modelId="{F2828EAA-2E3F-4B63-AA59-159B6C888481}" type="parTrans" cxnId="{732FE972-DB73-4EF1-A2AE-8CCF2EEFADA4}">
      <dgm:prSet custT="1"/>
      <dgm:spPr/>
      <dgm:t>
        <a:bodyPr/>
        <a:lstStyle/>
        <a:p>
          <a:endParaRPr lang="en-US" sz="1600"/>
        </a:p>
      </dgm:t>
    </dgm:pt>
    <dgm:pt modelId="{FF31E609-3FFF-4816-8D50-2EA1A9276C32}" type="sibTrans" cxnId="{732FE972-DB73-4EF1-A2AE-8CCF2EEFADA4}">
      <dgm:prSet/>
      <dgm:spPr/>
      <dgm:t>
        <a:bodyPr/>
        <a:lstStyle/>
        <a:p>
          <a:endParaRPr lang="en-US"/>
        </a:p>
      </dgm:t>
    </dgm:pt>
    <dgm:pt modelId="{1F82924E-E3ED-42C0-A586-4C9D36EF05C6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দরজা</a:t>
          </a:r>
          <a:r>
            <a:rPr lang="en-US" sz="1600" dirty="0" smtClean="0">
              <a:latin typeface="NikoshBAN"/>
            </a:rPr>
            <a:t>   </a:t>
          </a:r>
          <a:r>
            <a:rPr lang="en-US" sz="1600" dirty="0" smtClean="0"/>
            <a:t>   </a:t>
          </a:r>
          <a:endParaRPr lang="en-US" sz="1600" dirty="0"/>
        </a:p>
      </dgm:t>
    </dgm:pt>
    <dgm:pt modelId="{B59DDFFC-522C-41D9-904E-087133F476FB}" type="parTrans" cxnId="{5E92A90F-6C59-497A-A907-E60474634217}">
      <dgm:prSet custT="1"/>
      <dgm:spPr/>
      <dgm:t>
        <a:bodyPr/>
        <a:lstStyle/>
        <a:p>
          <a:endParaRPr lang="en-US" sz="1600"/>
        </a:p>
      </dgm:t>
    </dgm:pt>
    <dgm:pt modelId="{746D9649-B4F7-4267-975C-C6635B971B01}" type="sibTrans" cxnId="{5E92A90F-6C59-497A-A907-E60474634217}">
      <dgm:prSet/>
      <dgm:spPr/>
      <dgm:t>
        <a:bodyPr/>
        <a:lstStyle/>
        <a:p>
          <a:endParaRPr lang="en-US"/>
        </a:p>
      </dgm:t>
    </dgm:pt>
    <dgm:pt modelId="{F5026F75-BF2A-4680-9BAA-8F6280FC1260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সিঁড়ি</a:t>
          </a:r>
          <a:r>
            <a:rPr lang="en-US" sz="1600" b="1" dirty="0" smtClean="0">
              <a:solidFill>
                <a:srgbClr val="002060"/>
              </a:solidFill>
              <a:latin typeface="NikoshBAN"/>
            </a:rPr>
            <a:t>  </a:t>
          </a:r>
          <a:r>
            <a:rPr lang="en-US" sz="1600" dirty="0" smtClean="0">
              <a:latin typeface="NikoshBAN"/>
            </a:rPr>
            <a:t>     </a:t>
          </a:r>
          <a:r>
            <a:rPr lang="en-US" sz="1600" dirty="0" smtClean="0"/>
            <a:t>   </a:t>
          </a:r>
          <a:endParaRPr lang="en-US" sz="1600" dirty="0"/>
        </a:p>
      </dgm:t>
    </dgm:pt>
    <dgm:pt modelId="{9EF5F906-6F39-4978-AC03-BF0CA12E38A3}" type="parTrans" cxnId="{86FB7E5B-2AB4-4809-BFD5-7EF72C086C3C}">
      <dgm:prSet custT="1"/>
      <dgm:spPr/>
      <dgm:t>
        <a:bodyPr/>
        <a:lstStyle/>
        <a:p>
          <a:endParaRPr lang="en-US" sz="1600"/>
        </a:p>
      </dgm:t>
    </dgm:pt>
    <dgm:pt modelId="{647990D2-3326-4204-884B-7162DB628812}" type="sibTrans" cxnId="{86FB7E5B-2AB4-4809-BFD5-7EF72C086C3C}">
      <dgm:prSet/>
      <dgm:spPr/>
      <dgm:t>
        <a:bodyPr/>
        <a:lstStyle/>
        <a:p>
          <a:endParaRPr lang="en-US"/>
        </a:p>
      </dgm:t>
    </dgm:pt>
    <dgm:pt modelId="{483002E2-D7DC-491F-B7CD-30F5807202F2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নদী</a:t>
          </a:r>
          <a:r>
            <a:rPr lang="en-US" sz="1600" dirty="0" smtClean="0">
              <a:latin typeface="NikoshBAN"/>
            </a:rPr>
            <a:t>    </a:t>
          </a:r>
          <a:r>
            <a:rPr lang="en-US" sz="1600" dirty="0" smtClean="0"/>
            <a:t>   </a:t>
          </a:r>
          <a:endParaRPr lang="en-US" sz="1600" dirty="0"/>
        </a:p>
      </dgm:t>
    </dgm:pt>
    <dgm:pt modelId="{05F83753-49A2-4828-B639-8764BB416A62}" type="parTrans" cxnId="{29FAE714-AF5F-43DF-9FCB-7CDC5DEEEB34}">
      <dgm:prSet custT="1"/>
      <dgm:spPr/>
      <dgm:t>
        <a:bodyPr/>
        <a:lstStyle/>
        <a:p>
          <a:endParaRPr lang="en-US" sz="1600"/>
        </a:p>
      </dgm:t>
    </dgm:pt>
    <dgm:pt modelId="{0A727A05-390B-4EBE-A7D2-C0AB25A36B29}" type="sibTrans" cxnId="{29FAE714-AF5F-43DF-9FCB-7CDC5DEEEB34}">
      <dgm:prSet/>
      <dgm:spPr/>
      <dgm:t>
        <a:bodyPr/>
        <a:lstStyle/>
        <a:p>
          <a:endParaRPr lang="en-US"/>
        </a:p>
      </dgm:t>
    </dgm:pt>
    <dgm:pt modelId="{E007C03E-D310-46FD-9F9F-009CF3799550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সেতু</a:t>
          </a:r>
          <a:r>
            <a:rPr lang="en-US" sz="1600" dirty="0" smtClean="0">
              <a:latin typeface="NikoshBAN"/>
            </a:rPr>
            <a:t>      </a:t>
          </a:r>
          <a:r>
            <a:rPr lang="en-US" sz="1600" dirty="0" smtClean="0"/>
            <a:t>   </a:t>
          </a:r>
          <a:endParaRPr lang="en-US" sz="1600" dirty="0"/>
        </a:p>
      </dgm:t>
    </dgm:pt>
    <dgm:pt modelId="{D9A47780-142F-4CCC-8D77-E8F98879889C}" type="parTrans" cxnId="{CECF6223-89C7-40DC-A6FB-C8E102233119}">
      <dgm:prSet custT="1"/>
      <dgm:spPr/>
      <dgm:t>
        <a:bodyPr/>
        <a:lstStyle/>
        <a:p>
          <a:endParaRPr lang="en-US" sz="1600"/>
        </a:p>
      </dgm:t>
    </dgm:pt>
    <dgm:pt modelId="{35514CE4-FB1F-4F82-B106-9A3A620DCDB8}" type="sibTrans" cxnId="{CECF6223-89C7-40DC-A6FB-C8E102233119}">
      <dgm:prSet/>
      <dgm:spPr/>
      <dgm:t>
        <a:bodyPr/>
        <a:lstStyle/>
        <a:p>
          <a:endParaRPr lang="en-US"/>
        </a:p>
      </dgm:t>
    </dgm:pt>
    <dgm:pt modelId="{5DB3D401-7542-48BB-803D-D1CCBDFF0212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NikoshBAN"/>
            </a:rPr>
            <a:t>পানি</a:t>
          </a:r>
          <a:r>
            <a:rPr lang="en-US" sz="1600" dirty="0" smtClean="0">
              <a:latin typeface="NikoshBAN"/>
            </a:rPr>
            <a:t>   </a:t>
          </a:r>
          <a:r>
            <a:rPr lang="en-US" sz="1600" dirty="0" smtClean="0"/>
            <a:t>   </a:t>
          </a:r>
          <a:endParaRPr lang="en-US" sz="1600" dirty="0"/>
        </a:p>
      </dgm:t>
    </dgm:pt>
    <dgm:pt modelId="{2C67FB8F-EF3A-4E4B-8A74-EDA2FC1FD9E0}" type="parTrans" cxnId="{9CF217BF-6131-4CD6-9308-AED5D868E601}">
      <dgm:prSet custT="1"/>
      <dgm:spPr/>
      <dgm:t>
        <a:bodyPr/>
        <a:lstStyle/>
        <a:p>
          <a:endParaRPr lang="en-US" sz="1600"/>
        </a:p>
      </dgm:t>
    </dgm:pt>
    <dgm:pt modelId="{CCC4DF12-D168-4DC7-9005-E92C7607E19B}" type="sibTrans" cxnId="{9CF217BF-6131-4CD6-9308-AED5D868E601}">
      <dgm:prSet/>
      <dgm:spPr/>
      <dgm:t>
        <a:bodyPr/>
        <a:lstStyle/>
        <a:p>
          <a:endParaRPr lang="en-US"/>
        </a:p>
      </dgm:t>
    </dgm:pt>
    <dgm:pt modelId="{A0FD94D5-E870-4C18-95E9-B13E9A649E95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শাপলা</a:t>
          </a:r>
          <a:r>
            <a:rPr lang="en-US" sz="1600" dirty="0" smtClean="0">
              <a:latin typeface="NikoshBAN"/>
            </a:rPr>
            <a:t>   </a:t>
          </a:r>
          <a:r>
            <a:rPr lang="en-US" sz="1600" dirty="0" smtClean="0"/>
            <a:t>   </a:t>
          </a:r>
          <a:endParaRPr lang="en-US" sz="1600" dirty="0"/>
        </a:p>
      </dgm:t>
    </dgm:pt>
    <dgm:pt modelId="{9A8A0481-8EAF-41DB-8566-7031A9539144}" type="parTrans" cxnId="{F00B1414-A796-4D49-A7EF-B420E002277F}">
      <dgm:prSet custT="1"/>
      <dgm:spPr/>
      <dgm:t>
        <a:bodyPr/>
        <a:lstStyle/>
        <a:p>
          <a:endParaRPr lang="en-US" sz="1600"/>
        </a:p>
      </dgm:t>
    </dgm:pt>
    <dgm:pt modelId="{C2BD895F-25FE-4BA2-9002-99C25DA952C6}" type="sibTrans" cxnId="{F00B1414-A796-4D49-A7EF-B420E002277F}">
      <dgm:prSet/>
      <dgm:spPr/>
      <dgm:t>
        <a:bodyPr/>
        <a:lstStyle/>
        <a:p>
          <a:endParaRPr lang="en-US"/>
        </a:p>
      </dgm:t>
    </dgm:pt>
    <dgm:pt modelId="{1584944C-8F38-4AED-BC78-236A667C0F0D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NikoshBAN"/>
            </a:rPr>
            <a:t>মানুষ</a:t>
          </a:r>
          <a:r>
            <a:rPr lang="en-US" sz="1600" dirty="0" smtClean="0">
              <a:latin typeface="NikoshBAN"/>
            </a:rPr>
            <a:t>  </a:t>
          </a:r>
          <a:r>
            <a:rPr lang="en-US" sz="1600" dirty="0" smtClean="0"/>
            <a:t>   </a:t>
          </a:r>
          <a:endParaRPr lang="en-US" sz="1600" dirty="0"/>
        </a:p>
      </dgm:t>
    </dgm:pt>
    <dgm:pt modelId="{37DD8C5F-F715-48F1-986B-DC1332C1A40C}" type="parTrans" cxnId="{426319E9-D103-483B-985B-569C7E9DA5AC}">
      <dgm:prSet custT="1"/>
      <dgm:spPr/>
      <dgm:t>
        <a:bodyPr/>
        <a:lstStyle/>
        <a:p>
          <a:endParaRPr lang="en-US" sz="1600"/>
        </a:p>
      </dgm:t>
    </dgm:pt>
    <dgm:pt modelId="{45DF62F6-E2D2-4046-9667-0A922EBE65E4}" type="sibTrans" cxnId="{426319E9-D103-483B-985B-569C7E9DA5AC}">
      <dgm:prSet/>
      <dgm:spPr/>
      <dgm:t>
        <a:bodyPr/>
        <a:lstStyle/>
        <a:p>
          <a:endParaRPr lang="en-US"/>
        </a:p>
      </dgm:t>
    </dgm:pt>
    <dgm:pt modelId="{C93791E6-0025-42CF-85FF-6A47470B7985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NikoshBAN"/>
            </a:rPr>
            <a:t>গরু</a:t>
          </a:r>
          <a:r>
            <a:rPr lang="en-US" sz="1600" dirty="0" smtClean="0"/>
            <a:t>   </a:t>
          </a:r>
          <a:endParaRPr lang="en-US" sz="1600" dirty="0"/>
        </a:p>
      </dgm:t>
    </dgm:pt>
    <dgm:pt modelId="{B99FB675-082F-4DA9-AC11-B1B3B526E13F}" type="parTrans" cxnId="{592AD1EA-94E7-41EA-917D-89F2DA0DBE98}">
      <dgm:prSet custT="1"/>
      <dgm:spPr/>
      <dgm:t>
        <a:bodyPr/>
        <a:lstStyle/>
        <a:p>
          <a:endParaRPr lang="en-US" sz="1600"/>
        </a:p>
      </dgm:t>
    </dgm:pt>
    <dgm:pt modelId="{7A965547-2198-48B6-AC23-5CB118D931B7}" type="sibTrans" cxnId="{592AD1EA-94E7-41EA-917D-89F2DA0DBE98}">
      <dgm:prSet/>
      <dgm:spPr/>
      <dgm:t>
        <a:bodyPr/>
        <a:lstStyle/>
        <a:p>
          <a:endParaRPr lang="en-US"/>
        </a:p>
      </dgm:t>
    </dgm:pt>
    <dgm:pt modelId="{DCB30A68-91FF-45D0-837A-F09B70232C31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  <a:latin typeface="NikoshBAN"/>
            </a:rPr>
            <a:t>চাকা</a:t>
          </a:r>
          <a:r>
            <a:rPr lang="en-US" sz="1600" b="1" dirty="0" smtClean="0">
              <a:solidFill>
                <a:srgbClr val="002060"/>
              </a:solidFill>
              <a:latin typeface="NikoshBAN"/>
            </a:rPr>
            <a:t> </a:t>
          </a:r>
          <a:r>
            <a:rPr lang="en-US" sz="1600" dirty="0" smtClean="0">
              <a:latin typeface="NikoshBAN"/>
            </a:rPr>
            <a:t>   </a:t>
          </a:r>
          <a:r>
            <a:rPr lang="en-US" sz="1600" dirty="0" smtClean="0"/>
            <a:t>   </a:t>
          </a:r>
          <a:endParaRPr lang="en-US" sz="1600" dirty="0"/>
        </a:p>
      </dgm:t>
    </dgm:pt>
    <dgm:pt modelId="{B7118047-E00E-45E9-B23F-50DDDADF2267}" type="parTrans" cxnId="{629FB919-345E-4B72-8E26-762E835F276B}">
      <dgm:prSet custT="1"/>
      <dgm:spPr/>
      <dgm:t>
        <a:bodyPr/>
        <a:lstStyle/>
        <a:p>
          <a:endParaRPr lang="en-US" sz="1600"/>
        </a:p>
      </dgm:t>
    </dgm:pt>
    <dgm:pt modelId="{BDB08BDE-6FEC-4B56-9785-8E3999397AC4}" type="sibTrans" cxnId="{629FB919-345E-4B72-8E26-762E835F276B}">
      <dgm:prSet/>
      <dgm:spPr/>
      <dgm:t>
        <a:bodyPr/>
        <a:lstStyle/>
        <a:p>
          <a:endParaRPr lang="en-US"/>
        </a:p>
      </dgm:t>
    </dgm:pt>
    <dgm:pt modelId="{473DB4D6-4575-48F9-86A2-4F5D59F45590}" type="pres">
      <dgm:prSet presAssocID="{E9504E62-A534-411C-9CBB-365FC6AF7A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915909-E47D-4593-A8C7-0C187A492133}" type="pres">
      <dgm:prSet presAssocID="{142C979A-9FE6-4A0E-9B58-17D5713BE6B0}" presName="centerShape" presStyleLbl="node0" presStyleIdx="0" presStyleCnt="1" custScaleX="308935" custScaleY="250197"/>
      <dgm:spPr/>
      <dgm:t>
        <a:bodyPr/>
        <a:lstStyle/>
        <a:p>
          <a:endParaRPr lang="en-US"/>
        </a:p>
      </dgm:t>
    </dgm:pt>
    <dgm:pt modelId="{AB9DEEBF-7E09-47AA-BBB6-2A984780B67D}" type="pres">
      <dgm:prSet presAssocID="{334DD1F1-CB00-4CBE-A7EE-66169C842012}" presName="Name9" presStyleLbl="parChTrans1D2" presStyleIdx="0" presStyleCnt="16"/>
      <dgm:spPr/>
      <dgm:t>
        <a:bodyPr/>
        <a:lstStyle/>
        <a:p>
          <a:endParaRPr lang="en-US"/>
        </a:p>
      </dgm:t>
    </dgm:pt>
    <dgm:pt modelId="{A173A7D7-7FBB-404E-B780-2A5C90512498}" type="pres">
      <dgm:prSet presAssocID="{334DD1F1-CB00-4CBE-A7EE-66169C842012}" presName="connTx" presStyleLbl="parChTrans1D2" presStyleIdx="0" presStyleCnt="16"/>
      <dgm:spPr/>
      <dgm:t>
        <a:bodyPr/>
        <a:lstStyle/>
        <a:p>
          <a:endParaRPr lang="en-US"/>
        </a:p>
      </dgm:t>
    </dgm:pt>
    <dgm:pt modelId="{D3148681-D25D-4BCD-98BB-A694673E25D4}" type="pres">
      <dgm:prSet presAssocID="{B0706849-C26B-4D06-88FD-096F346C9899}" presName="node" presStyleLbl="node1" presStyleIdx="0" presStyleCnt="16" custScaleX="159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D978B-3947-44E8-AD45-5ECE32E057F4}" type="pres">
      <dgm:prSet presAssocID="{9615039C-12D9-4B17-9263-28CD43802CCD}" presName="Name9" presStyleLbl="parChTrans1D2" presStyleIdx="1" presStyleCnt="16"/>
      <dgm:spPr/>
      <dgm:t>
        <a:bodyPr/>
        <a:lstStyle/>
        <a:p>
          <a:endParaRPr lang="en-US"/>
        </a:p>
      </dgm:t>
    </dgm:pt>
    <dgm:pt modelId="{7DECAE74-1FAF-4613-8086-CFE394F2D083}" type="pres">
      <dgm:prSet presAssocID="{9615039C-12D9-4B17-9263-28CD43802CCD}" presName="connTx" presStyleLbl="parChTrans1D2" presStyleIdx="1" presStyleCnt="16"/>
      <dgm:spPr/>
      <dgm:t>
        <a:bodyPr/>
        <a:lstStyle/>
        <a:p>
          <a:endParaRPr lang="en-US"/>
        </a:p>
      </dgm:t>
    </dgm:pt>
    <dgm:pt modelId="{CBA2A6EB-AE7F-445A-BF87-A6236252534B}" type="pres">
      <dgm:prSet presAssocID="{B5C172F5-2FFD-4FB9-A317-48A162FB8A7D}" presName="node" presStyleLbl="node1" presStyleIdx="1" presStyleCnt="16" custScaleX="176140" custRadScaleRad="114228" custRadScaleInc="48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262AB-AE7B-4C44-9585-7FB3C4015192}" type="pres">
      <dgm:prSet presAssocID="{F2828EAA-2E3F-4B63-AA59-159B6C888481}" presName="Name9" presStyleLbl="parChTrans1D2" presStyleIdx="2" presStyleCnt="16"/>
      <dgm:spPr/>
      <dgm:t>
        <a:bodyPr/>
        <a:lstStyle/>
        <a:p>
          <a:endParaRPr lang="en-US"/>
        </a:p>
      </dgm:t>
    </dgm:pt>
    <dgm:pt modelId="{7EE34358-1BCC-4DF1-80F9-D966BC872C50}" type="pres">
      <dgm:prSet presAssocID="{F2828EAA-2E3F-4B63-AA59-159B6C888481}" presName="connTx" presStyleLbl="parChTrans1D2" presStyleIdx="2" presStyleCnt="16"/>
      <dgm:spPr/>
      <dgm:t>
        <a:bodyPr/>
        <a:lstStyle/>
        <a:p>
          <a:endParaRPr lang="en-US"/>
        </a:p>
      </dgm:t>
    </dgm:pt>
    <dgm:pt modelId="{1BCE01D3-F59B-4884-9D47-91445B7E84AC}" type="pres">
      <dgm:prSet presAssocID="{F010747E-0E12-4154-9DF2-49E9B34E1192}" presName="node" presStyleLbl="node1" presStyleIdx="2" presStyleCnt="16" custScaleX="187075" custRadScaleRad="127491" custRadScaleInc="69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C1BE0-F060-4D7D-8C9D-C1FEF4035FBC}" type="pres">
      <dgm:prSet presAssocID="{AC6CA36F-AC8F-4734-B787-D49072960563}" presName="Name9" presStyleLbl="parChTrans1D2" presStyleIdx="3" presStyleCnt="16"/>
      <dgm:spPr/>
      <dgm:t>
        <a:bodyPr/>
        <a:lstStyle/>
        <a:p>
          <a:endParaRPr lang="en-US"/>
        </a:p>
      </dgm:t>
    </dgm:pt>
    <dgm:pt modelId="{BA9F6995-E330-4154-8688-B140BA000BAE}" type="pres">
      <dgm:prSet presAssocID="{AC6CA36F-AC8F-4734-B787-D49072960563}" presName="connTx" presStyleLbl="parChTrans1D2" presStyleIdx="3" presStyleCnt="16"/>
      <dgm:spPr/>
      <dgm:t>
        <a:bodyPr/>
        <a:lstStyle/>
        <a:p>
          <a:endParaRPr lang="en-US"/>
        </a:p>
      </dgm:t>
    </dgm:pt>
    <dgm:pt modelId="{B9861C85-10B8-4A8B-BAFE-7B6C353EC76C}" type="pres">
      <dgm:prSet presAssocID="{DC14C859-075A-47C5-8AA2-A9FC177FE4BB}" presName="node" presStyleLbl="node1" presStyleIdx="3" presStyleCnt="16" custScaleX="178874" custRadScaleRad="127113" custRadScaleInc="38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C109C-3D69-42FC-9509-74F3586A7C08}" type="pres">
      <dgm:prSet presAssocID="{21C5A0A5-95D6-4FA1-AFEB-98FC6A4E41D4}" presName="Name9" presStyleLbl="parChTrans1D2" presStyleIdx="4" presStyleCnt="16"/>
      <dgm:spPr/>
      <dgm:t>
        <a:bodyPr/>
        <a:lstStyle/>
        <a:p>
          <a:endParaRPr lang="en-US"/>
        </a:p>
      </dgm:t>
    </dgm:pt>
    <dgm:pt modelId="{86A6A0B8-8306-437A-BFAC-2D3C834A5969}" type="pres">
      <dgm:prSet presAssocID="{21C5A0A5-95D6-4FA1-AFEB-98FC6A4E41D4}" presName="connTx" presStyleLbl="parChTrans1D2" presStyleIdx="4" presStyleCnt="16"/>
      <dgm:spPr/>
      <dgm:t>
        <a:bodyPr/>
        <a:lstStyle/>
        <a:p>
          <a:endParaRPr lang="en-US"/>
        </a:p>
      </dgm:t>
    </dgm:pt>
    <dgm:pt modelId="{7E6567A0-5E95-4909-B9CF-297E8C95FBE3}" type="pres">
      <dgm:prSet presAssocID="{5A2B8844-D807-4E5C-92EC-0A2A47955315}" presName="node" presStyleLbl="node1" presStyleIdx="4" presStyleCnt="16" custScaleX="191946" custRadScaleRad="136412" custRadScaleInc="-7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1B11F-413B-4D5D-BF6C-718E377ACD48}" type="pres">
      <dgm:prSet presAssocID="{B7118047-E00E-45E9-B23F-50DDDADF2267}" presName="Name9" presStyleLbl="parChTrans1D2" presStyleIdx="5" presStyleCnt="16"/>
      <dgm:spPr/>
      <dgm:t>
        <a:bodyPr/>
        <a:lstStyle/>
        <a:p>
          <a:endParaRPr lang="en-US"/>
        </a:p>
      </dgm:t>
    </dgm:pt>
    <dgm:pt modelId="{0A8457BE-BDE9-4FE3-9C4E-5B89284B4289}" type="pres">
      <dgm:prSet presAssocID="{B7118047-E00E-45E9-B23F-50DDDADF2267}" presName="connTx" presStyleLbl="parChTrans1D2" presStyleIdx="5" presStyleCnt="16"/>
      <dgm:spPr/>
      <dgm:t>
        <a:bodyPr/>
        <a:lstStyle/>
        <a:p>
          <a:endParaRPr lang="en-US"/>
        </a:p>
      </dgm:t>
    </dgm:pt>
    <dgm:pt modelId="{7C3128C9-D120-4902-BC69-9BFE08B865D0}" type="pres">
      <dgm:prSet presAssocID="{DCB30A68-91FF-45D0-837A-F09B70232C31}" presName="node" presStyleLbl="node1" presStyleIdx="5" presStyleCnt="16" custScaleX="160414" custRadScaleRad="129785" custRadScaleInc="-5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F367A-CB58-4EF2-8E2F-72169E3D1A1F}" type="pres">
      <dgm:prSet presAssocID="{B99FB675-082F-4DA9-AC11-B1B3B526E13F}" presName="Name9" presStyleLbl="parChTrans1D2" presStyleIdx="6" presStyleCnt="16"/>
      <dgm:spPr/>
      <dgm:t>
        <a:bodyPr/>
        <a:lstStyle/>
        <a:p>
          <a:endParaRPr lang="en-US"/>
        </a:p>
      </dgm:t>
    </dgm:pt>
    <dgm:pt modelId="{E243F64A-2E61-46E8-93D2-C24BC4488D53}" type="pres">
      <dgm:prSet presAssocID="{B99FB675-082F-4DA9-AC11-B1B3B526E13F}" presName="connTx" presStyleLbl="parChTrans1D2" presStyleIdx="6" presStyleCnt="16"/>
      <dgm:spPr/>
      <dgm:t>
        <a:bodyPr/>
        <a:lstStyle/>
        <a:p>
          <a:endParaRPr lang="en-US"/>
        </a:p>
      </dgm:t>
    </dgm:pt>
    <dgm:pt modelId="{6FD0776A-A282-4BC0-A8FD-4AF9B7CDD48D}" type="pres">
      <dgm:prSet presAssocID="{C93791E6-0025-42CF-85FF-6A47470B7985}" presName="node" presStyleLbl="node1" presStyleIdx="6" presStyleCnt="16" custScaleX="152209" custRadScaleRad="133011" custRadScaleInc="-119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7F872-F073-47DD-9451-1AC787E38729}" type="pres">
      <dgm:prSet presAssocID="{ED3DF085-AE59-479A-9532-83F269A59B52}" presName="Name9" presStyleLbl="parChTrans1D2" presStyleIdx="7" presStyleCnt="16"/>
      <dgm:spPr/>
      <dgm:t>
        <a:bodyPr/>
        <a:lstStyle/>
        <a:p>
          <a:endParaRPr lang="en-US"/>
        </a:p>
      </dgm:t>
    </dgm:pt>
    <dgm:pt modelId="{76543CF2-9B8C-4C5B-828F-5F4F605F4A0A}" type="pres">
      <dgm:prSet presAssocID="{ED3DF085-AE59-479A-9532-83F269A59B52}" presName="connTx" presStyleLbl="parChTrans1D2" presStyleIdx="7" presStyleCnt="16"/>
      <dgm:spPr/>
      <dgm:t>
        <a:bodyPr/>
        <a:lstStyle/>
        <a:p>
          <a:endParaRPr lang="en-US"/>
        </a:p>
      </dgm:t>
    </dgm:pt>
    <dgm:pt modelId="{0B4768A1-F936-473A-A09C-D778C7EF9D8B}" type="pres">
      <dgm:prSet presAssocID="{D76EFEFA-CB2F-4FFA-B8C1-299D19E10B58}" presName="node" presStyleLbl="node1" presStyleIdx="7" presStyleCnt="16" custScaleX="213541" custRadScaleRad="115736" custRadScaleInc="-121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60AE0-90FF-408A-9057-3732C26FA6AD}" type="pres">
      <dgm:prSet presAssocID="{9EF5F906-6F39-4978-AC03-BF0CA12E38A3}" presName="Name9" presStyleLbl="parChTrans1D2" presStyleIdx="8" presStyleCnt="16"/>
      <dgm:spPr/>
      <dgm:t>
        <a:bodyPr/>
        <a:lstStyle/>
        <a:p>
          <a:endParaRPr lang="en-US"/>
        </a:p>
      </dgm:t>
    </dgm:pt>
    <dgm:pt modelId="{1599DBA3-4379-4E21-B3D6-12A616CEC03C}" type="pres">
      <dgm:prSet presAssocID="{9EF5F906-6F39-4978-AC03-BF0CA12E38A3}" presName="connTx" presStyleLbl="parChTrans1D2" presStyleIdx="8" presStyleCnt="16"/>
      <dgm:spPr/>
      <dgm:t>
        <a:bodyPr/>
        <a:lstStyle/>
        <a:p>
          <a:endParaRPr lang="en-US"/>
        </a:p>
      </dgm:t>
    </dgm:pt>
    <dgm:pt modelId="{26537818-B5DE-42ED-B498-125878DDA1D9}" type="pres">
      <dgm:prSet presAssocID="{F5026F75-BF2A-4680-9BAA-8F6280FC1260}" presName="node" presStyleLbl="node1" presStyleIdx="8" presStyleCnt="16" custScaleX="212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4617D-F49C-495C-BFEC-ED14793D68D2}" type="pres">
      <dgm:prSet presAssocID="{4A1CBB5D-6696-496A-BD13-8D0BF1963F72}" presName="Name9" presStyleLbl="parChTrans1D2" presStyleIdx="9" presStyleCnt="16"/>
      <dgm:spPr/>
      <dgm:t>
        <a:bodyPr/>
        <a:lstStyle/>
        <a:p>
          <a:endParaRPr lang="en-US"/>
        </a:p>
      </dgm:t>
    </dgm:pt>
    <dgm:pt modelId="{CA5AF649-B3ED-43C6-A93C-CD5F839B2833}" type="pres">
      <dgm:prSet presAssocID="{4A1CBB5D-6696-496A-BD13-8D0BF1963F72}" presName="connTx" presStyleLbl="parChTrans1D2" presStyleIdx="9" presStyleCnt="16"/>
      <dgm:spPr/>
      <dgm:t>
        <a:bodyPr/>
        <a:lstStyle/>
        <a:p>
          <a:endParaRPr lang="en-US"/>
        </a:p>
      </dgm:t>
    </dgm:pt>
    <dgm:pt modelId="{026A84D6-3079-4ACA-9AA4-EFD3A8218213}" type="pres">
      <dgm:prSet presAssocID="{F85B8938-1EE1-4269-ADF2-9C50165096F6}" presName="node" presStyleLbl="node1" presStyleIdx="9" presStyleCnt="16" custScaleX="202591" custRadScaleRad="114438" custRadScaleInc="113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FC6B5-D0CD-4BEF-B114-5BDA0826086B}" type="pres">
      <dgm:prSet presAssocID="{37DD8C5F-F715-48F1-986B-DC1332C1A40C}" presName="Name9" presStyleLbl="parChTrans1D2" presStyleIdx="10" presStyleCnt="16"/>
      <dgm:spPr/>
      <dgm:t>
        <a:bodyPr/>
        <a:lstStyle/>
        <a:p>
          <a:endParaRPr lang="en-US"/>
        </a:p>
      </dgm:t>
    </dgm:pt>
    <dgm:pt modelId="{028F4D06-FE8C-4011-BD7B-FFF6DACA869F}" type="pres">
      <dgm:prSet presAssocID="{37DD8C5F-F715-48F1-986B-DC1332C1A40C}" presName="connTx" presStyleLbl="parChTrans1D2" presStyleIdx="10" presStyleCnt="16"/>
      <dgm:spPr/>
      <dgm:t>
        <a:bodyPr/>
        <a:lstStyle/>
        <a:p>
          <a:endParaRPr lang="en-US"/>
        </a:p>
      </dgm:t>
    </dgm:pt>
    <dgm:pt modelId="{CA7C9F4C-F8D2-4EE0-AE10-C105670C2612}" type="pres">
      <dgm:prSet presAssocID="{1584944C-8F38-4AED-BC78-236A667C0F0D}" presName="node" presStyleLbl="node1" presStyleIdx="10" presStyleCnt="16" custScaleX="169615" custScaleY="96714" custRadScaleRad="128950" custRadScaleInc="112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B7B6D-68F8-44EE-92A7-F9AB72EAA034}" type="pres">
      <dgm:prSet presAssocID="{9A8A0481-8EAF-41DB-8566-7031A9539144}" presName="Name9" presStyleLbl="parChTrans1D2" presStyleIdx="11" presStyleCnt="16"/>
      <dgm:spPr/>
      <dgm:t>
        <a:bodyPr/>
        <a:lstStyle/>
        <a:p>
          <a:endParaRPr lang="en-US"/>
        </a:p>
      </dgm:t>
    </dgm:pt>
    <dgm:pt modelId="{3F411A0C-F5A5-473A-B53A-A21581F98B02}" type="pres">
      <dgm:prSet presAssocID="{9A8A0481-8EAF-41DB-8566-7031A9539144}" presName="connTx" presStyleLbl="parChTrans1D2" presStyleIdx="11" presStyleCnt="16"/>
      <dgm:spPr/>
      <dgm:t>
        <a:bodyPr/>
        <a:lstStyle/>
        <a:p>
          <a:endParaRPr lang="en-US"/>
        </a:p>
      </dgm:t>
    </dgm:pt>
    <dgm:pt modelId="{3562A84F-5C42-4366-B0D7-07DF85798EFF}" type="pres">
      <dgm:prSet presAssocID="{A0FD94D5-E870-4C18-95E9-B13E9A649E95}" presName="node" presStyleLbl="node1" presStyleIdx="11" presStyleCnt="16" custScaleX="184158" custRadScaleRad="118960" custRadScaleInc="45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D8ED4-7D2A-45E5-BF1F-3E0BF351DF54}" type="pres">
      <dgm:prSet presAssocID="{2C67FB8F-EF3A-4E4B-8A74-EDA2FC1FD9E0}" presName="Name9" presStyleLbl="parChTrans1D2" presStyleIdx="12" presStyleCnt="16"/>
      <dgm:spPr/>
      <dgm:t>
        <a:bodyPr/>
        <a:lstStyle/>
        <a:p>
          <a:endParaRPr lang="en-US"/>
        </a:p>
      </dgm:t>
    </dgm:pt>
    <dgm:pt modelId="{27DF34FE-57BF-49AE-850A-A566D3248D65}" type="pres">
      <dgm:prSet presAssocID="{2C67FB8F-EF3A-4E4B-8A74-EDA2FC1FD9E0}" presName="connTx" presStyleLbl="parChTrans1D2" presStyleIdx="12" presStyleCnt="16"/>
      <dgm:spPr/>
      <dgm:t>
        <a:bodyPr/>
        <a:lstStyle/>
        <a:p>
          <a:endParaRPr lang="en-US"/>
        </a:p>
      </dgm:t>
    </dgm:pt>
    <dgm:pt modelId="{0573C0EB-DDE5-4FFE-8FDF-762A13C9BA71}" type="pres">
      <dgm:prSet presAssocID="{5DB3D401-7542-48BB-803D-D1CCBDFF0212}" presName="node" presStyleLbl="node1" presStyleIdx="12" presStyleCnt="16" custScaleX="165453" custRadScaleRad="119789" custRadScaleInc="8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92850-7B66-4DC9-AC8E-E8BF0D01B66C}" type="pres">
      <dgm:prSet presAssocID="{D9A47780-142F-4CCC-8D77-E8F98879889C}" presName="Name9" presStyleLbl="parChTrans1D2" presStyleIdx="13" presStyleCnt="16"/>
      <dgm:spPr/>
      <dgm:t>
        <a:bodyPr/>
        <a:lstStyle/>
        <a:p>
          <a:endParaRPr lang="en-US"/>
        </a:p>
      </dgm:t>
    </dgm:pt>
    <dgm:pt modelId="{CFBCC832-0C9D-4CCC-AC1E-78537905BC91}" type="pres">
      <dgm:prSet presAssocID="{D9A47780-142F-4CCC-8D77-E8F98879889C}" presName="connTx" presStyleLbl="parChTrans1D2" presStyleIdx="13" presStyleCnt="16"/>
      <dgm:spPr/>
      <dgm:t>
        <a:bodyPr/>
        <a:lstStyle/>
        <a:p>
          <a:endParaRPr lang="en-US"/>
        </a:p>
      </dgm:t>
    </dgm:pt>
    <dgm:pt modelId="{4F9D483C-6D87-4AFC-9E04-E8A98D3BD424}" type="pres">
      <dgm:prSet presAssocID="{E007C03E-D310-46FD-9F9F-009CF3799550}" presName="node" presStyleLbl="node1" presStyleIdx="13" presStyleCnt="16" custScaleX="161413" custRadScaleRad="119172" custRadScaleInc="-43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86F55-30D6-4BB7-A35E-B65A8E926E86}" type="pres">
      <dgm:prSet presAssocID="{05F83753-49A2-4828-B639-8764BB416A62}" presName="Name9" presStyleLbl="parChTrans1D2" presStyleIdx="14" presStyleCnt="16"/>
      <dgm:spPr/>
      <dgm:t>
        <a:bodyPr/>
        <a:lstStyle/>
        <a:p>
          <a:endParaRPr lang="en-US"/>
        </a:p>
      </dgm:t>
    </dgm:pt>
    <dgm:pt modelId="{29991682-73DC-40E8-8C46-77C4A4472680}" type="pres">
      <dgm:prSet presAssocID="{05F83753-49A2-4828-B639-8764BB416A62}" presName="connTx" presStyleLbl="parChTrans1D2" presStyleIdx="14" presStyleCnt="16"/>
      <dgm:spPr/>
      <dgm:t>
        <a:bodyPr/>
        <a:lstStyle/>
        <a:p>
          <a:endParaRPr lang="en-US"/>
        </a:p>
      </dgm:t>
    </dgm:pt>
    <dgm:pt modelId="{997CBB6E-E222-470B-960A-3606956E4C28}" type="pres">
      <dgm:prSet presAssocID="{483002E2-D7DC-491F-B7CD-30F5807202F2}" presName="node" presStyleLbl="node1" presStyleIdx="14" presStyleCnt="16" custScaleX="178216" custRadScaleRad="122862" custRadScaleInc="-90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8577-403E-4EDD-9880-4728222B00C1}" type="pres">
      <dgm:prSet presAssocID="{B59DDFFC-522C-41D9-904E-087133F476FB}" presName="Name9" presStyleLbl="parChTrans1D2" presStyleIdx="15" presStyleCnt="16"/>
      <dgm:spPr/>
      <dgm:t>
        <a:bodyPr/>
        <a:lstStyle/>
        <a:p>
          <a:endParaRPr lang="en-US"/>
        </a:p>
      </dgm:t>
    </dgm:pt>
    <dgm:pt modelId="{E58F7ECB-86D6-45B4-8DA8-0DB2C9EC3C7E}" type="pres">
      <dgm:prSet presAssocID="{B59DDFFC-522C-41D9-904E-087133F476FB}" presName="connTx" presStyleLbl="parChTrans1D2" presStyleIdx="15" presStyleCnt="16"/>
      <dgm:spPr/>
      <dgm:t>
        <a:bodyPr/>
        <a:lstStyle/>
        <a:p>
          <a:endParaRPr lang="en-US"/>
        </a:p>
      </dgm:t>
    </dgm:pt>
    <dgm:pt modelId="{65C62BAE-9D40-4AD7-94AE-19F8B599DAFD}" type="pres">
      <dgm:prSet presAssocID="{1F82924E-E3ED-42C0-A586-4C9D36EF05C6}" presName="node" presStyleLbl="node1" presStyleIdx="15" presStyleCnt="16" custScaleX="208214" custRadScaleRad="112078" custRadScaleInc="-62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CF6223-89C7-40DC-A6FB-C8E102233119}" srcId="{142C979A-9FE6-4A0E-9B58-17D5713BE6B0}" destId="{E007C03E-D310-46FD-9F9F-009CF3799550}" srcOrd="13" destOrd="0" parTransId="{D9A47780-142F-4CCC-8D77-E8F98879889C}" sibTransId="{35514CE4-FB1F-4F82-B106-9A3A620DCDB8}"/>
    <dgm:cxn modelId="{3872020D-AD28-46FD-A974-27C8C61EB5C5}" srcId="{142C979A-9FE6-4A0E-9B58-17D5713BE6B0}" destId="{F85B8938-1EE1-4269-ADF2-9C50165096F6}" srcOrd="9" destOrd="0" parTransId="{4A1CBB5D-6696-496A-BD13-8D0BF1963F72}" sibTransId="{9A31CB49-48F6-42A8-B908-67B044AFB29C}"/>
    <dgm:cxn modelId="{592AD1EA-94E7-41EA-917D-89F2DA0DBE98}" srcId="{142C979A-9FE6-4A0E-9B58-17D5713BE6B0}" destId="{C93791E6-0025-42CF-85FF-6A47470B7985}" srcOrd="6" destOrd="0" parTransId="{B99FB675-082F-4DA9-AC11-B1B3B526E13F}" sibTransId="{7A965547-2198-48B6-AC23-5CB118D931B7}"/>
    <dgm:cxn modelId="{426319E9-D103-483B-985B-569C7E9DA5AC}" srcId="{142C979A-9FE6-4A0E-9B58-17D5713BE6B0}" destId="{1584944C-8F38-4AED-BC78-236A667C0F0D}" srcOrd="10" destOrd="0" parTransId="{37DD8C5F-F715-48F1-986B-DC1332C1A40C}" sibTransId="{45DF62F6-E2D2-4046-9667-0A922EBE65E4}"/>
    <dgm:cxn modelId="{2DD2921C-4804-49ED-8465-2872D63FFA7A}" type="presOf" srcId="{334DD1F1-CB00-4CBE-A7EE-66169C842012}" destId="{A173A7D7-7FBB-404E-B780-2A5C90512498}" srcOrd="1" destOrd="0" presId="urn:microsoft.com/office/officeart/2005/8/layout/radial1"/>
    <dgm:cxn modelId="{9E1464D9-06E9-4CF6-A20A-AD3579F4A452}" type="presOf" srcId="{4A1CBB5D-6696-496A-BD13-8D0BF1963F72}" destId="{EC04617D-F49C-495C-BFEC-ED14793D68D2}" srcOrd="0" destOrd="0" presId="urn:microsoft.com/office/officeart/2005/8/layout/radial1"/>
    <dgm:cxn modelId="{E5C05D99-2C54-40DC-8707-1466A3D82B0B}" type="presOf" srcId="{4A1CBB5D-6696-496A-BD13-8D0BF1963F72}" destId="{CA5AF649-B3ED-43C6-A93C-CD5F839B2833}" srcOrd="1" destOrd="0" presId="urn:microsoft.com/office/officeart/2005/8/layout/radial1"/>
    <dgm:cxn modelId="{9D76E504-7EDD-4040-821F-D7C8D5ACE130}" type="presOf" srcId="{AC6CA36F-AC8F-4734-B787-D49072960563}" destId="{DF5C1BE0-F060-4D7D-8C9D-C1FEF4035FBC}" srcOrd="0" destOrd="0" presId="urn:microsoft.com/office/officeart/2005/8/layout/radial1"/>
    <dgm:cxn modelId="{CD8D48DA-F2AC-4E88-8CDC-8983C0F41A44}" type="presOf" srcId="{05F83753-49A2-4828-B639-8764BB416A62}" destId="{83C86F55-30D6-4BB7-A35E-B65A8E926E86}" srcOrd="0" destOrd="0" presId="urn:microsoft.com/office/officeart/2005/8/layout/radial1"/>
    <dgm:cxn modelId="{FB7D200C-50D3-47E7-BDB4-4F4634B2A0F7}" type="presOf" srcId="{5A2B8844-D807-4E5C-92EC-0A2A47955315}" destId="{7E6567A0-5E95-4909-B9CF-297E8C95FBE3}" srcOrd="0" destOrd="0" presId="urn:microsoft.com/office/officeart/2005/8/layout/radial1"/>
    <dgm:cxn modelId="{28F79A20-1B68-43FC-9AE2-D03C6735F461}" type="presOf" srcId="{B7118047-E00E-45E9-B23F-50DDDADF2267}" destId="{72B1B11F-413B-4D5D-BF6C-718E377ACD48}" srcOrd="0" destOrd="0" presId="urn:microsoft.com/office/officeart/2005/8/layout/radial1"/>
    <dgm:cxn modelId="{90F3DA66-A3A2-4EFE-AF02-363984B4B3F4}" srcId="{142C979A-9FE6-4A0E-9B58-17D5713BE6B0}" destId="{5A2B8844-D807-4E5C-92EC-0A2A47955315}" srcOrd="4" destOrd="0" parTransId="{21C5A0A5-95D6-4FA1-AFEB-98FC6A4E41D4}" sibTransId="{2F231606-C72F-47C4-89FF-BAE230324810}"/>
    <dgm:cxn modelId="{D1BFF8D7-292E-4165-9566-44AF148E17C2}" type="presOf" srcId="{9615039C-12D9-4B17-9263-28CD43802CCD}" destId="{250D978B-3947-44E8-AD45-5ECE32E057F4}" srcOrd="0" destOrd="0" presId="urn:microsoft.com/office/officeart/2005/8/layout/radial1"/>
    <dgm:cxn modelId="{7C610ED3-2C81-4186-AEF2-16400BEC93A5}" type="presOf" srcId="{B59DDFFC-522C-41D9-904E-087133F476FB}" destId="{E58F7ECB-86D6-45B4-8DA8-0DB2C9EC3C7E}" srcOrd="1" destOrd="0" presId="urn:microsoft.com/office/officeart/2005/8/layout/radial1"/>
    <dgm:cxn modelId="{E1B6323C-1E70-494B-8E26-30D43C660A52}" type="presOf" srcId="{37DD8C5F-F715-48F1-986B-DC1332C1A40C}" destId="{028F4D06-FE8C-4011-BD7B-FFF6DACA869F}" srcOrd="1" destOrd="0" presId="urn:microsoft.com/office/officeart/2005/8/layout/radial1"/>
    <dgm:cxn modelId="{D92C481A-6DC2-4A7F-8932-5E4409E4CEED}" type="presOf" srcId="{ED3DF085-AE59-479A-9532-83F269A59B52}" destId="{76543CF2-9B8C-4C5B-828F-5F4F605F4A0A}" srcOrd="1" destOrd="0" presId="urn:microsoft.com/office/officeart/2005/8/layout/radial1"/>
    <dgm:cxn modelId="{0F91B096-159C-42AB-81FC-5FAC7A17C542}" type="presOf" srcId="{1584944C-8F38-4AED-BC78-236A667C0F0D}" destId="{CA7C9F4C-F8D2-4EE0-AE10-C105670C2612}" srcOrd="0" destOrd="0" presId="urn:microsoft.com/office/officeart/2005/8/layout/radial1"/>
    <dgm:cxn modelId="{116F3C40-E2EC-429B-A782-065B608B4F9E}" srcId="{142C979A-9FE6-4A0E-9B58-17D5713BE6B0}" destId="{DC14C859-075A-47C5-8AA2-A9FC177FE4BB}" srcOrd="3" destOrd="0" parTransId="{AC6CA36F-AC8F-4734-B787-D49072960563}" sibTransId="{4E13A09C-2AA8-40A7-B853-607075562748}"/>
    <dgm:cxn modelId="{22B84C1A-CFA7-442A-8747-B81081D94455}" type="presOf" srcId="{C93791E6-0025-42CF-85FF-6A47470B7985}" destId="{6FD0776A-A282-4BC0-A8FD-4AF9B7CDD48D}" srcOrd="0" destOrd="0" presId="urn:microsoft.com/office/officeart/2005/8/layout/radial1"/>
    <dgm:cxn modelId="{558A8C72-9FAC-466A-BC24-D2E171984118}" type="presOf" srcId="{B99FB675-082F-4DA9-AC11-B1B3B526E13F}" destId="{36CF367A-CB58-4EF2-8E2F-72169E3D1A1F}" srcOrd="0" destOrd="0" presId="urn:microsoft.com/office/officeart/2005/8/layout/radial1"/>
    <dgm:cxn modelId="{5256E4A6-7D02-44FD-88B6-26CC12335ACE}" type="presOf" srcId="{9EF5F906-6F39-4978-AC03-BF0CA12E38A3}" destId="{1599DBA3-4379-4E21-B3D6-12A616CEC03C}" srcOrd="1" destOrd="0" presId="urn:microsoft.com/office/officeart/2005/8/layout/radial1"/>
    <dgm:cxn modelId="{FF7D085F-9932-4431-BAC3-75BBBEABDA32}" type="presOf" srcId="{37DD8C5F-F715-48F1-986B-DC1332C1A40C}" destId="{E29FC6B5-D0CD-4BEF-B114-5BDA0826086B}" srcOrd="0" destOrd="0" presId="urn:microsoft.com/office/officeart/2005/8/layout/radial1"/>
    <dgm:cxn modelId="{9F498DF0-5114-4CCF-AE43-F2A7C4692A56}" type="presOf" srcId="{A0FD94D5-E870-4C18-95E9-B13E9A649E95}" destId="{3562A84F-5C42-4366-B0D7-07DF85798EFF}" srcOrd="0" destOrd="0" presId="urn:microsoft.com/office/officeart/2005/8/layout/radial1"/>
    <dgm:cxn modelId="{2103223E-515A-439F-8388-6363FA7DC1F2}" type="presOf" srcId="{5DB3D401-7542-48BB-803D-D1CCBDFF0212}" destId="{0573C0EB-DDE5-4FFE-8FDF-762A13C9BA71}" srcOrd="0" destOrd="0" presId="urn:microsoft.com/office/officeart/2005/8/layout/radial1"/>
    <dgm:cxn modelId="{0BB7E144-30FC-48B8-8F1F-70672B8F14ED}" type="presOf" srcId="{F5026F75-BF2A-4680-9BAA-8F6280FC1260}" destId="{26537818-B5DE-42ED-B498-125878DDA1D9}" srcOrd="0" destOrd="0" presId="urn:microsoft.com/office/officeart/2005/8/layout/radial1"/>
    <dgm:cxn modelId="{DEFD20B9-426C-452E-8502-365BA0DD2260}" type="presOf" srcId="{9EF5F906-6F39-4978-AC03-BF0CA12E38A3}" destId="{41760AE0-90FF-408A-9057-3732C26FA6AD}" srcOrd="0" destOrd="0" presId="urn:microsoft.com/office/officeart/2005/8/layout/radial1"/>
    <dgm:cxn modelId="{BE5A889F-3E03-41AB-A229-ECBE305FE439}" srcId="{142C979A-9FE6-4A0E-9B58-17D5713BE6B0}" destId="{B5C172F5-2FFD-4FB9-A317-48A162FB8A7D}" srcOrd="1" destOrd="0" parTransId="{9615039C-12D9-4B17-9263-28CD43802CCD}" sibTransId="{D2042693-A12C-418B-84E7-929A49063752}"/>
    <dgm:cxn modelId="{0F868F75-AD15-49A2-8574-F522F3142191}" type="presOf" srcId="{2C67FB8F-EF3A-4E4B-8A74-EDA2FC1FD9E0}" destId="{27DF34FE-57BF-49AE-850A-A566D3248D65}" srcOrd="1" destOrd="0" presId="urn:microsoft.com/office/officeart/2005/8/layout/radial1"/>
    <dgm:cxn modelId="{732FE972-DB73-4EF1-A2AE-8CCF2EEFADA4}" srcId="{142C979A-9FE6-4A0E-9B58-17D5713BE6B0}" destId="{F010747E-0E12-4154-9DF2-49E9B34E1192}" srcOrd="2" destOrd="0" parTransId="{F2828EAA-2E3F-4B63-AA59-159B6C888481}" sibTransId="{FF31E609-3FFF-4816-8D50-2EA1A9276C32}"/>
    <dgm:cxn modelId="{5E92A90F-6C59-497A-A907-E60474634217}" srcId="{142C979A-9FE6-4A0E-9B58-17D5713BE6B0}" destId="{1F82924E-E3ED-42C0-A586-4C9D36EF05C6}" srcOrd="15" destOrd="0" parTransId="{B59DDFFC-522C-41D9-904E-087133F476FB}" sibTransId="{746D9649-B4F7-4267-975C-C6635B971B01}"/>
    <dgm:cxn modelId="{658E018D-6149-40CE-857A-ADA9AB7DFA61}" type="presOf" srcId="{D9A47780-142F-4CCC-8D77-E8F98879889C}" destId="{15D92850-7B66-4DC9-AC8E-E8BF0D01B66C}" srcOrd="0" destOrd="0" presId="urn:microsoft.com/office/officeart/2005/8/layout/radial1"/>
    <dgm:cxn modelId="{D3EFB171-BEF5-45FB-AB3C-DFDDF97355DE}" srcId="{142C979A-9FE6-4A0E-9B58-17D5713BE6B0}" destId="{B0706849-C26B-4D06-88FD-096F346C9899}" srcOrd="0" destOrd="0" parTransId="{334DD1F1-CB00-4CBE-A7EE-66169C842012}" sibTransId="{6A67E5F1-8737-4ED7-AE4E-C71726EF81D3}"/>
    <dgm:cxn modelId="{F00B1414-A796-4D49-A7EF-B420E002277F}" srcId="{142C979A-9FE6-4A0E-9B58-17D5713BE6B0}" destId="{A0FD94D5-E870-4C18-95E9-B13E9A649E95}" srcOrd="11" destOrd="0" parTransId="{9A8A0481-8EAF-41DB-8566-7031A9539144}" sibTransId="{C2BD895F-25FE-4BA2-9002-99C25DA952C6}"/>
    <dgm:cxn modelId="{FEFCE134-F379-4157-8A2B-AA731E2B9584}" type="presOf" srcId="{B59DDFFC-522C-41D9-904E-087133F476FB}" destId="{B1D38577-403E-4EDD-9880-4728222B00C1}" srcOrd="0" destOrd="0" presId="urn:microsoft.com/office/officeart/2005/8/layout/radial1"/>
    <dgm:cxn modelId="{A8A2CCB7-ABAE-40F2-822D-8CAC2AC384E4}" type="presOf" srcId="{E9504E62-A534-411C-9CBB-365FC6AF7A5A}" destId="{473DB4D6-4575-48F9-86A2-4F5D59F45590}" srcOrd="0" destOrd="0" presId="urn:microsoft.com/office/officeart/2005/8/layout/radial1"/>
    <dgm:cxn modelId="{94486CE6-AAC5-4D1A-84AF-D635B14D665D}" type="presOf" srcId="{B99FB675-082F-4DA9-AC11-B1B3B526E13F}" destId="{E243F64A-2E61-46E8-93D2-C24BC4488D53}" srcOrd="1" destOrd="0" presId="urn:microsoft.com/office/officeart/2005/8/layout/radial1"/>
    <dgm:cxn modelId="{815C696B-5D49-4E92-B1DB-827A584F21C3}" type="presOf" srcId="{9A8A0481-8EAF-41DB-8566-7031A9539144}" destId="{3F411A0C-F5A5-473A-B53A-A21581F98B02}" srcOrd="1" destOrd="0" presId="urn:microsoft.com/office/officeart/2005/8/layout/radial1"/>
    <dgm:cxn modelId="{E3D73D54-50C8-44DC-8079-23BC8E3CD160}" type="presOf" srcId="{D76EFEFA-CB2F-4FFA-B8C1-299D19E10B58}" destId="{0B4768A1-F936-473A-A09C-D778C7EF9D8B}" srcOrd="0" destOrd="0" presId="urn:microsoft.com/office/officeart/2005/8/layout/radial1"/>
    <dgm:cxn modelId="{95A82FAB-5D04-4BE1-B922-E6A22EF68D00}" type="presOf" srcId="{D9A47780-142F-4CCC-8D77-E8F98879889C}" destId="{CFBCC832-0C9D-4CCC-AC1E-78537905BC91}" srcOrd="1" destOrd="0" presId="urn:microsoft.com/office/officeart/2005/8/layout/radial1"/>
    <dgm:cxn modelId="{11B24CA4-8EA2-4E91-84F4-C4C85D20C32F}" type="presOf" srcId="{F2828EAA-2E3F-4B63-AA59-159B6C888481}" destId="{944262AB-AE7B-4C44-9585-7FB3C4015192}" srcOrd="0" destOrd="0" presId="urn:microsoft.com/office/officeart/2005/8/layout/radial1"/>
    <dgm:cxn modelId="{C6ADCC7B-6A90-403E-8481-968B5B5D4EE7}" type="presOf" srcId="{E007C03E-D310-46FD-9F9F-009CF3799550}" destId="{4F9D483C-6D87-4AFC-9E04-E8A98D3BD424}" srcOrd="0" destOrd="0" presId="urn:microsoft.com/office/officeart/2005/8/layout/radial1"/>
    <dgm:cxn modelId="{DBFA6AFB-D41B-4C68-BA6D-8F811BCE54D5}" type="presOf" srcId="{05F83753-49A2-4828-B639-8764BB416A62}" destId="{29991682-73DC-40E8-8C46-77C4A4472680}" srcOrd="1" destOrd="0" presId="urn:microsoft.com/office/officeart/2005/8/layout/radial1"/>
    <dgm:cxn modelId="{29FAE714-AF5F-43DF-9FCB-7CDC5DEEEB34}" srcId="{142C979A-9FE6-4A0E-9B58-17D5713BE6B0}" destId="{483002E2-D7DC-491F-B7CD-30F5807202F2}" srcOrd="14" destOrd="0" parTransId="{05F83753-49A2-4828-B639-8764BB416A62}" sibTransId="{0A727A05-390B-4EBE-A7D2-C0AB25A36B29}"/>
    <dgm:cxn modelId="{24C377FA-B579-48EE-8F3E-6C2BC1FA3F46}" type="presOf" srcId="{483002E2-D7DC-491F-B7CD-30F5807202F2}" destId="{997CBB6E-E222-470B-960A-3606956E4C28}" srcOrd="0" destOrd="0" presId="urn:microsoft.com/office/officeart/2005/8/layout/radial1"/>
    <dgm:cxn modelId="{9CF217BF-6131-4CD6-9308-AED5D868E601}" srcId="{142C979A-9FE6-4A0E-9B58-17D5713BE6B0}" destId="{5DB3D401-7542-48BB-803D-D1CCBDFF0212}" srcOrd="12" destOrd="0" parTransId="{2C67FB8F-EF3A-4E4B-8A74-EDA2FC1FD9E0}" sibTransId="{CCC4DF12-D168-4DC7-9005-E92C7607E19B}"/>
    <dgm:cxn modelId="{91F97B87-0EBE-40E8-BC27-3654E1143E85}" type="presOf" srcId="{ED3DF085-AE59-479A-9532-83F269A59B52}" destId="{3427F872-F073-47DD-9451-1AC787E38729}" srcOrd="0" destOrd="0" presId="urn:microsoft.com/office/officeart/2005/8/layout/radial1"/>
    <dgm:cxn modelId="{DE20BBCC-620E-4DF7-AC4A-F349354C7C4B}" type="presOf" srcId="{DCB30A68-91FF-45D0-837A-F09B70232C31}" destId="{7C3128C9-D120-4902-BC69-9BFE08B865D0}" srcOrd="0" destOrd="0" presId="urn:microsoft.com/office/officeart/2005/8/layout/radial1"/>
    <dgm:cxn modelId="{F5377D2C-A663-42EB-B5F8-21872FF5BAAC}" type="presOf" srcId="{21C5A0A5-95D6-4FA1-AFEB-98FC6A4E41D4}" destId="{86A6A0B8-8306-437A-BFAC-2D3C834A5969}" srcOrd="1" destOrd="0" presId="urn:microsoft.com/office/officeart/2005/8/layout/radial1"/>
    <dgm:cxn modelId="{CA50F174-5E53-4730-9D28-DFDA78CB8A01}" type="presOf" srcId="{1F82924E-E3ED-42C0-A586-4C9D36EF05C6}" destId="{65C62BAE-9D40-4AD7-94AE-19F8B599DAFD}" srcOrd="0" destOrd="0" presId="urn:microsoft.com/office/officeart/2005/8/layout/radial1"/>
    <dgm:cxn modelId="{BAD40D69-876F-446C-B6FA-E3C41F49E297}" type="presOf" srcId="{F85B8938-1EE1-4269-ADF2-9C50165096F6}" destId="{026A84D6-3079-4ACA-9AA4-EFD3A8218213}" srcOrd="0" destOrd="0" presId="urn:microsoft.com/office/officeart/2005/8/layout/radial1"/>
    <dgm:cxn modelId="{E05031B6-91D9-4D39-B4F1-40127E832F4F}" type="presOf" srcId="{F2828EAA-2E3F-4B63-AA59-159B6C888481}" destId="{7EE34358-1BCC-4DF1-80F9-D966BC872C50}" srcOrd="1" destOrd="0" presId="urn:microsoft.com/office/officeart/2005/8/layout/radial1"/>
    <dgm:cxn modelId="{21874FE3-EC2A-42FA-B5F7-7FA77C19E29A}" type="presOf" srcId="{DC14C859-075A-47C5-8AA2-A9FC177FE4BB}" destId="{B9861C85-10B8-4A8B-BAFE-7B6C353EC76C}" srcOrd="0" destOrd="0" presId="urn:microsoft.com/office/officeart/2005/8/layout/radial1"/>
    <dgm:cxn modelId="{C50BC0B9-12A7-47C2-B1FA-9E39B1B9DAE1}" type="presOf" srcId="{B0706849-C26B-4D06-88FD-096F346C9899}" destId="{D3148681-D25D-4BCD-98BB-A694673E25D4}" srcOrd="0" destOrd="0" presId="urn:microsoft.com/office/officeart/2005/8/layout/radial1"/>
    <dgm:cxn modelId="{43406FEB-779C-419F-B8D7-95B483F35DBD}" type="presOf" srcId="{F010747E-0E12-4154-9DF2-49E9B34E1192}" destId="{1BCE01D3-F59B-4884-9D47-91445B7E84AC}" srcOrd="0" destOrd="0" presId="urn:microsoft.com/office/officeart/2005/8/layout/radial1"/>
    <dgm:cxn modelId="{629FB919-345E-4B72-8E26-762E835F276B}" srcId="{142C979A-9FE6-4A0E-9B58-17D5713BE6B0}" destId="{DCB30A68-91FF-45D0-837A-F09B70232C31}" srcOrd="5" destOrd="0" parTransId="{B7118047-E00E-45E9-B23F-50DDDADF2267}" sibTransId="{BDB08BDE-6FEC-4B56-9785-8E3999397AC4}"/>
    <dgm:cxn modelId="{3AD06994-C1DE-45A9-8679-89CDF30E5F8B}" srcId="{142C979A-9FE6-4A0E-9B58-17D5713BE6B0}" destId="{D76EFEFA-CB2F-4FFA-B8C1-299D19E10B58}" srcOrd="7" destOrd="0" parTransId="{ED3DF085-AE59-479A-9532-83F269A59B52}" sibTransId="{FD2B76F0-D11F-4E00-B0F6-FF808220F4AC}"/>
    <dgm:cxn modelId="{55C4F8C4-C799-4B44-B79D-FD52B9D77704}" type="presOf" srcId="{B7118047-E00E-45E9-B23F-50DDDADF2267}" destId="{0A8457BE-BDE9-4FE3-9C4E-5B89284B4289}" srcOrd="1" destOrd="0" presId="urn:microsoft.com/office/officeart/2005/8/layout/radial1"/>
    <dgm:cxn modelId="{085D14B7-5249-47BC-9E67-CD0F451EF6DA}" type="presOf" srcId="{21C5A0A5-95D6-4FA1-AFEB-98FC6A4E41D4}" destId="{4EAC109C-3D69-42FC-9509-74F3586A7C08}" srcOrd="0" destOrd="0" presId="urn:microsoft.com/office/officeart/2005/8/layout/radial1"/>
    <dgm:cxn modelId="{EC7F62D2-7250-4699-B8A8-2FA422B1836B}" type="presOf" srcId="{334DD1F1-CB00-4CBE-A7EE-66169C842012}" destId="{AB9DEEBF-7E09-47AA-BBB6-2A984780B67D}" srcOrd="0" destOrd="0" presId="urn:microsoft.com/office/officeart/2005/8/layout/radial1"/>
    <dgm:cxn modelId="{EE5FC10A-7ADD-4BDA-ADAF-84E919825D9C}" type="presOf" srcId="{B5C172F5-2FFD-4FB9-A317-48A162FB8A7D}" destId="{CBA2A6EB-AE7F-445A-BF87-A6236252534B}" srcOrd="0" destOrd="0" presId="urn:microsoft.com/office/officeart/2005/8/layout/radial1"/>
    <dgm:cxn modelId="{1BB5090E-543F-40B9-8A5B-8BB05A177D2B}" type="presOf" srcId="{9615039C-12D9-4B17-9263-28CD43802CCD}" destId="{7DECAE74-1FAF-4613-8086-CFE394F2D083}" srcOrd="1" destOrd="0" presId="urn:microsoft.com/office/officeart/2005/8/layout/radial1"/>
    <dgm:cxn modelId="{0BDADFB5-158D-45FD-99DC-5A74ABCBF847}" type="presOf" srcId="{9A8A0481-8EAF-41DB-8566-7031A9539144}" destId="{57FB7B6D-68F8-44EE-92A7-F9AB72EAA034}" srcOrd="0" destOrd="0" presId="urn:microsoft.com/office/officeart/2005/8/layout/radial1"/>
    <dgm:cxn modelId="{3C157954-2C4D-43AA-A669-D6A56BB09230}" type="presOf" srcId="{142C979A-9FE6-4A0E-9B58-17D5713BE6B0}" destId="{D0915909-E47D-4593-A8C7-0C187A492133}" srcOrd="0" destOrd="0" presId="urn:microsoft.com/office/officeart/2005/8/layout/radial1"/>
    <dgm:cxn modelId="{A1119651-604B-4AC7-860C-B71F9EBBDEBF}" type="presOf" srcId="{AC6CA36F-AC8F-4734-B787-D49072960563}" destId="{BA9F6995-E330-4154-8688-B140BA000BAE}" srcOrd="1" destOrd="0" presId="urn:microsoft.com/office/officeart/2005/8/layout/radial1"/>
    <dgm:cxn modelId="{86FB7E5B-2AB4-4809-BFD5-7EF72C086C3C}" srcId="{142C979A-9FE6-4A0E-9B58-17D5713BE6B0}" destId="{F5026F75-BF2A-4680-9BAA-8F6280FC1260}" srcOrd="8" destOrd="0" parTransId="{9EF5F906-6F39-4978-AC03-BF0CA12E38A3}" sibTransId="{647990D2-3326-4204-884B-7162DB628812}"/>
    <dgm:cxn modelId="{FC03D2A5-C914-4EAE-AA6C-E1A0F78198F2}" type="presOf" srcId="{2C67FB8F-EF3A-4E4B-8A74-EDA2FC1FD9E0}" destId="{B4BD8ED4-7D2A-45E5-BF1F-3E0BF351DF54}" srcOrd="0" destOrd="0" presId="urn:microsoft.com/office/officeart/2005/8/layout/radial1"/>
    <dgm:cxn modelId="{55D916C3-40A3-41C7-A1A2-1F65514D521F}" srcId="{E9504E62-A534-411C-9CBB-365FC6AF7A5A}" destId="{142C979A-9FE6-4A0E-9B58-17D5713BE6B0}" srcOrd="0" destOrd="0" parTransId="{370E4784-BDC9-4CAD-91A2-B853BABD7B99}" sibTransId="{78E066BE-CC4C-41BE-B8E1-CAA660EFECE1}"/>
    <dgm:cxn modelId="{6A2E8B4E-5A04-44A2-8ED9-08CF0107A38C}" type="presParOf" srcId="{473DB4D6-4575-48F9-86A2-4F5D59F45590}" destId="{D0915909-E47D-4593-A8C7-0C187A492133}" srcOrd="0" destOrd="0" presId="urn:microsoft.com/office/officeart/2005/8/layout/radial1"/>
    <dgm:cxn modelId="{795AF687-6F7E-45BB-A50E-D3A15E032DE3}" type="presParOf" srcId="{473DB4D6-4575-48F9-86A2-4F5D59F45590}" destId="{AB9DEEBF-7E09-47AA-BBB6-2A984780B67D}" srcOrd="1" destOrd="0" presId="urn:microsoft.com/office/officeart/2005/8/layout/radial1"/>
    <dgm:cxn modelId="{9BF130EA-65B6-4424-8F46-39A4DE382F31}" type="presParOf" srcId="{AB9DEEBF-7E09-47AA-BBB6-2A984780B67D}" destId="{A173A7D7-7FBB-404E-B780-2A5C90512498}" srcOrd="0" destOrd="0" presId="urn:microsoft.com/office/officeart/2005/8/layout/radial1"/>
    <dgm:cxn modelId="{9A66425F-0025-4D86-9DD6-224F2DC44E03}" type="presParOf" srcId="{473DB4D6-4575-48F9-86A2-4F5D59F45590}" destId="{D3148681-D25D-4BCD-98BB-A694673E25D4}" srcOrd="2" destOrd="0" presId="urn:microsoft.com/office/officeart/2005/8/layout/radial1"/>
    <dgm:cxn modelId="{58C9E951-E76F-41B5-A2B8-8A05309856AF}" type="presParOf" srcId="{473DB4D6-4575-48F9-86A2-4F5D59F45590}" destId="{250D978B-3947-44E8-AD45-5ECE32E057F4}" srcOrd="3" destOrd="0" presId="urn:microsoft.com/office/officeart/2005/8/layout/radial1"/>
    <dgm:cxn modelId="{CD3E53FD-7CFA-4903-B932-F6EE04B8C801}" type="presParOf" srcId="{250D978B-3947-44E8-AD45-5ECE32E057F4}" destId="{7DECAE74-1FAF-4613-8086-CFE394F2D083}" srcOrd="0" destOrd="0" presId="urn:microsoft.com/office/officeart/2005/8/layout/radial1"/>
    <dgm:cxn modelId="{B6242E29-93DC-4927-BA1A-E27BAFE1591F}" type="presParOf" srcId="{473DB4D6-4575-48F9-86A2-4F5D59F45590}" destId="{CBA2A6EB-AE7F-445A-BF87-A6236252534B}" srcOrd="4" destOrd="0" presId="urn:microsoft.com/office/officeart/2005/8/layout/radial1"/>
    <dgm:cxn modelId="{8A9ABDF2-2FEC-4753-B3F0-BCBFF281DFB5}" type="presParOf" srcId="{473DB4D6-4575-48F9-86A2-4F5D59F45590}" destId="{944262AB-AE7B-4C44-9585-7FB3C4015192}" srcOrd="5" destOrd="0" presId="urn:microsoft.com/office/officeart/2005/8/layout/radial1"/>
    <dgm:cxn modelId="{3B63ACF6-F465-4A2D-8008-E7800307520B}" type="presParOf" srcId="{944262AB-AE7B-4C44-9585-7FB3C4015192}" destId="{7EE34358-1BCC-4DF1-80F9-D966BC872C50}" srcOrd="0" destOrd="0" presId="urn:microsoft.com/office/officeart/2005/8/layout/radial1"/>
    <dgm:cxn modelId="{EB4B6280-06FC-47C2-8A0C-22DAAA50FAC8}" type="presParOf" srcId="{473DB4D6-4575-48F9-86A2-4F5D59F45590}" destId="{1BCE01D3-F59B-4884-9D47-91445B7E84AC}" srcOrd="6" destOrd="0" presId="urn:microsoft.com/office/officeart/2005/8/layout/radial1"/>
    <dgm:cxn modelId="{67455430-4AB3-4707-AC37-69D92E80F648}" type="presParOf" srcId="{473DB4D6-4575-48F9-86A2-4F5D59F45590}" destId="{DF5C1BE0-F060-4D7D-8C9D-C1FEF4035FBC}" srcOrd="7" destOrd="0" presId="urn:microsoft.com/office/officeart/2005/8/layout/radial1"/>
    <dgm:cxn modelId="{BE253512-FBAB-470D-A657-CC7590E6A4A0}" type="presParOf" srcId="{DF5C1BE0-F060-4D7D-8C9D-C1FEF4035FBC}" destId="{BA9F6995-E330-4154-8688-B140BA000BAE}" srcOrd="0" destOrd="0" presId="urn:microsoft.com/office/officeart/2005/8/layout/radial1"/>
    <dgm:cxn modelId="{7796E185-5A13-4B61-8FB8-68FD6B9C38A1}" type="presParOf" srcId="{473DB4D6-4575-48F9-86A2-4F5D59F45590}" destId="{B9861C85-10B8-4A8B-BAFE-7B6C353EC76C}" srcOrd="8" destOrd="0" presId="urn:microsoft.com/office/officeart/2005/8/layout/radial1"/>
    <dgm:cxn modelId="{27083ADB-9CAE-48EC-B25A-D355047BF160}" type="presParOf" srcId="{473DB4D6-4575-48F9-86A2-4F5D59F45590}" destId="{4EAC109C-3D69-42FC-9509-74F3586A7C08}" srcOrd="9" destOrd="0" presId="urn:microsoft.com/office/officeart/2005/8/layout/radial1"/>
    <dgm:cxn modelId="{124601A1-B3AE-488D-83AA-7D9DA4EA4547}" type="presParOf" srcId="{4EAC109C-3D69-42FC-9509-74F3586A7C08}" destId="{86A6A0B8-8306-437A-BFAC-2D3C834A5969}" srcOrd="0" destOrd="0" presId="urn:microsoft.com/office/officeart/2005/8/layout/radial1"/>
    <dgm:cxn modelId="{5975660E-9721-4F3C-9459-7B52D5FC8FBE}" type="presParOf" srcId="{473DB4D6-4575-48F9-86A2-4F5D59F45590}" destId="{7E6567A0-5E95-4909-B9CF-297E8C95FBE3}" srcOrd="10" destOrd="0" presId="urn:microsoft.com/office/officeart/2005/8/layout/radial1"/>
    <dgm:cxn modelId="{97EB46E9-D8A0-404A-8E1D-994E62D9A5F8}" type="presParOf" srcId="{473DB4D6-4575-48F9-86A2-4F5D59F45590}" destId="{72B1B11F-413B-4D5D-BF6C-718E377ACD48}" srcOrd="11" destOrd="0" presId="urn:microsoft.com/office/officeart/2005/8/layout/radial1"/>
    <dgm:cxn modelId="{CBEB4999-69C4-4A23-B16B-E72339E6F57D}" type="presParOf" srcId="{72B1B11F-413B-4D5D-BF6C-718E377ACD48}" destId="{0A8457BE-BDE9-4FE3-9C4E-5B89284B4289}" srcOrd="0" destOrd="0" presId="urn:microsoft.com/office/officeart/2005/8/layout/radial1"/>
    <dgm:cxn modelId="{7ADFD2FA-5EF7-4315-A865-7994852A7D5F}" type="presParOf" srcId="{473DB4D6-4575-48F9-86A2-4F5D59F45590}" destId="{7C3128C9-D120-4902-BC69-9BFE08B865D0}" srcOrd="12" destOrd="0" presId="urn:microsoft.com/office/officeart/2005/8/layout/radial1"/>
    <dgm:cxn modelId="{CD7317FB-D170-4F19-9A6C-89B1DC1095B5}" type="presParOf" srcId="{473DB4D6-4575-48F9-86A2-4F5D59F45590}" destId="{36CF367A-CB58-4EF2-8E2F-72169E3D1A1F}" srcOrd="13" destOrd="0" presId="urn:microsoft.com/office/officeart/2005/8/layout/radial1"/>
    <dgm:cxn modelId="{E2761D5D-1855-43F4-9CFA-67E70D1CB016}" type="presParOf" srcId="{36CF367A-CB58-4EF2-8E2F-72169E3D1A1F}" destId="{E243F64A-2E61-46E8-93D2-C24BC4488D53}" srcOrd="0" destOrd="0" presId="urn:microsoft.com/office/officeart/2005/8/layout/radial1"/>
    <dgm:cxn modelId="{BF92D0F8-2FA2-4E83-8706-F9A4B9A0600E}" type="presParOf" srcId="{473DB4D6-4575-48F9-86A2-4F5D59F45590}" destId="{6FD0776A-A282-4BC0-A8FD-4AF9B7CDD48D}" srcOrd="14" destOrd="0" presId="urn:microsoft.com/office/officeart/2005/8/layout/radial1"/>
    <dgm:cxn modelId="{BE63A65E-A854-4CA6-AFEF-CB2A9204B31F}" type="presParOf" srcId="{473DB4D6-4575-48F9-86A2-4F5D59F45590}" destId="{3427F872-F073-47DD-9451-1AC787E38729}" srcOrd="15" destOrd="0" presId="urn:microsoft.com/office/officeart/2005/8/layout/radial1"/>
    <dgm:cxn modelId="{E18B1B29-7F55-40C9-B32F-87B064CC10CE}" type="presParOf" srcId="{3427F872-F073-47DD-9451-1AC787E38729}" destId="{76543CF2-9B8C-4C5B-828F-5F4F605F4A0A}" srcOrd="0" destOrd="0" presId="urn:microsoft.com/office/officeart/2005/8/layout/radial1"/>
    <dgm:cxn modelId="{698033A6-EF97-4876-A88C-AD2B96128BA9}" type="presParOf" srcId="{473DB4D6-4575-48F9-86A2-4F5D59F45590}" destId="{0B4768A1-F936-473A-A09C-D778C7EF9D8B}" srcOrd="16" destOrd="0" presId="urn:microsoft.com/office/officeart/2005/8/layout/radial1"/>
    <dgm:cxn modelId="{E863A94A-15F5-45F8-955D-9A6FE5EFC346}" type="presParOf" srcId="{473DB4D6-4575-48F9-86A2-4F5D59F45590}" destId="{41760AE0-90FF-408A-9057-3732C26FA6AD}" srcOrd="17" destOrd="0" presId="urn:microsoft.com/office/officeart/2005/8/layout/radial1"/>
    <dgm:cxn modelId="{D197B71A-81A7-452F-96AB-8F8D4FCE3656}" type="presParOf" srcId="{41760AE0-90FF-408A-9057-3732C26FA6AD}" destId="{1599DBA3-4379-4E21-B3D6-12A616CEC03C}" srcOrd="0" destOrd="0" presId="urn:microsoft.com/office/officeart/2005/8/layout/radial1"/>
    <dgm:cxn modelId="{1CD3BA39-866B-4E76-A396-B6F25830EEB5}" type="presParOf" srcId="{473DB4D6-4575-48F9-86A2-4F5D59F45590}" destId="{26537818-B5DE-42ED-B498-125878DDA1D9}" srcOrd="18" destOrd="0" presId="urn:microsoft.com/office/officeart/2005/8/layout/radial1"/>
    <dgm:cxn modelId="{EA5C0257-6182-4FF3-86FB-3B7033D56F8B}" type="presParOf" srcId="{473DB4D6-4575-48F9-86A2-4F5D59F45590}" destId="{EC04617D-F49C-495C-BFEC-ED14793D68D2}" srcOrd="19" destOrd="0" presId="urn:microsoft.com/office/officeart/2005/8/layout/radial1"/>
    <dgm:cxn modelId="{A46A30C9-9957-4DD9-B6C1-24866D6B29B0}" type="presParOf" srcId="{EC04617D-F49C-495C-BFEC-ED14793D68D2}" destId="{CA5AF649-B3ED-43C6-A93C-CD5F839B2833}" srcOrd="0" destOrd="0" presId="urn:microsoft.com/office/officeart/2005/8/layout/radial1"/>
    <dgm:cxn modelId="{A9EB2C1B-7028-4D19-9394-901AD09420F4}" type="presParOf" srcId="{473DB4D6-4575-48F9-86A2-4F5D59F45590}" destId="{026A84D6-3079-4ACA-9AA4-EFD3A8218213}" srcOrd="20" destOrd="0" presId="urn:microsoft.com/office/officeart/2005/8/layout/radial1"/>
    <dgm:cxn modelId="{23FBD9FF-84A7-49E9-8813-125A76EEECD9}" type="presParOf" srcId="{473DB4D6-4575-48F9-86A2-4F5D59F45590}" destId="{E29FC6B5-D0CD-4BEF-B114-5BDA0826086B}" srcOrd="21" destOrd="0" presId="urn:microsoft.com/office/officeart/2005/8/layout/radial1"/>
    <dgm:cxn modelId="{31E2569D-E2D8-476C-9E7C-ADCD4F872B72}" type="presParOf" srcId="{E29FC6B5-D0CD-4BEF-B114-5BDA0826086B}" destId="{028F4D06-FE8C-4011-BD7B-FFF6DACA869F}" srcOrd="0" destOrd="0" presId="urn:microsoft.com/office/officeart/2005/8/layout/radial1"/>
    <dgm:cxn modelId="{5FE436BF-EE0E-4038-BC10-A7FB1FE684A7}" type="presParOf" srcId="{473DB4D6-4575-48F9-86A2-4F5D59F45590}" destId="{CA7C9F4C-F8D2-4EE0-AE10-C105670C2612}" srcOrd="22" destOrd="0" presId="urn:microsoft.com/office/officeart/2005/8/layout/radial1"/>
    <dgm:cxn modelId="{CDC59F32-212B-408F-BA46-D78DD05E6E75}" type="presParOf" srcId="{473DB4D6-4575-48F9-86A2-4F5D59F45590}" destId="{57FB7B6D-68F8-44EE-92A7-F9AB72EAA034}" srcOrd="23" destOrd="0" presId="urn:microsoft.com/office/officeart/2005/8/layout/radial1"/>
    <dgm:cxn modelId="{BECA000D-340B-4AAB-B07D-260BE624CE42}" type="presParOf" srcId="{57FB7B6D-68F8-44EE-92A7-F9AB72EAA034}" destId="{3F411A0C-F5A5-473A-B53A-A21581F98B02}" srcOrd="0" destOrd="0" presId="urn:microsoft.com/office/officeart/2005/8/layout/radial1"/>
    <dgm:cxn modelId="{7B8822BA-D74A-488F-BA09-CBC99475823A}" type="presParOf" srcId="{473DB4D6-4575-48F9-86A2-4F5D59F45590}" destId="{3562A84F-5C42-4366-B0D7-07DF85798EFF}" srcOrd="24" destOrd="0" presId="urn:microsoft.com/office/officeart/2005/8/layout/radial1"/>
    <dgm:cxn modelId="{78BDF497-05F5-41A0-8C59-B8E3B65D20B3}" type="presParOf" srcId="{473DB4D6-4575-48F9-86A2-4F5D59F45590}" destId="{B4BD8ED4-7D2A-45E5-BF1F-3E0BF351DF54}" srcOrd="25" destOrd="0" presId="urn:microsoft.com/office/officeart/2005/8/layout/radial1"/>
    <dgm:cxn modelId="{2689CDBB-939D-442C-AAB2-764BD57D5D32}" type="presParOf" srcId="{B4BD8ED4-7D2A-45E5-BF1F-3E0BF351DF54}" destId="{27DF34FE-57BF-49AE-850A-A566D3248D65}" srcOrd="0" destOrd="0" presId="urn:microsoft.com/office/officeart/2005/8/layout/radial1"/>
    <dgm:cxn modelId="{6F6EC04E-EBC1-4C0B-8BB8-59C057D6A936}" type="presParOf" srcId="{473DB4D6-4575-48F9-86A2-4F5D59F45590}" destId="{0573C0EB-DDE5-4FFE-8FDF-762A13C9BA71}" srcOrd="26" destOrd="0" presId="urn:microsoft.com/office/officeart/2005/8/layout/radial1"/>
    <dgm:cxn modelId="{12441A9B-2BF1-4215-998B-3FC0E05643E8}" type="presParOf" srcId="{473DB4D6-4575-48F9-86A2-4F5D59F45590}" destId="{15D92850-7B66-4DC9-AC8E-E8BF0D01B66C}" srcOrd="27" destOrd="0" presId="urn:microsoft.com/office/officeart/2005/8/layout/radial1"/>
    <dgm:cxn modelId="{D81B907F-86B1-4AF9-A153-AD28A07C86A6}" type="presParOf" srcId="{15D92850-7B66-4DC9-AC8E-E8BF0D01B66C}" destId="{CFBCC832-0C9D-4CCC-AC1E-78537905BC91}" srcOrd="0" destOrd="0" presId="urn:microsoft.com/office/officeart/2005/8/layout/radial1"/>
    <dgm:cxn modelId="{3235C26B-B6E8-4003-B2F5-5F2023F66200}" type="presParOf" srcId="{473DB4D6-4575-48F9-86A2-4F5D59F45590}" destId="{4F9D483C-6D87-4AFC-9E04-E8A98D3BD424}" srcOrd="28" destOrd="0" presId="urn:microsoft.com/office/officeart/2005/8/layout/radial1"/>
    <dgm:cxn modelId="{9419343B-AB1B-473D-B025-FC8D8E8D55EA}" type="presParOf" srcId="{473DB4D6-4575-48F9-86A2-4F5D59F45590}" destId="{83C86F55-30D6-4BB7-A35E-B65A8E926E86}" srcOrd="29" destOrd="0" presId="urn:microsoft.com/office/officeart/2005/8/layout/radial1"/>
    <dgm:cxn modelId="{8A7AF0F6-F7E2-454F-AB17-F6E596564809}" type="presParOf" srcId="{83C86F55-30D6-4BB7-A35E-B65A8E926E86}" destId="{29991682-73DC-40E8-8C46-77C4A4472680}" srcOrd="0" destOrd="0" presId="urn:microsoft.com/office/officeart/2005/8/layout/radial1"/>
    <dgm:cxn modelId="{59C30EDF-5BA5-43A0-9393-6F8D1C403A7D}" type="presParOf" srcId="{473DB4D6-4575-48F9-86A2-4F5D59F45590}" destId="{997CBB6E-E222-470B-960A-3606956E4C28}" srcOrd="30" destOrd="0" presId="urn:microsoft.com/office/officeart/2005/8/layout/radial1"/>
    <dgm:cxn modelId="{F0764799-E9DF-4456-AB2D-413ED1E3EDCD}" type="presParOf" srcId="{473DB4D6-4575-48F9-86A2-4F5D59F45590}" destId="{B1D38577-403E-4EDD-9880-4728222B00C1}" srcOrd="31" destOrd="0" presId="urn:microsoft.com/office/officeart/2005/8/layout/radial1"/>
    <dgm:cxn modelId="{D0B60D44-4990-46D3-8205-4B2B21FFA416}" type="presParOf" srcId="{B1D38577-403E-4EDD-9880-4728222B00C1}" destId="{E58F7ECB-86D6-45B4-8DA8-0DB2C9EC3C7E}" srcOrd="0" destOrd="0" presId="urn:microsoft.com/office/officeart/2005/8/layout/radial1"/>
    <dgm:cxn modelId="{ABD96E38-10DA-4BA6-9885-674548F9CFF0}" type="presParOf" srcId="{473DB4D6-4575-48F9-86A2-4F5D59F45590}" destId="{65C62BAE-9D40-4AD7-94AE-19F8B599DAFD}" srcOrd="3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F4B85-F169-4939-A358-B1137C9BEB1B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4088-186E-409E-9E82-717F2BB0E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0925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সবাইকে</a:t>
            </a:r>
            <a:r>
              <a:rPr lang="en-US" sz="8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en-US" sz="88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স্বাগতম</a:t>
            </a:r>
            <a:r>
              <a:rPr lang="en-US" sz="8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endParaRPr lang="en-US" sz="8800" dirty="0">
              <a:latin typeface="NikoshB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2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9304" y="60845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8208" y="956472"/>
            <a:ext cx="96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5864" y="21358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0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2216" y="393054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graphicFrame>
        <p:nvGraphicFramePr>
          <p:cNvPr id="28" name="Diagram 27"/>
          <p:cNvGraphicFramePr/>
          <p:nvPr/>
        </p:nvGraphicFramePr>
        <p:xfrm>
          <a:off x="0" y="702864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52400" y="152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এক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নজরে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শ্রেণিকক্ষের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ভিতরে</a:t>
            </a:r>
            <a:endParaRPr lang="en-US" sz="20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ure vi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91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552368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ছবিটি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ভালো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করে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পর্যবেক্ষণ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কর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 কি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দেখা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যাচ্ছে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?  </a:t>
            </a:r>
            <a:endParaRPr lang="en-US" sz="22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152" y="9780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/>
              </a:rPr>
              <a:t>শ্রেণিকক্ষের</a:t>
            </a:r>
            <a:r>
              <a:rPr lang="en-US" sz="28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/>
              </a:rPr>
              <a:t>বাহিরের</a:t>
            </a:r>
            <a:r>
              <a:rPr lang="en-US" sz="2800" b="1" dirty="0" smtClean="0">
                <a:solidFill>
                  <a:srgbClr val="C00000"/>
                </a:solidFill>
                <a:latin typeface="NikoshBAN"/>
              </a:rPr>
              <a:t> ছবি   </a:t>
            </a:r>
            <a:endParaRPr lang="en-US" sz="2800" b="1" dirty="0">
              <a:solidFill>
                <a:srgbClr val="C0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ure village.jpg"/>
          <p:cNvPicPr>
            <a:picLocks noChangeAspect="1"/>
          </p:cNvPicPr>
          <p:nvPr/>
        </p:nvPicPr>
        <p:blipFill>
          <a:blip r:embed="rId2"/>
          <a:srcRect l="5833" t="5883" r="5000" b="7353"/>
          <a:stretch>
            <a:fillRect/>
          </a:stretch>
        </p:blipFill>
        <p:spPr>
          <a:xfrm>
            <a:off x="0" y="0"/>
            <a:ext cx="7010399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111837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গাছপালা </a:t>
            </a:r>
            <a:endParaRPr lang="en-US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1668" y="147124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ঘরবাড়ি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668" y="7655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পাহাড়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80608" y="530351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গরু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2348" y="49928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গরুগাড়ি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76272" y="468805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মানুষ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48136" y="37197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পানি</a:t>
            </a:r>
            <a:r>
              <a:rPr lang="en-US" dirty="0" smtClean="0">
                <a:latin typeface="NikoshBAN"/>
              </a:rPr>
              <a:t>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00072" y="4044460"/>
            <a:ext cx="101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শাপলা</a:t>
            </a:r>
            <a:r>
              <a:rPr lang="en-US" dirty="0" smtClean="0">
                <a:latin typeface="NikoshBAN"/>
              </a:rPr>
              <a:t>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8548" y="44113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মাটি</a:t>
            </a:r>
            <a:r>
              <a:rPr lang="en-US" dirty="0" smtClean="0">
                <a:latin typeface="NikoshBAN"/>
              </a:rPr>
              <a:t> 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69800" y="33562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সেতু</a:t>
            </a:r>
            <a:r>
              <a:rPr lang="en-US" dirty="0" smtClean="0">
                <a:latin typeface="NikoshBAN"/>
              </a:rPr>
              <a:t>   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55520" y="43257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মেঘ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18581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দরজা</a:t>
            </a:r>
            <a:r>
              <a:rPr lang="en-US" dirty="0" smtClean="0">
                <a:latin typeface="NikoshBAN"/>
              </a:rPr>
              <a:t>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15664" y="22391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জানালা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96412" y="55508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চাকা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39464" y="879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আকাশ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4068" y="264823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সিঁড়ি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dirty="0" smtClean="0">
                <a:latin typeface="NikoshBAN"/>
              </a:rPr>
              <a:t>  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82132" y="30151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নদী</a:t>
            </a:r>
            <a:r>
              <a:rPr lang="en-US" dirty="0" smtClean="0">
                <a:latin typeface="NikoshBAN"/>
              </a:rPr>
              <a:t>    </a:t>
            </a:r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191000" y="272586"/>
            <a:ext cx="3248464" cy="3370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1"/>
          </p:cNvCxnSpPr>
          <p:nvPr/>
        </p:nvCxnSpPr>
        <p:spPr>
          <a:xfrm flipV="1">
            <a:off x="4267200" y="617242"/>
            <a:ext cx="3288320" cy="4055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9" idx="1"/>
          </p:cNvCxnSpPr>
          <p:nvPr/>
        </p:nvCxnSpPr>
        <p:spPr>
          <a:xfrm flipV="1">
            <a:off x="5943600" y="950178"/>
            <a:ext cx="1538068" cy="421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6" idx="1"/>
          </p:cNvCxnSpPr>
          <p:nvPr/>
        </p:nvCxnSpPr>
        <p:spPr>
          <a:xfrm flipV="1">
            <a:off x="3200400" y="1303042"/>
            <a:ext cx="4191000" cy="626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8" idx="1"/>
          </p:cNvCxnSpPr>
          <p:nvPr/>
        </p:nvCxnSpPr>
        <p:spPr>
          <a:xfrm flipV="1">
            <a:off x="762000" y="1655906"/>
            <a:ext cx="6719668" cy="706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8" idx="1"/>
          </p:cNvCxnSpPr>
          <p:nvPr/>
        </p:nvCxnSpPr>
        <p:spPr>
          <a:xfrm flipV="1">
            <a:off x="3200400" y="2042766"/>
            <a:ext cx="4343400" cy="1081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9" idx="1"/>
          </p:cNvCxnSpPr>
          <p:nvPr/>
        </p:nvCxnSpPr>
        <p:spPr>
          <a:xfrm flipV="1">
            <a:off x="2667000" y="2423766"/>
            <a:ext cx="4848664" cy="568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2" idx="1"/>
          </p:cNvCxnSpPr>
          <p:nvPr/>
        </p:nvCxnSpPr>
        <p:spPr>
          <a:xfrm flipV="1">
            <a:off x="3810000" y="2832902"/>
            <a:ext cx="3824068" cy="6312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3" idx="1"/>
          </p:cNvCxnSpPr>
          <p:nvPr/>
        </p:nvCxnSpPr>
        <p:spPr>
          <a:xfrm flipV="1">
            <a:off x="2895600" y="3199834"/>
            <a:ext cx="4786532" cy="860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6" idx="1"/>
          </p:cNvCxnSpPr>
          <p:nvPr/>
        </p:nvCxnSpPr>
        <p:spPr>
          <a:xfrm flipV="1">
            <a:off x="5943600" y="3540958"/>
            <a:ext cx="1726200" cy="116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3" idx="1"/>
          </p:cNvCxnSpPr>
          <p:nvPr/>
        </p:nvCxnSpPr>
        <p:spPr>
          <a:xfrm flipV="1">
            <a:off x="1219200" y="3904398"/>
            <a:ext cx="6428936" cy="2866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4" idx="1"/>
          </p:cNvCxnSpPr>
          <p:nvPr/>
        </p:nvCxnSpPr>
        <p:spPr>
          <a:xfrm flipV="1">
            <a:off x="381000" y="4229126"/>
            <a:ext cx="7219072" cy="9342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5" idx="1"/>
          </p:cNvCxnSpPr>
          <p:nvPr/>
        </p:nvCxnSpPr>
        <p:spPr>
          <a:xfrm flipV="1">
            <a:off x="6172200" y="4596058"/>
            <a:ext cx="1526348" cy="585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2" idx="1"/>
          </p:cNvCxnSpPr>
          <p:nvPr/>
        </p:nvCxnSpPr>
        <p:spPr>
          <a:xfrm>
            <a:off x="5486400" y="4191000"/>
            <a:ext cx="2189872" cy="6817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1" idx="1"/>
          </p:cNvCxnSpPr>
          <p:nvPr/>
        </p:nvCxnSpPr>
        <p:spPr>
          <a:xfrm>
            <a:off x="5562600" y="4648200"/>
            <a:ext cx="2059748" cy="529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10" idx="1"/>
          </p:cNvCxnSpPr>
          <p:nvPr/>
        </p:nvCxnSpPr>
        <p:spPr>
          <a:xfrm>
            <a:off x="4648200" y="5029200"/>
            <a:ext cx="3132408" cy="458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0" idx="1"/>
          </p:cNvCxnSpPr>
          <p:nvPr/>
        </p:nvCxnSpPr>
        <p:spPr>
          <a:xfrm>
            <a:off x="5791200" y="5410200"/>
            <a:ext cx="2005212" cy="325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Diagram 40"/>
          <p:cNvGraphicFramePr/>
          <p:nvPr/>
        </p:nvGraphicFramePr>
        <p:xfrm>
          <a:off x="0" y="8382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52400" y="152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এক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নজরে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শ্রেণিকক্ষের</a:t>
            </a:r>
            <a:r>
              <a:rPr lang="en-US" sz="2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/>
              </a:rPr>
              <a:t>বাহিরে</a:t>
            </a:r>
            <a:endParaRPr lang="en-US" sz="2000" b="1" dirty="0">
              <a:solidFill>
                <a:srgbClr val="00206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3968" y="61194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আকাশ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4372" y="62601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মেঘ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b="1" dirty="0" smtClean="0">
                <a:solidFill>
                  <a:srgbClr val="002060"/>
                </a:solidFill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9904" y="6260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পাহাড়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8176" y="6119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গাছপালা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7252" y="6119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ঘরবাড়ি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1580" y="5978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দরজা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3652" y="58381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জানালা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11456" y="107735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নদী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0596" y="6178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সিঁড়ি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   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049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সেতু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  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6732" y="106328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পানি 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04922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শাপলা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2740" y="104687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মাটি  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102108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মানুষ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294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গরুগাড়ি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4868" y="99294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গরু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95074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চাকা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  </a:t>
            </a:r>
            <a:r>
              <a:rPr lang="en-US" b="1" dirty="0" smtClean="0">
                <a:solidFill>
                  <a:srgbClr val="002060"/>
                </a:solidFill>
              </a:rPr>
              <a:t>  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0" y="0"/>
            <a:ext cx="9144000" cy="2743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8400" y="4343400"/>
            <a:ext cx="4267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পরিবেশের</a:t>
            </a:r>
            <a:r>
              <a:rPr lang="en-US" sz="3600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/>
              </a:rPr>
              <a:t>উপাদান</a:t>
            </a:r>
            <a:endParaRPr lang="en-US" sz="3600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66800" y="1524000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শিক্ষক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057400" y="1524000"/>
            <a:ext cx="58702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বই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3733800" y="1600200"/>
            <a:ext cx="68320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ছাত্র</a:t>
            </a:r>
            <a:r>
              <a:rPr lang="en-US" sz="1200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sz="1200" dirty="0">
              <a:latin typeface="NikoshB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90800" y="1600200"/>
            <a:ext cx="13276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হাই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বেঞ্চ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10200" y="1600200"/>
            <a:ext cx="13003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লো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বেঞ্চ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dirty="0" smtClean="0">
                <a:latin typeface="NikoshBAN"/>
              </a:rPr>
              <a:t> 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629400" y="1600200"/>
            <a:ext cx="7024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পাখা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7315200" y="1600200"/>
            <a:ext cx="69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খাতা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429000" y="2057400"/>
            <a:ext cx="16914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পানির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বোতল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95800" y="1600200"/>
            <a:ext cx="7633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কলম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5" idx="4"/>
            <a:endCxn id="40" idx="0"/>
          </p:cNvCxnSpPr>
          <p:nvPr/>
        </p:nvCxnSpPr>
        <p:spPr>
          <a:xfrm rot="5400000">
            <a:off x="3771900" y="3543300"/>
            <a:ext cx="16002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734594" y="2666206"/>
            <a:ext cx="9144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0" y="558225"/>
            <a:ext cx="6853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পরিবেশের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উপাদানের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প্রকার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ভেদ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937658" y="3131460"/>
            <a:ext cx="4953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591128" y="3467100"/>
            <a:ext cx="685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6522488" y="3459712"/>
            <a:ext cx="685800" cy="147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78856" y="3810000"/>
            <a:ext cx="1828800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মানুষের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তৈরি</a:t>
            </a:r>
            <a:endParaRPr lang="en-US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00" y="3810000"/>
            <a:ext cx="3124200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প্রাকৃতিক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/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মানুষের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তৈরি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নয়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19400" y="1748135"/>
            <a:ext cx="3020379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NikoshBAN"/>
              </a:rPr>
              <a:t>পরিবেশের</a:t>
            </a:r>
            <a:r>
              <a:rPr lang="en-US" sz="2400" b="1" dirty="0" smtClean="0">
                <a:solidFill>
                  <a:srgbClr val="C00000"/>
                </a:solidFill>
                <a:latin typeface="NikoshBAN"/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  <a:latin typeface="NikoshBAN"/>
              </a:rPr>
              <a:t>উপাদান</a:t>
            </a:r>
            <a:endParaRPr lang="en-US" sz="24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00200" y="2895600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0x322-h2-images-Ice-Breaker-Activities-for-Adults-color-code-ffffff-1.jpg"/>
          <p:cNvPicPr>
            <a:picLocks noChangeAspect="1"/>
          </p:cNvPicPr>
          <p:nvPr/>
        </p:nvPicPr>
        <p:blipFill>
          <a:blip r:embed="rId2"/>
          <a:srcRect r="18049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762000"/>
            <a:ext cx="344196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দলীয়</a:t>
            </a:r>
            <a:r>
              <a:rPr lang="en-US" sz="4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400" b="1" spc="50" dirty="0" err="1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r>
              <a:rPr lang="en-US" sz="4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400" b="1" spc="50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7424" y="3276600"/>
          <a:ext cx="8763000" cy="2620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0"/>
                <a:gridCol w="4381500"/>
              </a:tblGrid>
              <a:tr h="34865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/>
                        </a:rPr>
                        <a:t>প্রাকৃতিক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latin typeface="NikoshBAN"/>
                        </a:rPr>
                        <a:t> / </a:t>
                      </a:r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/>
                        </a:rPr>
                        <a:t>মানুষের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/>
                        </a:rPr>
                        <a:t>তৈরি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/>
                        </a:rPr>
                        <a:t>নয়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  <a:latin typeface="NikoshBAN"/>
                        </a:rPr>
                        <a:t> 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B0F0"/>
                          </a:solidFill>
                          <a:latin typeface="NikoshBAN"/>
                        </a:rPr>
                        <a:t>মানুষের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  <a:latin typeface="NikoshBAN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B0F0"/>
                          </a:solidFill>
                          <a:latin typeface="NikoshBAN"/>
                        </a:rPr>
                        <a:t>তৈরি</a:t>
                      </a:r>
                      <a:endParaRPr lang="en-US" b="1" dirty="0">
                        <a:solidFill>
                          <a:srgbClr val="00B0F0"/>
                        </a:solidFill>
                        <a:latin typeface="NikoshBAN"/>
                      </a:endParaRPr>
                    </a:p>
                  </a:txBody>
                  <a:tcPr/>
                </a:tc>
              </a:tr>
              <a:tr h="2255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47FFFA-6869-4867-B524-BAC42E005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3810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সারসংক্ষেপ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E2C5A9-A2EF-47F6-9DE4-4574352CF5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09876C-6376-453D-A272-F354463A0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54"/>
          <a:stretch/>
        </p:blipFill>
        <p:spPr>
          <a:xfrm>
            <a:off x="228600" y="381000"/>
            <a:ext cx="8725487" cy="6161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1219200"/>
            <a:ext cx="4798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পরিবেশের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উপাদানকে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দুই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ভাগে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ভাগ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করা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যায়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endParaRPr lang="en-US" sz="1600" b="1" dirty="0">
              <a:solidFill>
                <a:srgbClr val="040602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4112" y="1828800"/>
            <a:ext cx="4984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যেগুলো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মানুষের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তৈরি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নয়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তা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প্রাকৃতিক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পরিবেশ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endParaRPr lang="en-US" sz="1600" b="1" dirty="0">
              <a:solidFill>
                <a:srgbClr val="040602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464" y="2362200"/>
            <a:ext cx="5038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যেগুলো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মানুষের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তৈরি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তা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মানুষের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তৈরি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পরিবেশ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endParaRPr lang="en-US" sz="1600" b="1" dirty="0">
              <a:solidFill>
                <a:srgbClr val="040602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819400"/>
            <a:ext cx="5214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প্রাকৃতিক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পরিবেশঃ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</a:p>
          <a:p>
            <a:pPr lvl="2"/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গাছপালা ,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পশুপাখি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,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সূর্যের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আলো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,মাটি , </a:t>
            </a:r>
          </a:p>
          <a:p>
            <a:pPr lvl="2"/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পানি ও বায়ু  </a:t>
            </a:r>
            <a:endParaRPr lang="en-US" sz="1600" b="1" dirty="0">
              <a:solidFill>
                <a:srgbClr val="040602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733800"/>
            <a:ext cx="4684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মানুষের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তৈরি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পরিবেশঃ</a:t>
            </a:r>
            <a:endParaRPr lang="en-US" sz="1600" b="1" dirty="0" smtClean="0">
              <a:solidFill>
                <a:srgbClr val="040602"/>
              </a:solidFill>
              <a:latin typeface="NikoshBAN"/>
            </a:endParaRPr>
          </a:p>
          <a:p>
            <a:pPr lvl="2"/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ঘরবাড়ি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,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দালানকৌঠা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 ,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চেয়ার-টেবিল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, </a:t>
            </a:r>
          </a:p>
          <a:p>
            <a:pPr lvl="2"/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বাস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,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ট্রেন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, </a:t>
            </a:r>
            <a:r>
              <a:rPr lang="en-US" sz="1600" b="1" dirty="0" err="1" smtClean="0">
                <a:solidFill>
                  <a:srgbClr val="040602"/>
                </a:solidFill>
                <a:latin typeface="NikoshBAN"/>
              </a:rPr>
              <a:t>নৌকা</a:t>
            </a:r>
            <a:r>
              <a:rPr lang="en-US" sz="1600" b="1" dirty="0" smtClean="0">
                <a:solidFill>
                  <a:srgbClr val="040602"/>
                </a:solidFill>
                <a:latin typeface="NikoshBAN"/>
              </a:rPr>
              <a:t>। </a:t>
            </a:r>
            <a:endParaRPr lang="en-US" sz="1600" b="1" dirty="0">
              <a:solidFill>
                <a:srgbClr val="040602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9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C6283B-E59C-471E-862E-0B85849F8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495F91-FB74-41B1-8964-6330CC94332E}"/>
              </a:ext>
            </a:extLst>
          </p:cNvPr>
          <p:cNvSpPr txBox="1"/>
          <p:nvPr/>
        </p:nvSpPr>
        <p:spPr>
          <a:xfrm>
            <a:off x="838200" y="643656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495F91-FB74-41B1-8964-6330CC94332E}"/>
              </a:ext>
            </a:extLst>
          </p:cNvPr>
          <p:cNvSpPr txBox="1"/>
          <p:nvPr/>
        </p:nvSpPr>
        <p:spPr>
          <a:xfrm>
            <a:off x="1295400" y="1752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b="1" dirty="0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2400" b="1" dirty="0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b="1" dirty="0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b="1" dirty="0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পৃঃ</a:t>
            </a:r>
            <a:r>
              <a:rPr lang="en-US" sz="2400" b="1" dirty="0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b="1" dirty="0" err="1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2400" b="1" dirty="0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b="1" dirty="0" smtClean="0">
                <a:solidFill>
                  <a:srgbClr val="04060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4060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4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09876C-6376-453D-A272-F354463A0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54"/>
          <a:stretch/>
        </p:blipFill>
        <p:spPr>
          <a:xfrm>
            <a:off x="18593" y="0"/>
            <a:ext cx="912540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F9D728-66BF-4CE1-810F-7F897E297F31}"/>
              </a:ext>
            </a:extLst>
          </p:cNvPr>
          <p:cNvSpPr txBox="1"/>
          <p:nvPr/>
        </p:nvSpPr>
        <p:spPr>
          <a:xfrm>
            <a:off x="2514600" y="11678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ban"/>
              </a:rPr>
              <a:t>শিক্ষক</a:t>
            </a:r>
            <a:r>
              <a:rPr lang="en-US" sz="3200" b="1" dirty="0">
                <a:solidFill>
                  <a:srgbClr val="002060"/>
                </a:solidFill>
                <a:latin typeface="Nikosb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ban"/>
              </a:rPr>
              <a:t>পরিচিতি</a:t>
            </a:r>
            <a:endParaRPr lang="en-US" sz="3200" b="1" dirty="0">
              <a:solidFill>
                <a:srgbClr val="002060"/>
              </a:solidFill>
              <a:latin typeface="Nikosban"/>
            </a:endParaRPr>
          </a:p>
        </p:txBody>
      </p:sp>
      <p:pic>
        <p:nvPicPr>
          <p:cNvPr id="6" name="Picture 5" descr="FB_IMG_14663336198956362-1.jpg"/>
          <p:cNvPicPr>
            <a:picLocks noChangeAspect="1"/>
          </p:cNvPicPr>
          <p:nvPr/>
        </p:nvPicPr>
        <p:blipFill>
          <a:blip r:embed="rId3"/>
          <a:srcRect l="9125" b="6660"/>
          <a:stretch>
            <a:fillRect/>
          </a:stretch>
        </p:blipFill>
        <p:spPr>
          <a:xfrm flipH="1">
            <a:off x="2286000" y="2362200"/>
            <a:ext cx="2055960" cy="2724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038600" y="2819400"/>
            <a:ext cx="3962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মোঃ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রবিউল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মাওলা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সহকারী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শিক্ষক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</a:p>
          <a:p>
            <a:pPr algn="ctr"/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মগধরা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আদর্শপাড়া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সরকারি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প্রাথমিক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বিদ্যালয়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0759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76200"/>
            <a:ext cx="294343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/>
              </a:rPr>
              <a:t>মূল্যায়ন</a:t>
            </a:r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21920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ক. নিচের কোনটি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মানুষের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তৈরি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পরিবেশ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?</a:t>
            </a:r>
          </a:p>
          <a:p>
            <a:pPr algn="ctr"/>
            <a:r>
              <a:rPr lang="en-US" dirty="0" smtClean="0">
                <a:latin typeface="NikoshBAN"/>
              </a:rPr>
              <a:t> </a:t>
            </a:r>
          </a:p>
          <a:p>
            <a:pPr marL="342900" indent="-342900" algn="ctr"/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১. পাখি  ২.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ঘরবাড়ি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 ৩. মানুষ  ৪. গাছপালা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1904" y="2362200"/>
            <a:ext cx="7318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খ. নিচের কোনটি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প্রাকৃতিক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পরিবেশের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উদাহরণ ? </a:t>
            </a:r>
          </a:p>
          <a:p>
            <a:pPr algn="ctr"/>
            <a:endParaRPr lang="en-US" dirty="0" smtClean="0">
              <a:latin typeface="NikoshBAN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১.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চেয়ার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২.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টেবিল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৩. পানি  ৪. 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কলম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09184" y="3505200"/>
            <a:ext cx="6822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গ.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পরিবেশে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কত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প্রকার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pPr algn="ctr"/>
            <a:endParaRPr lang="en-US" sz="2400" dirty="0" smtClean="0">
              <a:solidFill>
                <a:srgbClr val="00B050"/>
              </a:solidFill>
              <a:latin typeface="NikoshBAN"/>
            </a:endParaRPr>
          </a:p>
          <a:p>
            <a:pPr marL="457200" indent="-457200" algn="ctr"/>
            <a:r>
              <a:rPr lang="en-US" dirty="0" smtClean="0">
                <a:solidFill>
                  <a:srgbClr val="FFFF00"/>
                </a:solidFill>
                <a:latin typeface="NikoshBAN"/>
              </a:rPr>
              <a:t>  			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১.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এক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২.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দুই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৩.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তিন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৪.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চার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3071880" y="1905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03048" y="3048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4267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8920" y="4876800"/>
            <a:ext cx="585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/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ঘ.  ২টি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প্রাকৃতিক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পরিবেশের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নাম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</a:rPr>
              <a:t>বল</a:t>
            </a:r>
            <a:r>
              <a:rPr lang="en-US" sz="2400" b="1" dirty="0" smtClean="0">
                <a:solidFill>
                  <a:srgbClr val="7030A0"/>
                </a:solidFill>
                <a:latin typeface="NikoshBAN"/>
              </a:rPr>
              <a:t> ।</a:t>
            </a:r>
            <a:endParaRPr lang="en-US" sz="2400" dirty="0" smtClean="0">
              <a:solidFill>
                <a:srgbClr val="00B05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বাড়ির</a:t>
            </a:r>
            <a:r>
              <a:rPr lang="en-US" sz="48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কাজ</a:t>
            </a:r>
            <a:r>
              <a:rPr lang="en-US" sz="48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endParaRPr lang="en-US" sz="48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  <p:pic>
        <p:nvPicPr>
          <p:cNvPr id="5" name="Picture 4" descr="38d75b985d9d08ce0959201f8198f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1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105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তোমাদের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বাড়ির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চারপাশের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৫টি করে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প্রাকৃতিক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পরিবেশ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ও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মানুষের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তৈরি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পরিবেশের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নাম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লিখে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আনবে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NikoshBAN"/>
              </a:rPr>
              <a:t>।</a:t>
            </a:r>
            <a:endParaRPr lang="en-US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flow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0"/>
            <a:ext cx="626165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ধন্যবাদ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5725" t="23959" r="36749" b="11458"/>
          <a:stretch>
            <a:fillRect/>
          </a:stretch>
        </p:blipFill>
        <p:spPr bwMode="auto">
          <a:xfrm>
            <a:off x="4648200" y="0"/>
            <a:ext cx="449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6984" y="3048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পাঠ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পরিচিতি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088" y="167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rgbClr val="002060"/>
                </a:solidFill>
                <a:latin typeface="NikoshBAN"/>
              </a:rPr>
              <a:t>বিষয়ঃ</a:t>
            </a:r>
            <a:r>
              <a:rPr lang="en-US" b="1" dirty="0" smtClean="0">
                <a:ln w="50800"/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50800"/>
                <a:solidFill>
                  <a:srgbClr val="002060"/>
                </a:solidFill>
                <a:latin typeface="NikoshBAN"/>
              </a:rPr>
              <a:t>প্রাথমিক</a:t>
            </a:r>
            <a:r>
              <a:rPr lang="en-US" b="1" dirty="0" smtClean="0">
                <a:ln w="50800"/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50800"/>
                <a:solidFill>
                  <a:srgbClr val="002060"/>
                </a:solidFill>
                <a:latin typeface="NikoshBAN"/>
              </a:rPr>
              <a:t>বিজ্ঞান</a:t>
            </a:r>
            <a:r>
              <a:rPr lang="en-US" b="1" dirty="0" smtClean="0">
                <a:ln w="50800"/>
                <a:solidFill>
                  <a:srgbClr val="002060"/>
                </a:solidFill>
                <a:latin typeface="NikoshBAN"/>
              </a:rPr>
              <a:t> </a:t>
            </a:r>
            <a:endParaRPr lang="en-US" b="1" dirty="0">
              <a:ln w="50800"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13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rgbClr val="002060"/>
                </a:solidFill>
                <a:latin typeface="NikoshBAN"/>
              </a:rPr>
              <a:t>শ্রেণিঃ</a:t>
            </a:r>
            <a:r>
              <a:rPr lang="en-US" b="1" dirty="0" smtClean="0">
                <a:ln w="50800"/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ln w="50800"/>
                <a:solidFill>
                  <a:srgbClr val="002060"/>
                </a:solidFill>
                <a:latin typeface="NikoshBAN"/>
              </a:rPr>
              <a:t>তৃতীয়</a:t>
            </a:r>
            <a:r>
              <a:rPr lang="en-US" b="1" dirty="0" smtClean="0">
                <a:ln w="50800"/>
                <a:solidFill>
                  <a:srgbClr val="002060"/>
                </a:solidFill>
                <a:latin typeface="NikoshBAN"/>
              </a:rPr>
              <a:t>  </a:t>
            </a:r>
            <a:endParaRPr lang="en-US" b="1" dirty="0">
              <a:ln w="50800"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2208" y="254273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rgbClr val="002060"/>
                </a:solidFill>
                <a:latin typeface="NikoshBAN"/>
              </a:rPr>
              <a:t>অধ্যায়ঃ</a:t>
            </a:r>
            <a:r>
              <a:rPr lang="en-US" b="1" dirty="0" smtClean="0">
                <a:ln w="50800"/>
                <a:solidFill>
                  <a:srgbClr val="002060"/>
                </a:solidFill>
                <a:latin typeface="NikoshBAN"/>
              </a:rPr>
              <a:t> ১ম   </a:t>
            </a:r>
            <a:endParaRPr lang="en-US" b="1" dirty="0">
              <a:ln w="50800"/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able PNG Transparent Images | PNG 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Table PNG Transparent Images | PNG 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648" y="6824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নিচের 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ছবিটির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দিকে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লক্ষ্য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কর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24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nature vi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176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9568" y="185212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err="1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/>
              </a:rPr>
              <a:t>আজকের</a:t>
            </a:r>
            <a:r>
              <a:rPr lang="en-US" sz="5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/>
              </a:rPr>
              <a:t> </a:t>
            </a:r>
            <a:r>
              <a:rPr lang="en-US" sz="5400" b="1" cap="all" dirty="0" err="1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/>
              </a:rPr>
              <a:t>পাঠ</a:t>
            </a:r>
            <a:r>
              <a:rPr lang="en-US" sz="5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/>
              </a:rPr>
              <a:t> </a:t>
            </a:r>
            <a:endParaRPr lang="en-US" sz="54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6310" t="21875" r="30308" b="14583"/>
          <a:stretch>
            <a:fillRect/>
          </a:stretch>
        </p:blipFill>
        <p:spPr bwMode="auto">
          <a:xfrm>
            <a:off x="1524000" y="1295400"/>
            <a:ext cx="556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81000"/>
            <a:ext cx="307327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/>
              </a:rPr>
              <a:t>শিখনফল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/>
              </a:rPr>
              <a:t>১.৩.১</a:t>
            </a:r>
            <a:r>
              <a:rPr lang="en-US" sz="2400" b="1" dirty="0" smtClean="0">
                <a:solidFill>
                  <a:srgbClr val="FF0000"/>
                </a:solidFill>
                <a:latin typeface="NikoshBAN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বিভিন্ন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ধরনের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পরিবেশ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চিহ্নিত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পারবে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।  </a:t>
            </a:r>
            <a:r>
              <a:rPr lang="en-US" sz="2400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480" y="2514600"/>
            <a:ext cx="768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/>
              </a:rPr>
              <a:t>১.৩.২-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পর্যবেক্ষণের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মাধ্যমে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প্রাকৃতিক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পরিবেশ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ও 		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মানুষের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তৈরি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পরিবেশের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মধ্যে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পার্থক্য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নির্ণয়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/>
              </a:rPr>
              <a:t>পারবে</a:t>
            </a:r>
            <a:r>
              <a:rPr lang="en-US" sz="2400" b="1" dirty="0" smtClean="0">
                <a:solidFill>
                  <a:srgbClr val="002060"/>
                </a:solidFill>
                <a:latin typeface="NikoshBAN"/>
              </a:rPr>
              <a:t> ।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476" y="459548"/>
            <a:ext cx="7467600" cy="838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অনুসন্ধানে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আমন্ত্রণ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17344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“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আমরা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কিভাবে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পরিবেশের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শ্রেণিবিন্যাস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পারি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” 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573976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ছবিটি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ভালো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করে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পর্যবেক্ষণ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কর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কি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দেখা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NikoshBAN"/>
              </a:rPr>
              <a:t>যাচ্ছে</a:t>
            </a:r>
            <a:r>
              <a:rPr lang="en-US" sz="2200" b="1" dirty="0" smtClean="0">
                <a:solidFill>
                  <a:srgbClr val="002060"/>
                </a:solidFill>
                <a:latin typeface="NikoshBAN"/>
              </a:rPr>
              <a:t> ?  </a:t>
            </a:r>
            <a:endParaRPr lang="en-US" sz="22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lassroom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864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152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/>
              </a:rPr>
              <a:t>শ্রেণিকক্ষের</a:t>
            </a:r>
            <a:r>
              <a:rPr lang="en-US" sz="28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/>
              </a:rPr>
              <a:t>ভিতরের</a:t>
            </a:r>
            <a:r>
              <a:rPr lang="en-US" sz="2800" b="1" dirty="0" smtClean="0">
                <a:solidFill>
                  <a:srgbClr val="C00000"/>
                </a:solidFill>
                <a:latin typeface="NikoshBAN"/>
              </a:rPr>
              <a:t>  ছবি   </a:t>
            </a:r>
            <a:endParaRPr lang="en-US" sz="2800" b="1" dirty="0">
              <a:solidFill>
                <a:srgbClr val="C0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rgbClr val="00B050"/>
                </a:solidFill>
                <a:latin typeface="Bauhaus 93" pitchFamily="82" charset="0"/>
              </a:rPr>
              <a:t>Easy To Learn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2060"/>
                </a:solidFill>
                <a:latin typeface="Blackadder ITC" pitchFamily="82" charset="0"/>
              </a:rPr>
              <a:t>powered by saju sir</a:t>
            </a:r>
            <a:endParaRPr lang="en-US" dirty="0">
              <a:solidFill>
                <a:srgbClr val="002060"/>
              </a:solidFill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324600"/>
            <a:ext cx="363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www.sajusir34.blogspot.com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lassroom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000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228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পাখা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00400" y="413266"/>
            <a:ext cx="3810000" cy="1201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9304" y="60845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জানালা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6172200" y="793122"/>
            <a:ext cx="887104" cy="5784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08208" y="956472"/>
            <a:ext cx="96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শিক্ষক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rot="5400000" flipH="1" flipV="1">
            <a:off x="5915373" y="1245565"/>
            <a:ext cx="1297262" cy="10884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90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হাই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বেঞ্চ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4648200" y="1861066"/>
            <a:ext cx="2590800" cy="21775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95864" y="21358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লো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বেঞ্চ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 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cxnSp>
        <p:nvCxnSpPr>
          <p:cNvPr id="30" name="Straight Arrow Connector 29"/>
          <p:cNvCxnSpPr>
            <a:endCxn id="29" idx="1"/>
          </p:cNvCxnSpPr>
          <p:nvPr/>
        </p:nvCxnSpPr>
        <p:spPr>
          <a:xfrm flipV="1">
            <a:off x="3200400" y="2320538"/>
            <a:ext cx="4095464" cy="21752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7" idx="1"/>
          </p:cNvCxnSpPr>
          <p:nvPr/>
        </p:nvCxnSpPr>
        <p:spPr>
          <a:xfrm flipV="1">
            <a:off x="1676400" y="3004066"/>
            <a:ext cx="5562600" cy="16441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390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ছাত্র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93592" y="32345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বই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66296" y="35552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খাতা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2216" y="393054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কলম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6240" y="43411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পানির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/>
              </a:rPr>
              <a:t>বোতল</a:t>
            </a:r>
            <a:r>
              <a:rPr lang="en-US" b="1" dirty="0" smtClean="0">
                <a:solidFill>
                  <a:srgbClr val="002060"/>
                </a:solidFill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18616" y="472211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NikoshBAN"/>
              </a:rPr>
              <a:t>পানি </a:t>
            </a:r>
            <a:endParaRPr lang="en-US" dirty="0">
              <a:latin typeface="NikoshBAN"/>
            </a:endParaRPr>
          </a:p>
        </p:txBody>
      </p:sp>
      <p:cxnSp>
        <p:nvCxnSpPr>
          <p:cNvPr id="22" name="Straight Arrow Connector 21"/>
          <p:cNvCxnSpPr>
            <a:endCxn id="40" idx="1"/>
          </p:cNvCxnSpPr>
          <p:nvPr/>
        </p:nvCxnSpPr>
        <p:spPr>
          <a:xfrm flipV="1">
            <a:off x="1676400" y="3419178"/>
            <a:ext cx="5617192" cy="18063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1" idx="1"/>
          </p:cNvCxnSpPr>
          <p:nvPr/>
        </p:nvCxnSpPr>
        <p:spPr>
          <a:xfrm>
            <a:off x="2971800" y="3733800"/>
            <a:ext cx="4294496" cy="60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2" idx="1"/>
          </p:cNvCxnSpPr>
          <p:nvPr/>
        </p:nvCxnSpPr>
        <p:spPr>
          <a:xfrm flipV="1">
            <a:off x="3810000" y="4115210"/>
            <a:ext cx="3472216" cy="2281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43" idx="1"/>
          </p:cNvCxnSpPr>
          <p:nvPr/>
        </p:nvCxnSpPr>
        <p:spPr>
          <a:xfrm>
            <a:off x="3200400" y="3429000"/>
            <a:ext cx="3725840" cy="10967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44" idx="1"/>
          </p:cNvCxnSpPr>
          <p:nvPr/>
        </p:nvCxnSpPr>
        <p:spPr>
          <a:xfrm>
            <a:off x="3200400" y="3581400"/>
            <a:ext cx="4118216" cy="13253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8" grpId="0"/>
      <p:bldP spid="29" grpId="0"/>
      <p:bldP spid="37" grpId="0"/>
      <p:bldP spid="40" grpId="0"/>
      <p:bldP spid="41" grpId="0"/>
      <p:bldP spid="42" grpId="0"/>
      <p:bldP spid="43" grpId="0"/>
      <p:bldP spid="4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rgbClr val="92D050"/>
      </a:dk1>
      <a:lt1>
        <a:sysClr val="window" lastClr="FFFFFF"/>
      </a:lt1>
      <a:dk2>
        <a:srgbClr val="775F55"/>
      </a:dk2>
      <a:lt2>
        <a:srgbClr val="EBDDC3"/>
      </a:lt2>
      <a:accent1>
        <a:srgbClr val="CFE482"/>
      </a:accent1>
      <a:accent2>
        <a:srgbClr val="00B05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923</TotalTime>
  <Words>455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অনুসন্ধানে আমন্ত্রণ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Saju Mawla</dc:creator>
  <cp:lastModifiedBy>Windows User</cp:lastModifiedBy>
  <cp:revision>307</cp:revision>
  <dcterms:created xsi:type="dcterms:W3CDTF">2006-08-16T00:00:00Z</dcterms:created>
  <dcterms:modified xsi:type="dcterms:W3CDTF">2020-10-15T19:07:16Z</dcterms:modified>
</cp:coreProperties>
</file>