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8" r:id="rId3"/>
    <p:sldId id="274" r:id="rId4"/>
    <p:sldId id="258" r:id="rId5"/>
    <p:sldId id="262" r:id="rId6"/>
    <p:sldId id="267" r:id="rId7"/>
    <p:sldId id="263" r:id="rId8"/>
    <p:sldId id="268" r:id="rId9"/>
    <p:sldId id="265" r:id="rId10"/>
    <p:sldId id="264" r:id="rId11"/>
    <p:sldId id="270" r:id="rId12"/>
    <p:sldId id="271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6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7" autoAdjust="0"/>
    <p:restoredTop sz="94660"/>
  </p:normalViewPr>
  <p:slideViewPr>
    <p:cSldViewPr>
      <p:cViewPr>
        <p:scale>
          <a:sx n="81" d="100"/>
          <a:sy n="81" d="100"/>
        </p:scale>
        <p:origin x="-1128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A21B2-2CD8-4B66-9798-ED2375E6FD2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19E9C-4469-4596-8F76-002B49C6D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4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19E9C-4469-4596-8F76-002B49C6D7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72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7028" y="290105"/>
            <a:ext cx="5633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52153"/>
            <a:ext cx="8229600" cy="43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6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65"/>
          <a:stretch/>
        </p:blipFill>
        <p:spPr>
          <a:xfrm>
            <a:off x="727920" y="838199"/>
            <a:ext cx="3819803" cy="41148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838199"/>
            <a:ext cx="3581400" cy="411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334001"/>
            <a:ext cx="16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ভাঙা ঘর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533400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ভাঙা  গাছ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5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838200"/>
            <a:ext cx="3250544" cy="226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33400"/>
            <a:ext cx="3456709" cy="2392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364" y="291191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3372" y="322577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619801"/>
            <a:ext cx="3370814" cy="2476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5010131"/>
            <a:ext cx="318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9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144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6610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 (ক)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বন্যার প্রধান  ৫টি কারণ  লিখ 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83770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 (খ) বন্যার অপকারিতা </a:t>
            </a:r>
            <a:r>
              <a:rPr lang="en-US" sz="36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36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বাক্য লিখ। </a:t>
            </a:r>
            <a:endParaRPr lang="en-US" sz="36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600200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ছবির আলোকে-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5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4572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5887" y="190500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১।বন্যার সময় প্রধান যাতায়াত ব্যবস্থাগুলো কী? 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বন্যায় ক্ষতি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গ্রস্ত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এমন কয়েকটি বিষয়ের নাম বল।</a:t>
            </a:r>
          </a:p>
          <a:p>
            <a:pPr marL="457200" indent="-457200">
              <a:buFont typeface="Arial" pitchFamily="34" charset="0"/>
              <a:buChar char="•"/>
            </a:pPr>
            <a:endPara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বন্যার সময়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প্রধান রোগের নাম বল।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8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9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62000" y="773723"/>
            <a:ext cx="39624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525" y="2419350"/>
            <a:ext cx="226695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452344"/>
            <a:ext cx="3429000" cy="291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398" y="3876675"/>
            <a:ext cx="2590802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16115"/>
            <a:ext cx="8944687" cy="662023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741" y="255974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4741" y="255973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83029" y="2989944"/>
            <a:ext cx="4163071" cy="31197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খাতিয়া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বন্দান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tusardada@gmail.com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61545" y="2895600"/>
            <a:ext cx="3802657" cy="3214091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শ্রেনিঃ7ম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্যায়ঃ১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সময়ঃ৪০মিঃ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529" y="564384"/>
            <a:ext cx="310934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76057" y="1988458"/>
            <a:ext cx="65315" cy="439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05300" y="3218932"/>
            <a:ext cx="8165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2824" y="3218932"/>
            <a:ext cx="1787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42" y="370594"/>
            <a:ext cx="2090057" cy="24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38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799" y="2390239"/>
            <a:ext cx="3733801" cy="3324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390238"/>
            <a:ext cx="3581399" cy="3324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1" y="10668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2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9154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পারবে।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কারণ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পারবে।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দিকগুলো ব্যাখ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1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168478"/>
            <a:ext cx="3962400" cy="3622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168478"/>
            <a:ext cx="3429000" cy="3622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609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 কারণ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803932"/>
            <a:ext cx="274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হিমালয়ের  বরফ গলা পানি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846890"/>
            <a:ext cx="326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গতি পথ পরিবর্তন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3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85799"/>
            <a:ext cx="3581400" cy="2252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685798"/>
            <a:ext cx="3505200" cy="2209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663921"/>
            <a:ext cx="3962400" cy="2464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705" y="3701429"/>
            <a:ext cx="3607295" cy="2427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041073"/>
            <a:ext cx="250134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বৃষ্টি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041073"/>
            <a:ext cx="250134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ভরাট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6128668"/>
            <a:ext cx="265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 চর পরা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7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399" y="1524000"/>
            <a:ext cx="4038601" cy="30673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61332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বন্যায় সৃষ্ট সমস্যা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96" y="1524000"/>
            <a:ext cx="3285004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868" y="4800600"/>
            <a:ext cx="367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রান্নার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4800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যাতায়াতে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2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09600"/>
            <a:ext cx="3733799" cy="2452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199" y="609600"/>
            <a:ext cx="3505201" cy="2367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5236" y="292173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9167" y="295636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পানির সমস্যা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479587"/>
            <a:ext cx="3429000" cy="2489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199" y="3479587"/>
            <a:ext cx="3124201" cy="2297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7436" y="5776963"/>
            <a:ext cx="247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0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990600"/>
            <a:ext cx="3429000" cy="3200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90600"/>
            <a:ext cx="3849712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608" y="4572000"/>
            <a:ext cx="282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মৃত্যু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572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ক্ষতি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27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1661</TotalTime>
  <Words>176</Words>
  <Application>Microsoft Office PowerPoint</Application>
  <PresentationFormat>On-screen Show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Md. Hoshain</cp:lastModifiedBy>
  <cp:revision>163</cp:revision>
  <dcterms:created xsi:type="dcterms:W3CDTF">2006-08-16T00:00:00Z</dcterms:created>
  <dcterms:modified xsi:type="dcterms:W3CDTF">2020-10-15T02:53:52Z</dcterms:modified>
</cp:coreProperties>
</file>