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59" r:id="rId4"/>
    <p:sldId id="260" r:id="rId5"/>
    <p:sldId id="261" r:id="rId6"/>
    <p:sldId id="262" r:id="rId7"/>
    <p:sldId id="269" r:id="rId8"/>
    <p:sldId id="263" r:id="rId9"/>
    <p:sldId id="272" r:id="rId10"/>
    <p:sldId id="271" r:id="rId11"/>
    <p:sldId id="273" r:id="rId12"/>
    <p:sldId id="274" r:id="rId13"/>
    <p:sldId id="275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F14BC-E1FF-436D-B16E-DD41C766834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40277D-0818-4B34-BA45-2917534CB24C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রক্ত কণিকা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৩টি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138C8EA-2066-4005-9B0E-58186CEF095C}" type="parTrans" cxnId="{5E0A0FEC-2DBC-4931-8BA8-8F4B32AF5863}">
      <dgm:prSet/>
      <dgm:spPr/>
      <dgm:t>
        <a:bodyPr/>
        <a:lstStyle/>
        <a:p>
          <a:endParaRPr lang="en-US"/>
        </a:p>
      </dgm:t>
    </dgm:pt>
    <dgm:pt modelId="{13ECDFF1-35E3-4C80-8625-EF2C23F81991}" type="sibTrans" cxnId="{5E0A0FEC-2DBC-4931-8BA8-8F4B32AF5863}">
      <dgm:prSet/>
      <dgm:spPr/>
      <dgm:t>
        <a:bodyPr/>
        <a:lstStyle/>
        <a:p>
          <a:endParaRPr lang="en-US"/>
        </a:p>
      </dgm:t>
    </dgm:pt>
    <dgm:pt modelId="{DB108E3A-FCBA-4985-8FF2-B1F0E8FED2B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লোহিত রক্ত কনিকা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CABFDF9-623B-400F-B5F5-BC75A040ED59}" type="parTrans" cxnId="{C4B2335C-1029-49A1-8F9D-77F8C4254F34}">
      <dgm:prSet/>
      <dgm:spPr/>
      <dgm:t>
        <a:bodyPr/>
        <a:lstStyle/>
        <a:p>
          <a:endParaRPr lang="en-US"/>
        </a:p>
      </dgm:t>
    </dgm:pt>
    <dgm:pt modelId="{F5C4B3BD-7980-4584-A583-E7FC4BF07428}" type="sibTrans" cxnId="{C4B2335C-1029-49A1-8F9D-77F8C4254F34}">
      <dgm:prSet/>
      <dgm:spPr/>
      <dgm:t>
        <a:bodyPr/>
        <a:lstStyle/>
        <a:p>
          <a:endParaRPr lang="en-US"/>
        </a:p>
      </dgm:t>
    </dgm:pt>
    <dgm:pt modelId="{D295833E-8E29-40CC-8E6E-140C1C82BB36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শ্বেত রক্ত কনিকা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558A6D5-7709-470D-B858-F9B37F23474F}" type="parTrans" cxnId="{E0E1F3C0-A11F-4B81-B85A-082234137A3C}">
      <dgm:prSet/>
      <dgm:spPr/>
      <dgm:t>
        <a:bodyPr/>
        <a:lstStyle/>
        <a:p>
          <a:endParaRPr lang="en-US"/>
        </a:p>
      </dgm:t>
    </dgm:pt>
    <dgm:pt modelId="{69304A9C-A2FB-40F8-B5F5-175269491170}" type="sibTrans" cxnId="{E0E1F3C0-A11F-4B81-B85A-082234137A3C}">
      <dgm:prSet/>
      <dgm:spPr/>
      <dgm:t>
        <a:bodyPr/>
        <a:lstStyle/>
        <a:p>
          <a:endParaRPr lang="en-US"/>
        </a:p>
      </dgm:t>
    </dgm:pt>
    <dgm:pt modelId="{077F3D60-E176-4872-A32C-4FEC1CD6C23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অনুচক্রিকা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1665C5B-1520-49EC-B2B1-5C9EC0F2EA9F}" type="parTrans" cxnId="{E969E45B-D53E-4010-8BC7-92DF8B678EFD}">
      <dgm:prSet/>
      <dgm:spPr/>
      <dgm:t>
        <a:bodyPr/>
        <a:lstStyle/>
        <a:p>
          <a:endParaRPr lang="en-US"/>
        </a:p>
      </dgm:t>
    </dgm:pt>
    <dgm:pt modelId="{E9DF48FA-FC6F-4EAA-893F-9AA6E3237D5F}" type="sibTrans" cxnId="{E969E45B-D53E-4010-8BC7-92DF8B678EFD}">
      <dgm:prSet/>
      <dgm:spPr/>
      <dgm:t>
        <a:bodyPr/>
        <a:lstStyle/>
        <a:p>
          <a:endParaRPr lang="en-US"/>
        </a:p>
      </dgm:t>
    </dgm:pt>
    <dgm:pt modelId="{A07EDF4A-69D2-4BD8-A0EB-7EDC72DC52F4}" type="pres">
      <dgm:prSet presAssocID="{EC6F14BC-E1FF-436D-B16E-DD41C76683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B61812-2E52-4376-A1FE-0B7E77DA0287}" type="pres">
      <dgm:prSet presAssocID="{6C40277D-0818-4B34-BA45-2917534CB24C}" presName="centerShape" presStyleLbl="node0" presStyleIdx="0" presStyleCnt="1" custScaleX="111532" custScaleY="119482" custLinFactNeighborX="900" custLinFactNeighborY="3514"/>
      <dgm:spPr/>
      <dgm:t>
        <a:bodyPr/>
        <a:lstStyle/>
        <a:p>
          <a:endParaRPr lang="en-US"/>
        </a:p>
      </dgm:t>
    </dgm:pt>
    <dgm:pt modelId="{1EEC3304-ED6A-4FDB-8E04-75017965E52D}" type="pres">
      <dgm:prSet presAssocID="{9CABFDF9-623B-400F-B5F5-BC75A040ED59}" presName="Name9" presStyleLbl="parChTrans1D2" presStyleIdx="0" presStyleCnt="3"/>
      <dgm:spPr/>
      <dgm:t>
        <a:bodyPr/>
        <a:lstStyle/>
        <a:p>
          <a:endParaRPr lang="en-US"/>
        </a:p>
      </dgm:t>
    </dgm:pt>
    <dgm:pt modelId="{63823E95-C9F1-416B-8EA2-07566A53F21E}" type="pres">
      <dgm:prSet presAssocID="{9CABFDF9-623B-400F-B5F5-BC75A040ED5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5445CA0-A0E2-4BC1-A54C-132FAF797412}" type="pres">
      <dgm:prSet presAssocID="{DB108E3A-FCBA-4985-8FF2-B1F0E8FED2BD}" presName="node" presStyleLbl="node1" presStyleIdx="0" presStyleCnt="3" custScaleX="124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BE7F0-E713-4C56-BE41-9A8D655BC165}" type="pres">
      <dgm:prSet presAssocID="{9558A6D5-7709-470D-B858-F9B37F23474F}" presName="Name9" presStyleLbl="parChTrans1D2" presStyleIdx="1" presStyleCnt="3"/>
      <dgm:spPr/>
      <dgm:t>
        <a:bodyPr/>
        <a:lstStyle/>
        <a:p>
          <a:endParaRPr lang="en-US"/>
        </a:p>
      </dgm:t>
    </dgm:pt>
    <dgm:pt modelId="{0C977EE1-3D85-4FA2-9FFD-7FD35912FC61}" type="pres">
      <dgm:prSet presAssocID="{9558A6D5-7709-470D-B858-F9B37F23474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DAA8B10-80F4-4C28-A880-3E525AFE1D20}" type="pres">
      <dgm:prSet presAssocID="{D295833E-8E29-40CC-8E6E-140C1C82BB36}" presName="node" presStyleLbl="node1" presStyleIdx="1" presStyleCnt="3" custScaleX="134773" custScaleY="110399" custRadScaleRad="190336" custRadScaleInc="-8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85E9C-C5F9-425E-AF58-EDCF1AE7C778}" type="pres">
      <dgm:prSet presAssocID="{81665C5B-1520-49EC-B2B1-5C9EC0F2EA9F}" presName="Name9" presStyleLbl="parChTrans1D2" presStyleIdx="2" presStyleCnt="3"/>
      <dgm:spPr/>
      <dgm:t>
        <a:bodyPr/>
        <a:lstStyle/>
        <a:p>
          <a:endParaRPr lang="en-US"/>
        </a:p>
      </dgm:t>
    </dgm:pt>
    <dgm:pt modelId="{63723D2D-32EE-4BC2-9677-C093C36EC643}" type="pres">
      <dgm:prSet presAssocID="{81665C5B-1520-49EC-B2B1-5C9EC0F2EA9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DFD2739-58F1-400B-98D7-612DF9D54ABB}" type="pres">
      <dgm:prSet presAssocID="{077F3D60-E176-4872-A32C-4FEC1CD6C23C}" presName="node" presStyleLbl="node1" presStyleIdx="2" presStyleCnt="3" custScaleX="125070" custScaleY="118616" custRadScaleRad="151266" custRadScaleInc="-2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1F3C0-A11F-4B81-B85A-082234137A3C}" srcId="{6C40277D-0818-4B34-BA45-2917534CB24C}" destId="{D295833E-8E29-40CC-8E6E-140C1C82BB36}" srcOrd="1" destOrd="0" parTransId="{9558A6D5-7709-470D-B858-F9B37F23474F}" sibTransId="{69304A9C-A2FB-40F8-B5F5-175269491170}"/>
    <dgm:cxn modelId="{33159A17-649A-44CB-B6E6-7A2EE03EF9AA}" type="presOf" srcId="{D295833E-8E29-40CC-8E6E-140C1C82BB36}" destId="{3DAA8B10-80F4-4C28-A880-3E525AFE1D20}" srcOrd="0" destOrd="0" presId="urn:microsoft.com/office/officeart/2005/8/layout/radial1"/>
    <dgm:cxn modelId="{CC1CD3D5-6FEB-44C9-9182-8361920D81BC}" type="presOf" srcId="{6C40277D-0818-4B34-BA45-2917534CB24C}" destId="{69B61812-2E52-4376-A1FE-0B7E77DA0287}" srcOrd="0" destOrd="0" presId="urn:microsoft.com/office/officeart/2005/8/layout/radial1"/>
    <dgm:cxn modelId="{E969E45B-D53E-4010-8BC7-92DF8B678EFD}" srcId="{6C40277D-0818-4B34-BA45-2917534CB24C}" destId="{077F3D60-E176-4872-A32C-4FEC1CD6C23C}" srcOrd="2" destOrd="0" parTransId="{81665C5B-1520-49EC-B2B1-5C9EC0F2EA9F}" sibTransId="{E9DF48FA-FC6F-4EAA-893F-9AA6E3237D5F}"/>
    <dgm:cxn modelId="{8557240A-ACFF-4399-B6B9-13312AA064F0}" type="presOf" srcId="{077F3D60-E176-4872-A32C-4FEC1CD6C23C}" destId="{ADFD2739-58F1-400B-98D7-612DF9D54ABB}" srcOrd="0" destOrd="0" presId="urn:microsoft.com/office/officeart/2005/8/layout/radial1"/>
    <dgm:cxn modelId="{C4B2335C-1029-49A1-8F9D-77F8C4254F34}" srcId="{6C40277D-0818-4B34-BA45-2917534CB24C}" destId="{DB108E3A-FCBA-4985-8FF2-B1F0E8FED2BD}" srcOrd="0" destOrd="0" parTransId="{9CABFDF9-623B-400F-B5F5-BC75A040ED59}" sibTransId="{F5C4B3BD-7980-4584-A583-E7FC4BF07428}"/>
    <dgm:cxn modelId="{E2ED34AE-68AC-4BFD-AC69-C358635DF2DD}" type="presOf" srcId="{9CABFDF9-623B-400F-B5F5-BC75A040ED59}" destId="{63823E95-C9F1-416B-8EA2-07566A53F21E}" srcOrd="1" destOrd="0" presId="urn:microsoft.com/office/officeart/2005/8/layout/radial1"/>
    <dgm:cxn modelId="{E78A9417-F26E-4AF9-894B-954F5B177209}" type="presOf" srcId="{9CABFDF9-623B-400F-B5F5-BC75A040ED59}" destId="{1EEC3304-ED6A-4FDB-8E04-75017965E52D}" srcOrd="0" destOrd="0" presId="urn:microsoft.com/office/officeart/2005/8/layout/radial1"/>
    <dgm:cxn modelId="{5E0A0FEC-2DBC-4931-8BA8-8F4B32AF5863}" srcId="{EC6F14BC-E1FF-436D-B16E-DD41C7668347}" destId="{6C40277D-0818-4B34-BA45-2917534CB24C}" srcOrd="0" destOrd="0" parTransId="{6138C8EA-2066-4005-9B0E-58186CEF095C}" sibTransId="{13ECDFF1-35E3-4C80-8625-EF2C23F81991}"/>
    <dgm:cxn modelId="{C8AA6DA3-80D3-4210-80DA-7417275E7378}" type="presOf" srcId="{DB108E3A-FCBA-4985-8FF2-B1F0E8FED2BD}" destId="{25445CA0-A0E2-4BC1-A54C-132FAF797412}" srcOrd="0" destOrd="0" presId="urn:microsoft.com/office/officeart/2005/8/layout/radial1"/>
    <dgm:cxn modelId="{267FA7F2-9EDD-4AC3-AE52-0FE22A9DF282}" type="presOf" srcId="{81665C5B-1520-49EC-B2B1-5C9EC0F2EA9F}" destId="{63723D2D-32EE-4BC2-9677-C093C36EC643}" srcOrd="1" destOrd="0" presId="urn:microsoft.com/office/officeart/2005/8/layout/radial1"/>
    <dgm:cxn modelId="{55F9D737-A6A8-4F8D-BB38-C1D875E9577A}" type="presOf" srcId="{EC6F14BC-E1FF-436D-B16E-DD41C7668347}" destId="{A07EDF4A-69D2-4BD8-A0EB-7EDC72DC52F4}" srcOrd="0" destOrd="0" presId="urn:microsoft.com/office/officeart/2005/8/layout/radial1"/>
    <dgm:cxn modelId="{47849D4D-BC0D-437B-A6B2-9445ECD3E5E4}" type="presOf" srcId="{9558A6D5-7709-470D-B858-F9B37F23474F}" destId="{59FBE7F0-E713-4C56-BE41-9A8D655BC165}" srcOrd="0" destOrd="0" presId="urn:microsoft.com/office/officeart/2005/8/layout/radial1"/>
    <dgm:cxn modelId="{81AAB02D-5D42-4709-8D3A-602FD6414EAC}" type="presOf" srcId="{9558A6D5-7709-470D-B858-F9B37F23474F}" destId="{0C977EE1-3D85-4FA2-9FFD-7FD35912FC61}" srcOrd="1" destOrd="0" presId="urn:microsoft.com/office/officeart/2005/8/layout/radial1"/>
    <dgm:cxn modelId="{23A82535-CF70-41D2-A2F1-0A2D55185066}" type="presOf" srcId="{81665C5B-1520-49EC-B2B1-5C9EC0F2EA9F}" destId="{58785E9C-C5F9-425E-AF58-EDCF1AE7C778}" srcOrd="0" destOrd="0" presId="urn:microsoft.com/office/officeart/2005/8/layout/radial1"/>
    <dgm:cxn modelId="{8C8829F3-BEB0-4173-8440-4697940BFE74}" type="presParOf" srcId="{A07EDF4A-69D2-4BD8-A0EB-7EDC72DC52F4}" destId="{69B61812-2E52-4376-A1FE-0B7E77DA0287}" srcOrd="0" destOrd="0" presId="urn:microsoft.com/office/officeart/2005/8/layout/radial1"/>
    <dgm:cxn modelId="{0A50DEC2-BBA4-49A2-8AF8-D5B7DD079EC8}" type="presParOf" srcId="{A07EDF4A-69D2-4BD8-A0EB-7EDC72DC52F4}" destId="{1EEC3304-ED6A-4FDB-8E04-75017965E52D}" srcOrd="1" destOrd="0" presId="urn:microsoft.com/office/officeart/2005/8/layout/radial1"/>
    <dgm:cxn modelId="{41D493CF-0F82-4F9A-9629-F9478550FA81}" type="presParOf" srcId="{1EEC3304-ED6A-4FDB-8E04-75017965E52D}" destId="{63823E95-C9F1-416B-8EA2-07566A53F21E}" srcOrd="0" destOrd="0" presId="urn:microsoft.com/office/officeart/2005/8/layout/radial1"/>
    <dgm:cxn modelId="{2FCEF7C1-B6A1-48F1-8EA4-BCA5C2B55B24}" type="presParOf" srcId="{A07EDF4A-69D2-4BD8-A0EB-7EDC72DC52F4}" destId="{25445CA0-A0E2-4BC1-A54C-132FAF797412}" srcOrd="2" destOrd="0" presId="urn:microsoft.com/office/officeart/2005/8/layout/radial1"/>
    <dgm:cxn modelId="{22BD3F98-6C04-422A-B06F-0ED51CE36BA3}" type="presParOf" srcId="{A07EDF4A-69D2-4BD8-A0EB-7EDC72DC52F4}" destId="{59FBE7F0-E713-4C56-BE41-9A8D655BC165}" srcOrd="3" destOrd="0" presId="urn:microsoft.com/office/officeart/2005/8/layout/radial1"/>
    <dgm:cxn modelId="{08A78516-6E35-4A6A-8304-EB4DCAAC74B6}" type="presParOf" srcId="{59FBE7F0-E713-4C56-BE41-9A8D655BC165}" destId="{0C977EE1-3D85-4FA2-9FFD-7FD35912FC61}" srcOrd="0" destOrd="0" presId="urn:microsoft.com/office/officeart/2005/8/layout/radial1"/>
    <dgm:cxn modelId="{6D17DC0E-C180-42E3-A92F-37345A137A7C}" type="presParOf" srcId="{A07EDF4A-69D2-4BD8-A0EB-7EDC72DC52F4}" destId="{3DAA8B10-80F4-4C28-A880-3E525AFE1D20}" srcOrd="4" destOrd="0" presId="urn:microsoft.com/office/officeart/2005/8/layout/radial1"/>
    <dgm:cxn modelId="{43F1867A-6A38-4AD6-B952-4789E816DA32}" type="presParOf" srcId="{A07EDF4A-69D2-4BD8-A0EB-7EDC72DC52F4}" destId="{58785E9C-C5F9-425E-AF58-EDCF1AE7C778}" srcOrd="5" destOrd="0" presId="urn:microsoft.com/office/officeart/2005/8/layout/radial1"/>
    <dgm:cxn modelId="{AFB83220-50DB-4C6F-BE9B-D16BEC1F4435}" type="presParOf" srcId="{58785E9C-C5F9-425E-AF58-EDCF1AE7C778}" destId="{63723D2D-32EE-4BC2-9677-C093C36EC643}" srcOrd="0" destOrd="0" presId="urn:microsoft.com/office/officeart/2005/8/layout/radial1"/>
    <dgm:cxn modelId="{3A9BA4A4-C624-41D0-9647-F1636D65321C}" type="presParOf" srcId="{A07EDF4A-69D2-4BD8-A0EB-7EDC72DC52F4}" destId="{ADFD2739-58F1-400B-98D7-612DF9D54ABB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F14BC-E1FF-436D-B16E-DD41C766834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40277D-0818-4B34-BA45-2917534CB24C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রক্ত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নালী</a:t>
          </a:r>
          <a:endParaRPr lang="bn-BD" sz="2000" dirty="0" smtClean="0">
            <a:latin typeface="NikoshBAN" pitchFamily="2" charset="0"/>
            <a:cs typeface="NikoshBAN" pitchFamily="2" charset="0"/>
          </a:endParaRP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৩টি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6138C8EA-2066-4005-9B0E-58186CEF095C}" type="parTrans" cxnId="{5E0A0FEC-2DBC-4931-8BA8-8F4B32AF5863}">
      <dgm:prSet/>
      <dgm:spPr/>
      <dgm:t>
        <a:bodyPr/>
        <a:lstStyle/>
        <a:p>
          <a:endParaRPr lang="en-US"/>
        </a:p>
      </dgm:t>
    </dgm:pt>
    <dgm:pt modelId="{13ECDFF1-35E3-4C80-8625-EF2C23F81991}" type="sibTrans" cxnId="{5E0A0FEC-2DBC-4931-8BA8-8F4B32AF5863}">
      <dgm:prSet/>
      <dgm:spPr/>
      <dgm:t>
        <a:bodyPr/>
        <a:lstStyle/>
        <a:p>
          <a:endParaRPr lang="en-US"/>
        </a:p>
      </dgm:t>
    </dgm:pt>
    <dgm:pt modelId="{DB108E3A-FCBA-4985-8FF2-B1F0E8FED2B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ধমনী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CABFDF9-623B-400F-B5F5-BC75A040ED59}" type="parTrans" cxnId="{C4B2335C-1029-49A1-8F9D-77F8C4254F34}">
      <dgm:prSet/>
      <dgm:spPr/>
      <dgm:t>
        <a:bodyPr/>
        <a:lstStyle/>
        <a:p>
          <a:endParaRPr lang="en-US"/>
        </a:p>
      </dgm:t>
    </dgm:pt>
    <dgm:pt modelId="{F5C4B3BD-7980-4584-A583-E7FC4BF07428}" type="sibTrans" cxnId="{C4B2335C-1029-49A1-8F9D-77F8C4254F34}">
      <dgm:prSet/>
      <dgm:spPr/>
      <dgm:t>
        <a:bodyPr/>
        <a:lstStyle/>
        <a:p>
          <a:endParaRPr lang="en-US"/>
        </a:p>
      </dgm:t>
    </dgm:pt>
    <dgm:pt modelId="{D295833E-8E29-40CC-8E6E-140C1C82BB36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শি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রা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558A6D5-7709-470D-B858-F9B37F23474F}" type="parTrans" cxnId="{E0E1F3C0-A11F-4B81-B85A-082234137A3C}">
      <dgm:prSet/>
      <dgm:spPr/>
      <dgm:t>
        <a:bodyPr/>
        <a:lstStyle/>
        <a:p>
          <a:endParaRPr lang="en-US"/>
        </a:p>
      </dgm:t>
    </dgm:pt>
    <dgm:pt modelId="{69304A9C-A2FB-40F8-B5F5-175269491170}" type="sibTrans" cxnId="{E0E1F3C0-A11F-4B81-B85A-082234137A3C}">
      <dgm:prSet/>
      <dgm:spPr/>
      <dgm:t>
        <a:bodyPr/>
        <a:lstStyle/>
        <a:p>
          <a:endParaRPr lang="en-US"/>
        </a:p>
      </dgm:t>
    </dgm:pt>
    <dgm:pt modelId="{077F3D60-E176-4872-A32C-4FEC1CD6C23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কৈশিক জালিকা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81665C5B-1520-49EC-B2B1-5C9EC0F2EA9F}" type="parTrans" cxnId="{E969E45B-D53E-4010-8BC7-92DF8B678EFD}">
      <dgm:prSet/>
      <dgm:spPr/>
      <dgm:t>
        <a:bodyPr/>
        <a:lstStyle/>
        <a:p>
          <a:endParaRPr lang="en-US"/>
        </a:p>
      </dgm:t>
    </dgm:pt>
    <dgm:pt modelId="{E9DF48FA-FC6F-4EAA-893F-9AA6E3237D5F}" type="sibTrans" cxnId="{E969E45B-D53E-4010-8BC7-92DF8B678EFD}">
      <dgm:prSet/>
      <dgm:spPr/>
      <dgm:t>
        <a:bodyPr/>
        <a:lstStyle/>
        <a:p>
          <a:endParaRPr lang="en-US"/>
        </a:p>
      </dgm:t>
    </dgm:pt>
    <dgm:pt modelId="{A07EDF4A-69D2-4BD8-A0EB-7EDC72DC52F4}" type="pres">
      <dgm:prSet presAssocID="{EC6F14BC-E1FF-436D-B16E-DD41C76683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B61812-2E52-4376-A1FE-0B7E77DA0287}" type="pres">
      <dgm:prSet presAssocID="{6C40277D-0818-4B34-BA45-2917534CB24C}" presName="centerShape" presStyleLbl="node0" presStyleIdx="0" presStyleCnt="1" custLinFactNeighborX="900" custLinFactNeighborY="3514"/>
      <dgm:spPr/>
      <dgm:t>
        <a:bodyPr/>
        <a:lstStyle/>
        <a:p>
          <a:endParaRPr lang="en-US"/>
        </a:p>
      </dgm:t>
    </dgm:pt>
    <dgm:pt modelId="{1EEC3304-ED6A-4FDB-8E04-75017965E52D}" type="pres">
      <dgm:prSet presAssocID="{9CABFDF9-623B-400F-B5F5-BC75A040ED59}" presName="Name9" presStyleLbl="parChTrans1D2" presStyleIdx="0" presStyleCnt="3"/>
      <dgm:spPr/>
      <dgm:t>
        <a:bodyPr/>
        <a:lstStyle/>
        <a:p>
          <a:endParaRPr lang="en-US"/>
        </a:p>
      </dgm:t>
    </dgm:pt>
    <dgm:pt modelId="{63823E95-C9F1-416B-8EA2-07566A53F21E}" type="pres">
      <dgm:prSet presAssocID="{9CABFDF9-623B-400F-B5F5-BC75A040ED5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5445CA0-A0E2-4BC1-A54C-132FAF797412}" type="pres">
      <dgm:prSet presAssocID="{DB108E3A-FCBA-4985-8FF2-B1F0E8FED2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BE7F0-E713-4C56-BE41-9A8D655BC165}" type="pres">
      <dgm:prSet presAssocID="{9558A6D5-7709-470D-B858-F9B37F23474F}" presName="Name9" presStyleLbl="parChTrans1D2" presStyleIdx="1" presStyleCnt="3"/>
      <dgm:spPr/>
      <dgm:t>
        <a:bodyPr/>
        <a:lstStyle/>
        <a:p>
          <a:endParaRPr lang="en-US"/>
        </a:p>
      </dgm:t>
    </dgm:pt>
    <dgm:pt modelId="{0C977EE1-3D85-4FA2-9FFD-7FD35912FC61}" type="pres">
      <dgm:prSet presAssocID="{9558A6D5-7709-470D-B858-F9B37F23474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DAA8B10-80F4-4C28-A880-3E525AFE1D20}" type="pres">
      <dgm:prSet presAssocID="{D295833E-8E29-40CC-8E6E-140C1C82BB36}" presName="node" presStyleLbl="node1" presStyleIdx="1" presStyleCnt="3" custRadScaleRad="105608" custRadScaleInc="3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85E9C-C5F9-425E-AF58-EDCF1AE7C778}" type="pres">
      <dgm:prSet presAssocID="{81665C5B-1520-49EC-B2B1-5C9EC0F2EA9F}" presName="Name9" presStyleLbl="parChTrans1D2" presStyleIdx="2" presStyleCnt="3"/>
      <dgm:spPr/>
      <dgm:t>
        <a:bodyPr/>
        <a:lstStyle/>
        <a:p>
          <a:endParaRPr lang="en-US"/>
        </a:p>
      </dgm:t>
    </dgm:pt>
    <dgm:pt modelId="{63723D2D-32EE-4BC2-9677-C093C36EC643}" type="pres">
      <dgm:prSet presAssocID="{81665C5B-1520-49EC-B2B1-5C9EC0F2EA9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DFD2739-58F1-400B-98D7-612DF9D54ABB}" type="pres">
      <dgm:prSet presAssocID="{077F3D60-E176-4872-A32C-4FEC1CD6C2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95E29C-F133-4176-B5CD-2B22E0F31DE9}" type="presOf" srcId="{077F3D60-E176-4872-A32C-4FEC1CD6C23C}" destId="{ADFD2739-58F1-400B-98D7-612DF9D54ABB}" srcOrd="0" destOrd="0" presId="urn:microsoft.com/office/officeart/2005/8/layout/radial1"/>
    <dgm:cxn modelId="{9209495E-7EBC-4F6A-BC6B-CAC2B70E1CF9}" type="presOf" srcId="{9CABFDF9-623B-400F-B5F5-BC75A040ED59}" destId="{63823E95-C9F1-416B-8EA2-07566A53F21E}" srcOrd="1" destOrd="0" presId="urn:microsoft.com/office/officeart/2005/8/layout/radial1"/>
    <dgm:cxn modelId="{E0E1F3C0-A11F-4B81-B85A-082234137A3C}" srcId="{6C40277D-0818-4B34-BA45-2917534CB24C}" destId="{D295833E-8E29-40CC-8E6E-140C1C82BB36}" srcOrd="1" destOrd="0" parTransId="{9558A6D5-7709-470D-B858-F9B37F23474F}" sibTransId="{69304A9C-A2FB-40F8-B5F5-175269491170}"/>
    <dgm:cxn modelId="{EE3EDD59-C32F-4991-858B-CDB20F2C03AA}" type="presOf" srcId="{81665C5B-1520-49EC-B2B1-5C9EC0F2EA9F}" destId="{63723D2D-32EE-4BC2-9677-C093C36EC643}" srcOrd="1" destOrd="0" presId="urn:microsoft.com/office/officeart/2005/8/layout/radial1"/>
    <dgm:cxn modelId="{39A13DE1-B1BE-4842-A862-2AC287500E32}" type="presOf" srcId="{9558A6D5-7709-470D-B858-F9B37F23474F}" destId="{59FBE7F0-E713-4C56-BE41-9A8D655BC165}" srcOrd="0" destOrd="0" presId="urn:microsoft.com/office/officeart/2005/8/layout/radial1"/>
    <dgm:cxn modelId="{C4B2335C-1029-49A1-8F9D-77F8C4254F34}" srcId="{6C40277D-0818-4B34-BA45-2917534CB24C}" destId="{DB108E3A-FCBA-4985-8FF2-B1F0E8FED2BD}" srcOrd="0" destOrd="0" parTransId="{9CABFDF9-623B-400F-B5F5-BC75A040ED59}" sibTransId="{F5C4B3BD-7980-4584-A583-E7FC4BF07428}"/>
    <dgm:cxn modelId="{186CE9C2-10BF-41F5-A80C-0003B172521B}" type="presOf" srcId="{9CABFDF9-623B-400F-B5F5-BC75A040ED59}" destId="{1EEC3304-ED6A-4FDB-8E04-75017965E52D}" srcOrd="0" destOrd="0" presId="urn:microsoft.com/office/officeart/2005/8/layout/radial1"/>
    <dgm:cxn modelId="{D75F0F2E-7B5C-4719-BF4E-818C62B4B248}" type="presOf" srcId="{81665C5B-1520-49EC-B2B1-5C9EC0F2EA9F}" destId="{58785E9C-C5F9-425E-AF58-EDCF1AE7C778}" srcOrd="0" destOrd="0" presId="urn:microsoft.com/office/officeart/2005/8/layout/radial1"/>
    <dgm:cxn modelId="{5E0A0FEC-2DBC-4931-8BA8-8F4B32AF5863}" srcId="{EC6F14BC-E1FF-436D-B16E-DD41C7668347}" destId="{6C40277D-0818-4B34-BA45-2917534CB24C}" srcOrd="0" destOrd="0" parTransId="{6138C8EA-2066-4005-9B0E-58186CEF095C}" sibTransId="{13ECDFF1-35E3-4C80-8625-EF2C23F81991}"/>
    <dgm:cxn modelId="{34FC6AC4-44B5-4886-9E8B-0A655AB2530E}" type="presOf" srcId="{D295833E-8E29-40CC-8E6E-140C1C82BB36}" destId="{3DAA8B10-80F4-4C28-A880-3E525AFE1D20}" srcOrd="0" destOrd="0" presId="urn:microsoft.com/office/officeart/2005/8/layout/radial1"/>
    <dgm:cxn modelId="{59AC2417-B001-46BB-A473-8B334A6E30D7}" type="presOf" srcId="{DB108E3A-FCBA-4985-8FF2-B1F0E8FED2BD}" destId="{25445CA0-A0E2-4BC1-A54C-132FAF797412}" srcOrd="0" destOrd="0" presId="urn:microsoft.com/office/officeart/2005/8/layout/radial1"/>
    <dgm:cxn modelId="{332A2DD9-5A90-4C7F-93C7-2D2E2BF6847E}" type="presOf" srcId="{9558A6D5-7709-470D-B858-F9B37F23474F}" destId="{0C977EE1-3D85-4FA2-9FFD-7FD35912FC61}" srcOrd="1" destOrd="0" presId="urn:microsoft.com/office/officeart/2005/8/layout/radial1"/>
    <dgm:cxn modelId="{E969E45B-D53E-4010-8BC7-92DF8B678EFD}" srcId="{6C40277D-0818-4B34-BA45-2917534CB24C}" destId="{077F3D60-E176-4872-A32C-4FEC1CD6C23C}" srcOrd="2" destOrd="0" parTransId="{81665C5B-1520-49EC-B2B1-5C9EC0F2EA9F}" sibTransId="{E9DF48FA-FC6F-4EAA-893F-9AA6E3237D5F}"/>
    <dgm:cxn modelId="{AE356DD5-C0BF-40D9-AA18-3D45C130E2B7}" type="presOf" srcId="{6C40277D-0818-4B34-BA45-2917534CB24C}" destId="{69B61812-2E52-4376-A1FE-0B7E77DA0287}" srcOrd="0" destOrd="0" presId="urn:microsoft.com/office/officeart/2005/8/layout/radial1"/>
    <dgm:cxn modelId="{C029ACA8-8024-4C58-A388-C9DA8F4B4AEC}" type="presOf" srcId="{EC6F14BC-E1FF-436D-B16E-DD41C7668347}" destId="{A07EDF4A-69D2-4BD8-A0EB-7EDC72DC52F4}" srcOrd="0" destOrd="0" presId="urn:microsoft.com/office/officeart/2005/8/layout/radial1"/>
    <dgm:cxn modelId="{E4457107-88AC-4273-A2E6-982EEE5023E4}" type="presParOf" srcId="{A07EDF4A-69D2-4BD8-A0EB-7EDC72DC52F4}" destId="{69B61812-2E52-4376-A1FE-0B7E77DA0287}" srcOrd="0" destOrd="0" presId="urn:microsoft.com/office/officeart/2005/8/layout/radial1"/>
    <dgm:cxn modelId="{8B7BA5DC-A410-49EA-A483-D2E0C9CB104D}" type="presParOf" srcId="{A07EDF4A-69D2-4BD8-A0EB-7EDC72DC52F4}" destId="{1EEC3304-ED6A-4FDB-8E04-75017965E52D}" srcOrd="1" destOrd="0" presId="urn:microsoft.com/office/officeart/2005/8/layout/radial1"/>
    <dgm:cxn modelId="{8BBAE078-6A94-4ECB-B051-487F44B22796}" type="presParOf" srcId="{1EEC3304-ED6A-4FDB-8E04-75017965E52D}" destId="{63823E95-C9F1-416B-8EA2-07566A53F21E}" srcOrd="0" destOrd="0" presId="urn:microsoft.com/office/officeart/2005/8/layout/radial1"/>
    <dgm:cxn modelId="{55C8A10E-1D10-42C7-B410-9B9E235A3625}" type="presParOf" srcId="{A07EDF4A-69D2-4BD8-A0EB-7EDC72DC52F4}" destId="{25445CA0-A0E2-4BC1-A54C-132FAF797412}" srcOrd="2" destOrd="0" presId="urn:microsoft.com/office/officeart/2005/8/layout/radial1"/>
    <dgm:cxn modelId="{A04CDC92-3283-4FF7-96D5-AF00FCB7AC4C}" type="presParOf" srcId="{A07EDF4A-69D2-4BD8-A0EB-7EDC72DC52F4}" destId="{59FBE7F0-E713-4C56-BE41-9A8D655BC165}" srcOrd="3" destOrd="0" presId="urn:microsoft.com/office/officeart/2005/8/layout/radial1"/>
    <dgm:cxn modelId="{3B706368-CF20-42A0-B172-7C1E8476F00A}" type="presParOf" srcId="{59FBE7F0-E713-4C56-BE41-9A8D655BC165}" destId="{0C977EE1-3D85-4FA2-9FFD-7FD35912FC61}" srcOrd="0" destOrd="0" presId="urn:microsoft.com/office/officeart/2005/8/layout/radial1"/>
    <dgm:cxn modelId="{6F5CA48C-C7D5-49F9-8EB0-74A7549ECBC4}" type="presParOf" srcId="{A07EDF4A-69D2-4BD8-A0EB-7EDC72DC52F4}" destId="{3DAA8B10-80F4-4C28-A880-3E525AFE1D20}" srcOrd="4" destOrd="0" presId="urn:microsoft.com/office/officeart/2005/8/layout/radial1"/>
    <dgm:cxn modelId="{1E21424D-6250-497E-B38C-5CCF944AE390}" type="presParOf" srcId="{A07EDF4A-69D2-4BD8-A0EB-7EDC72DC52F4}" destId="{58785E9C-C5F9-425E-AF58-EDCF1AE7C778}" srcOrd="5" destOrd="0" presId="urn:microsoft.com/office/officeart/2005/8/layout/radial1"/>
    <dgm:cxn modelId="{ABE58173-7D01-4F44-A97B-240960DDC5A5}" type="presParOf" srcId="{58785E9C-C5F9-425E-AF58-EDCF1AE7C778}" destId="{63723D2D-32EE-4BC2-9677-C093C36EC643}" srcOrd="0" destOrd="0" presId="urn:microsoft.com/office/officeart/2005/8/layout/radial1"/>
    <dgm:cxn modelId="{7FFFE6D5-AA9C-4C22-BC58-2187DBB493EF}" type="presParOf" srcId="{A07EDF4A-69D2-4BD8-A0EB-7EDC72DC52F4}" destId="{ADFD2739-58F1-400B-98D7-612DF9D54ABB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B61812-2E52-4376-A1FE-0B7E77DA0287}">
      <dsp:nvSpPr>
        <dsp:cNvPr id="0" name=""/>
        <dsp:cNvSpPr/>
      </dsp:nvSpPr>
      <dsp:spPr>
        <a:xfrm>
          <a:off x="2286003" y="1722557"/>
          <a:ext cx="1521774" cy="163024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রক্ত কণিকা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৩টি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286003" y="1722557"/>
        <a:ext cx="1521774" cy="1630246"/>
      </dsp:txXfrm>
    </dsp:sp>
    <dsp:sp modelId="{1EEC3304-ED6A-4FDB-8E04-75017965E52D}">
      <dsp:nvSpPr>
        <dsp:cNvPr id="0" name=""/>
        <dsp:cNvSpPr/>
      </dsp:nvSpPr>
      <dsp:spPr>
        <a:xfrm rot="16142189">
          <a:off x="2827306" y="1500100"/>
          <a:ext cx="404946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404946" y="201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142189">
        <a:off x="3019655" y="1510121"/>
        <a:ext cx="20247" cy="20247"/>
      </dsp:txXfrm>
    </dsp:sp>
    <dsp:sp modelId="{25445CA0-A0E2-4BC1-A54C-132FAF797412}">
      <dsp:nvSpPr>
        <dsp:cNvPr id="0" name=""/>
        <dsp:cNvSpPr/>
      </dsp:nvSpPr>
      <dsp:spPr>
        <a:xfrm>
          <a:off x="2166657" y="-46565"/>
          <a:ext cx="1696489" cy="1364428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লোহিত রক্ত কনিকা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166657" y="-46565"/>
        <a:ext cx="1696489" cy="1364428"/>
      </dsp:txXfrm>
    </dsp:sp>
    <dsp:sp modelId="{59FBE7F0-E713-4C56-BE41-9A8D655BC165}">
      <dsp:nvSpPr>
        <dsp:cNvPr id="0" name=""/>
        <dsp:cNvSpPr/>
      </dsp:nvSpPr>
      <dsp:spPr>
        <a:xfrm rot="1197186">
          <a:off x="3749370" y="2882343"/>
          <a:ext cx="604755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604755" y="201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197186">
        <a:off x="4036629" y="2887368"/>
        <a:ext cx="30237" cy="30237"/>
      </dsp:txXfrm>
    </dsp:sp>
    <dsp:sp modelId="{3DAA8B10-80F4-4C28-A880-3E525AFE1D20}">
      <dsp:nvSpPr>
        <dsp:cNvPr id="0" name=""/>
        <dsp:cNvSpPr/>
      </dsp:nvSpPr>
      <dsp:spPr>
        <a:xfrm>
          <a:off x="4257118" y="2557684"/>
          <a:ext cx="1838881" cy="150631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শ্বেত রক্ত কনিকা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257118" y="2557684"/>
        <a:ext cx="1838881" cy="1506315"/>
      </dsp:txXfrm>
    </dsp:sp>
    <dsp:sp modelId="{58785E9C-C5F9-425E-AF58-EDCF1AE7C778}">
      <dsp:nvSpPr>
        <dsp:cNvPr id="0" name=""/>
        <dsp:cNvSpPr/>
      </dsp:nvSpPr>
      <dsp:spPr>
        <a:xfrm rot="9648332">
          <a:off x="1634541" y="2885907"/>
          <a:ext cx="708402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708402" y="201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648332">
        <a:off x="1971033" y="2888341"/>
        <a:ext cx="35420" cy="35420"/>
      </dsp:txXfrm>
    </dsp:sp>
    <dsp:sp modelId="{ADFD2739-58F1-400B-98D7-612DF9D54ABB}">
      <dsp:nvSpPr>
        <dsp:cNvPr id="0" name=""/>
        <dsp:cNvSpPr/>
      </dsp:nvSpPr>
      <dsp:spPr>
        <a:xfrm>
          <a:off x="0" y="2492135"/>
          <a:ext cx="1706490" cy="1618430"/>
        </a:xfrm>
        <a:prstGeom prst="ellipse">
          <a:avLst/>
        </a:prstGeom>
        <a:gradFill rotWithShape="1">
          <a:gsLst>
            <a:gs pos="0">
              <a:schemeClr val="dk1">
                <a:tint val="30000"/>
                <a:satMod val="250000"/>
              </a:schemeClr>
            </a:gs>
            <a:gs pos="72000">
              <a:schemeClr val="dk1">
                <a:tint val="75000"/>
                <a:satMod val="210000"/>
              </a:schemeClr>
            </a:gs>
            <a:gs pos="100000">
              <a:schemeClr val="dk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dk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অনুচক্রিকা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0" y="2492135"/>
        <a:ext cx="1706490" cy="16184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9873-16E4-4E9E-AF14-EFBB6F46F15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3E7D7D-8229-4A6B-B200-A7ED8DC52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9873-16E4-4E9E-AF14-EFBB6F46F15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7D7D-8229-4A6B-B200-A7ED8DC52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9873-16E4-4E9E-AF14-EFBB6F46F15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7D7D-8229-4A6B-B200-A7ED8DC52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9873-16E4-4E9E-AF14-EFBB6F46F15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3E7D7D-8229-4A6B-B200-A7ED8DC52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9873-16E4-4E9E-AF14-EFBB6F46F15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7D7D-8229-4A6B-B200-A7ED8DC52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9873-16E4-4E9E-AF14-EFBB6F46F15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7D7D-8229-4A6B-B200-A7ED8DC52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9873-16E4-4E9E-AF14-EFBB6F46F15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3E7D7D-8229-4A6B-B200-A7ED8DC52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9873-16E4-4E9E-AF14-EFBB6F46F15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7D7D-8229-4A6B-B200-A7ED8DC52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9873-16E4-4E9E-AF14-EFBB6F46F15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7D7D-8229-4A6B-B200-A7ED8DC52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9873-16E4-4E9E-AF14-EFBB6F46F15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7D7D-8229-4A6B-B200-A7ED8DC52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9873-16E4-4E9E-AF14-EFBB6F46F15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E7D7D-8229-4A6B-B200-A7ED8DC52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BC9873-16E4-4E9E-AF14-EFBB6F46F151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3E7D7D-8229-4A6B-B200-A7ED8DC521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blood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828800"/>
            <a:ext cx="8763000" cy="4724400"/>
          </a:xfr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রক্তের বিভিন্ন অংশ চিহ্নিত করা হলঃ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lood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9662" y="1774031"/>
            <a:ext cx="7077075" cy="4086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772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শব্দগুলোর সাথে সঠিক ছবিটি মিল করঃ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752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1219200"/>
            <a:ext cx="1676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শ্বেত রক্ত কণিকা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1143000"/>
            <a:ext cx="16002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 রক্তকণিকা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1219200"/>
            <a:ext cx="182880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অনুচক্রিকা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loo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105400"/>
            <a:ext cx="1856990" cy="1295400"/>
          </a:xfrm>
          <a:prstGeom prst="rect">
            <a:avLst/>
          </a:prstGeom>
        </p:spPr>
      </p:pic>
      <p:pic>
        <p:nvPicPr>
          <p:cNvPr id="17" name="Picture 16" descr="white blood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105400"/>
            <a:ext cx="2286000" cy="1391479"/>
          </a:xfrm>
          <a:prstGeom prst="rect">
            <a:avLst/>
          </a:prstGeom>
        </p:spPr>
      </p:pic>
      <p:pic>
        <p:nvPicPr>
          <p:cNvPr id="18" name="Picture 17" descr="onucokrik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5105400"/>
            <a:ext cx="1828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16466E-6 L 0.3 -0.34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44218E-6 L 0.33611 -0.321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8.78816E-7 L -0.7 -0.378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057400" y="304800"/>
            <a:ext cx="5181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রক্ত নালি কয়টি?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8-01-19-10h23m41s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5143500" cy="3429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67600" y="3581400"/>
            <a:ext cx="1371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ধমনী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48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শীরা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581400" y="2133600"/>
            <a:ext cx="381000" cy="3048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20000" y="1295400"/>
            <a:ext cx="12192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হৃৎপিন্ড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3429000" y="3276600"/>
            <a:ext cx="457200" cy="3048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362200" y="2209800"/>
            <a:ext cx="457200" cy="3810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91400" y="4876800"/>
            <a:ext cx="15240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dirty="0" smtClean="0">
                <a:latin typeface="NikoshBAN" pitchFamily="2" charset="0"/>
                <a:cs typeface="NikoshBAN" pitchFamily="2" charset="0"/>
              </a:rPr>
              <a:t>কৈশিক জালিকা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1676400" y="2971800"/>
            <a:ext cx="457200" cy="3810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19200" y="228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রক্ত নালীগুলো চিহ্নিত করা হলোঃ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রক্ত সম্পর্কে ৫ টি বাক্য লিখ</a:t>
            </a:r>
            <a:r>
              <a:rPr lang="bn-BD" sz="4400" dirty="0" smtClean="0"/>
              <a:t>।</a:t>
            </a:r>
            <a:endParaRPr lang="en-US" sz="4400" dirty="0"/>
          </a:p>
        </p:txBody>
      </p:sp>
      <p:pic>
        <p:nvPicPr>
          <p:cNvPr id="5" name="Picture 4" descr="bloo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819400"/>
            <a:ext cx="5029200" cy="35052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দলগত 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10600" cy="49990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 রক্তকণিকা ও শ্বেত রক্ত কণিকার মধ্যে ৩টি করে পার্থক্য লিখবে।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loo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038600"/>
            <a:ext cx="2781300" cy="1647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096001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লোহিত রক্ত কণিকা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6172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r>
              <a:rPr lang="bn-BD" sz="2000" dirty="0" smtClean="0"/>
              <a:t>শ্বেত রক্ত কণিকা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9" name="Picture 8" descr="white-blood-ce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962400"/>
            <a:ext cx="2286000" cy="171657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লোহিত রক্ত কণিকা লাল হয় কেন?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উঃ হিমোগ্লোবিনের কারণে।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কোন রক্ত কণিকায় নিউক্লিয়াস থাকে?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উঃ শ্বেত রক্ত কণিকায়।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রক্ত জমাট বাধতে সাহায্য করে কে?</a:t>
            </a: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উঃ অনুচক্রিকা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very goo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319716"/>
            <a:ext cx="2895600" cy="234778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305800" cy="1036638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রক্তের ৫টি কাজ বর্ণনা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 b="17850"/>
          <a:stretch>
            <a:fillRect/>
          </a:stretch>
        </p:blipFill>
        <p:spPr bwMode="auto">
          <a:xfrm>
            <a:off x="457200" y="2819400"/>
            <a:ext cx="7696200" cy="403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irds-of-parad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447800"/>
            <a:ext cx="8763000" cy="54102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16115"/>
            <a:ext cx="8944687" cy="662023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741" y="255974"/>
            <a:ext cx="8699773" cy="6318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4741" y="255973"/>
            <a:ext cx="8699773" cy="631899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83029" y="2989944"/>
            <a:ext cx="4163071" cy="31197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খাতিয়া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বন্দান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tusardada@gmail.com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61545" y="2895600"/>
            <a:ext cx="3802657" cy="3214091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বিষয়ঃবিজ্ঞান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্যায়ঃ১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সময়ঃ৪০মিঃ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529" y="564384"/>
            <a:ext cx="310934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376057" y="1988458"/>
            <a:ext cx="65315" cy="4391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05300" y="3218932"/>
            <a:ext cx="8165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2824" y="3218932"/>
            <a:ext cx="1787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442" y="370594"/>
            <a:ext cx="2090057" cy="24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38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ছবিটি লক্ষ্য করঃ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blood 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2235994"/>
            <a:ext cx="5257800" cy="4317206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457200"/>
            <a:ext cx="7315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pic>
        <p:nvPicPr>
          <p:cNvPr id="6" name="Picture 5" descr="bloo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057400"/>
            <a:ext cx="7924800" cy="4495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রক্ত সম্পর্কে বলতে পারবে;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রক্ত কণিকার প্রকারভেদ ব্যাখ্যা করতে পারব;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রক্তের কাজ বর্ণনা করতে পারবে;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লোহিত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 রক্ত কণিকার বৈশিষ্ট্য বিশ্লেষণ করতে পারবে।</a:t>
            </a:r>
          </a:p>
          <a:p>
            <a:endParaRPr lang="en-US" sz="3200" dirty="0"/>
          </a:p>
        </p:txBody>
      </p:sp>
    </p:spTree>
  </p:cSld>
  <p:clrMapOvr>
    <a:masterClrMapping/>
  </p:clrMapOvr>
  <p:transition>
    <p:zoom dir="in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চলো একটি ভিডিও দেখিঃ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050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রক্ত হচ্ছে এক ধরনের লাল বর্ণের অস্বচ্ছ  তরল যোজক টিস্যু।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971800"/>
            <a:ext cx="5562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রক্তের সাধারণ কাজ হচ্ছে-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অক্সিজেন এবং কার্বন ডাই অক্সাইড  সরবরাহ করা।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খ) হরমোন পরিবহন করা।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গ) খাদ্যসার পরিবহন করা।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ঘ) বর্জ পরিবহন করা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ঙ) দেহের তাপ নিয়ন্ত্রন করা।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চ) রোগ প্রতিরোধ করা।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33400"/>
            <a:ext cx="60198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 কী?এর কাজগুলো কি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lood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514600"/>
            <a:ext cx="261937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954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057400" y="304800"/>
            <a:ext cx="51816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রক্ত কণিকা কয়টি ও কী কী?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ucokrik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495800"/>
            <a:ext cx="1905000" cy="1428750"/>
          </a:xfrm>
          <a:prstGeom prst="rect">
            <a:avLst/>
          </a:prstGeom>
        </p:spPr>
      </p:pic>
      <p:pic>
        <p:nvPicPr>
          <p:cNvPr id="3" name="Picture 2" descr="white blood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86000"/>
            <a:ext cx="1981200" cy="1491059"/>
          </a:xfrm>
          <a:prstGeom prst="rect">
            <a:avLst/>
          </a:prstGeom>
        </p:spPr>
      </p:pic>
      <p:pic>
        <p:nvPicPr>
          <p:cNvPr id="4" name="Picture 3" descr="blood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1000"/>
            <a:ext cx="2057840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676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লোহিত রক্ত কণিকা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8862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শ্বেত রক্ত কণিকা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9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অনুচক্রিকা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667000" y="609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743200" y="27432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743200" y="47244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38600" y="3810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লোহিত রক্ত কণিকা (RBC)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অবতল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চাকতি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আকৃতির,হিমোগ্লোব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 নামক রঞ্জক পদার্থের কারণে এরা দেখতে লাল বর্ণের হয়,এদের প্রধান কাজ অক্সিজেন পরিবহন করা।গড় আয়ু ১২০ দিন।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438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শ্বেত রক্ত কণিকার(WBC)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নেই।এদের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১-১৫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দিন।এটি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করে।এরা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হিমোগ্লোব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নিউক্লিয়াসযুক্ত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45720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অনুচক্রিকা দেখতে গোলাকার,ডিম্বাকার অথবা রড আকারের হয়,এটি ক্ষত স্থানে রক্ত জমাট বাধে এবং রক্তক্ষরন বন্ধ করে।এর গড় আয়ু ৫-১০ দিন।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0" grpId="1" animBg="1"/>
      <p:bldP spid="11" grpId="0" animBg="1"/>
      <p:bldP spid="12" grpId="0" animBg="1"/>
      <p:bldP spid="13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379</TotalTime>
  <Words>358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 স্বাগতম</vt:lpstr>
      <vt:lpstr>Slide 2</vt:lpstr>
      <vt:lpstr>নিচের ছবিটি লক্ষ্য করঃ</vt:lpstr>
      <vt:lpstr>Slide 4</vt:lpstr>
      <vt:lpstr> এই পাঠ শেষে শিক্ষার্থীরা-</vt:lpstr>
      <vt:lpstr>চলো একটি ভিডিও দেখিঃ</vt:lpstr>
      <vt:lpstr>Slide 7</vt:lpstr>
      <vt:lpstr>Slide 8</vt:lpstr>
      <vt:lpstr>Slide 9</vt:lpstr>
      <vt:lpstr>রক্তের বিভিন্ন অংশ চিহ্নিত করা হলঃ</vt:lpstr>
      <vt:lpstr>Slide 11</vt:lpstr>
      <vt:lpstr>Slide 12</vt:lpstr>
      <vt:lpstr>Slide 13</vt:lpstr>
      <vt:lpstr>একক কাজঃ</vt:lpstr>
      <vt:lpstr>দলগত কাজঃ</vt:lpstr>
      <vt:lpstr>মূল্যায়নঃ</vt:lpstr>
      <vt:lpstr>বাড়ির কাজঃ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CREATIVE ZONE</dc:creator>
  <cp:lastModifiedBy>Md. Hoshain</cp:lastModifiedBy>
  <cp:revision>103</cp:revision>
  <dcterms:created xsi:type="dcterms:W3CDTF">2019-06-14T09:59:59Z</dcterms:created>
  <dcterms:modified xsi:type="dcterms:W3CDTF">2020-10-16T13:40:41Z</dcterms:modified>
</cp:coreProperties>
</file>