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81" r:id="rId3"/>
    <p:sldId id="260" r:id="rId4"/>
    <p:sldId id="274" r:id="rId5"/>
    <p:sldId id="275" r:id="rId6"/>
    <p:sldId id="270" r:id="rId7"/>
    <p:sldId id="261" r:id="rId8"/>
    <p:sldId id="262" r:id="rId9"/>
    <p:sldId id="263" r:id="rId10"/>
    <p:sldId id="264" r:id="rId11"/>
    <p:sldId id="265" r:id="rId12"/>
    <p:sldId id="276" r:id="rId13"/>
    <p:sldId id="277" r:id="rId14"/>
    <p:sldId id="278" r:id="rId15"/>
    <p:sldId id="279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55" autoAdjust="0"/>
  </p:normalViewPr>
  <p:slideViewPr>
    <p:cSldViewPr snapToGrid="0"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46790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6657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70943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46269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7100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01620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3579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509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8005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089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4795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869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6421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115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953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975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350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0AFFC8-27F5-4A25-A913-D08B199B75F8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4EF9B5-7E4F-485E-A446-E225EBA8A6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691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38250" y="185739"/>
            <a:ext cx="9691688" cy="6815136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685800" y="-171450"/>
            <a:ext cx="14927688" cy="8396825"/>
            <a:chOff x="-685800" y="-171450"/>
            <a:chExt cx="14927688" cy="83968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5800" y="-171450"/>
              <a:ext cx="14927688" cy="83968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16399" y="393156"/>
              <a:ext cx="2881336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9600" dirty="0">
                  <a:solidFill>
                    <a:srgbClr val="27149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শুভেচ্ছা</a:t>
              </a:r>
              <a:endParaRPr lang="en-US" sz="9600" dirty="0">
                <a:solidFill>
                  <a:srgbClr val="27149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158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22" y="190030"/>
            <a:ext cx="11337201" cy="61536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836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814388"/>
            <a:ext cx="7931252" cy="5372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38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731741" y="790832"/>
            <a:ext cx="6163867" cy="3539430"/>
            <a:chOff x="3731741" y="790832"/>
            <a:chExt cx="6163867" cy="3539430"/>
          </a:xfrm>
        </p:grpSpPr>
        <p:sp>
          <p:nvSpPr>
            <p:cNvPr id="2" name="TextBox 1"/>
            <p:cNvSpPr txBox="1"/>
            <p:nvPr/>
          </p:nvSpPr>
          <p:spPr>
            <a:xfrm>
              <a:off x="3731741" y="790832"/>
              <a:ext cx="6163867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13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13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00588" y="3006823"/>
              <a:ext cx="363112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8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যৌতুক  কী</a:t>
              </a:r>
              <a:endParaRPr lang="en-US" sz="8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0944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48809" y="1500187"/>
            <a:ext cx="6848350" cy="2681764"/>
            <a:chOff x="2348809" y="1500187"/>
            <a:chExt cx="6848350" cy="2681764"/>
          </a:xfrm>
        </p:grpSpPr>
        <p:sp>
          <p:nvSpPr>
            <p:cNvPr id="2" name="Rectangle 1"/>
            <p:cNvSpPr/>
            <p:nvPr/>
          </p:nvSpPr>
          <p:spPr>
            <a:xfrm>
              <a:off x="3114675" y="1500187"/>
              <a:ext cx="5829300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11500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</a:t>
              </a:r>
              <a:endParaRPr lang="en-US" sz="115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348809" y="3258621"/>
              <a:ext cx="684835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যৌতুকের সামাজিক প্রভাব লেখ </a:t>
              </a:r>
              <a:endParaRPr lang="en-US" sz="5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645395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6187" y="657225"/>
            <a:ext cx="37147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8800" dirty="0"/>
          </a:p>
        </p:txBody>
      </p:sp>
      <p:sp>
        <p:nvSpPr>
          <p:cNvPr id="4" name="Rectangle 3"/>
          <p:cNvSpPr/>
          <p:nvPr/>
        </p:nvSpPr>
        <p:spPr>
          <a:xfrm>
            <a:off x="1628775" y="2432388"/>
            <a:ext cx="7715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প্রথা কী?</a:t>
            </a: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যৌতুকের কারন বর্ননা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যৌতুকের কুফল  বিশ্লেষণ কর।</a:t>
            </a:r>
          </a:p>
        </p:txBody>
      </p:sp>
    </p:spTree>
    <p:extLst>
      <p:ext uri="{BB962C8B-B14F-4D97-AF65-F5344CB8AC3E}">
        <p14:creationId xmlns="" xmlns:p14="http://schemas.microsoft.com/office/powerpoint/2010/main" val="4089978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77279" y="657225"/>
            <a:ext cx="10172984" cy="5287626"/>
            <a:chOff x="877279" y="657225"/>
            <a:chExt cx="10172984" cy="5287626"/>
          </a:xfrm>
        </p:grpSpPr>
        <p:sp>
          <p:nvSpPr>
            <p:cNvPr id="2" name="Rectangle 1"/>
            <p:cNvSpPr/>
            <p:nvPr/>
          </p:nvSpPr>
          <p:spPr>
            <a:xfrm>
              <a:off x="1024504" y="872609"/>
              <a:ext cx="290015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কাজ</a:t>
              </a:r>
              <a:endParaRPr lang="en-US" sz="6000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6672263" y="657225"/>
              <a:ext cx="4378000" cy="4243388"/>
              <a:chOff x="6672263" y="657225"/>
              <a:chExt cx="4378000" cy="4243388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672263" y="657225"/>
                <a:ext cx="4378000" cy="4243388"/>
                <a:chOff x="6672263" y="657225"/>
                <a:chExt cx="4378000" cy="4243388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6915150" y="2057400"/>
                  <a:ext cx="3843338" cy="2843213"/>
                </a:xfrm>
                <a:prstGeom prst="rect">
                  <a:avLst/>
                </a:prstGeom>
                <a:solidFill>
                  <a:srgbClr val="00B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Isosceles Triangle 6"/>
                <p:cNvSpPr/>
                <p:nvPr/>
              </p:nvSpPr>
              <p:spPr>
                <a:xfrm>
                  <a:off x="6672263" y="657225"/>
                  <a:ext cx="4378000" cy="1400175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Rounded Rectangle 4"/>
              <p:cNvSpPr/>
              <p:nvPr/>
            </p:nvSpPr>
            <p:spPr>
              <a:xfrm>
                <a:off x="8339769" y="3457575"/>
                <a:ext cx="1032831" cy="1443038"/>
              </a:xfrm>
              <a:prstGeom prst="round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877279" y="4744522"/>
              <a:ext cx="631775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যৌতুকের কারনে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তোমার আশে পাশে কী </a:t>
              </a:r>
              <a:endParaRPr lang="bn-IN" sz="3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ধরনের 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অপরাধ ঘটে তা লিখে নিয়ে আসবে 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1187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85648" y="6162098"/>
            <a:ext cx="3311443" cy="6959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863"/>
            <a:ext cx="12072938" cy="6035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200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601" y="116116"/>
            <a:ext cx="11926249" cy="6620237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2989" y="255974"/>
            <a:ext cx="11599697" cy="6318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2989" y="255973"/>
            <a:ext cx="11599697" cy="631899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77373" y="2989945"/>
            <a:ext cx="5550761" cy="311974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মানসুর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খাতিয়া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বন্দান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গাজীপুর</a:t>
            </a:r>
            <a:endPara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 tusardada@gmail.com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215394" y="2895601"/>
            <a:ext cx="5070209" cy="3214091"/>
          </a:xfrm>
          <a:solidFill>
            <a:schemeClr val="bg1">
              <a:lumMod val="95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bn-IN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্যায়ঃ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IN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সময়ঃ৪০মিঃ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4705" y="564384"/>
            <a:ext cx="4145792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34743" y="1988459"/>
            <a:ext cx="87087" cy="439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740401" y="3218933"/>
            <a:ext cx="10887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90433" y="3218933"/>
            <a:ext cx="2383" cy="2297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57" y="370595"/>
            <a:ext cx="2786743" cy="2447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3388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1" y="154163"/>
            <a:ext cx="3116238" cy="51275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9182" y="154164"/>
            <a:ext cx="11928144" cy="5285481"/>
            <a:chOff x="109182" y="154164"/>
            <a:chExt cx="11928144" cy="528548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82" y="154164"/>
              <a:ext cx="5063679" cy="512751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976" y="370718"/>
              <a:ext cx="3357350" cy="50689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816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050" y="800100"/>
            <a:ext cx="7178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226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657223" y="1671636"/>
            <a:ext cx="1078706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  কী বলতে পারবে;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 প্রথা কী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 কত প্রকার বলতে পারবে;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যৌতুকে প্রবাবে সমাজের ভয়াবহতা ব্যাখ্যা করতে পারবে।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22191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96" y="71086"/>
            <a:ext cx="9307137" cy="6328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960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570266"/>
            <a:ext cx="11001375" cy="5625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908" y="4998901"/>
            <a:ext cx="526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 রক্ষার চেষ্টা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39054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-176431"/>
            <a:ext cx="11329987" cy="6614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88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198" y="191069"/>
            <a:ext cx="9374496" cy="60050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25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768</TotalTime>
  <Words>105</Words>
  <Application>Microsoft Office PowerPoint</Application>
  <PresentationFormat>Custom</PresentationFormat>
  <Paragraphs>30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Md. Hoshain</cp:lastModifiedBy>
  <cp:revision>156</cp:revision>
  <dcterms:created xsi:type="dcterms:W3CDTF">2015-06-19T02:07:17Z</dcterms:created>
  <dcterms:modified xsi:type="dcterms:W3CDTF">2020-10-16T16:27:03Z</dcterms:modified>
</cp:coreProperties>
</file>