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03BCBB-2534-415A-9BB4-46D750F2BFC1}" type="doc">
      <dgm:prSet loTypeId="urn:microsoft.com/office/officeart/2005/8/layout/radial5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06E1E63-FEE8-4DFB-B851-2E269AD156BE}" type="pres">
      <dgm:prSet presAssocID="{F303BCBB-2534-415A-9BB4-46D750F2BFC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40C291F1-E05F-4798-ACFE-023D1396559B}" type="presOf" srcId="{F303BCBB-2534-415A-9BB4-46D750F2BFC1}" destId="{906E1E63-FEE8-4DFB-B851-2E269AD156BE}" srcOrd="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heel spokes="8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828800" y="5334000"/>
            <a:ext cx="480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স্বা গ ত  ম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D:\Black Logu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533400"/>
            <a:ext cx="6645274" cy="4800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090613"/>
            <a:ext cx="7696200" cy="341632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জোড়ায়কাজঃ 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স্মৃতি শাস্ত্র কাকে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0">
        <p:circle/>
      </p:transition>
    </mc:Choice>
    <mc:Fallback>
      <p:transition spd="slow" advTm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9" y="1090613"/>
            <a:ext cx="8351837" cy="397031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দলগত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কাজঃ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বৈদিক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যুগে ধর্মানুষ্টান,যজ্ঞক্রিয়া,বেদান্তদর্শন,বিশ্লেষণ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কর?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371600"/>
            <a:ext cx="7848600" cy="397031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মূল্যায়নঃ 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 algn="ctr">
              <a:buFont typeface="Wingdings" pitchFamily="2" charset="2"/>
              <a:buChar char="Ø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প্রধান প্রামাণ্য ঊপনিষদ কয়টি?</a:t>
            </a:r>
          </a:p>
          <a:p>
            <a:pPr marL="742950" indent="-742950" algn="ctr">
              <a:buFont typeface="Wingdings" pitchFamily="2" charset="2"/>
              <a:buChar char="Ø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কোন যুগের ধর্মানুষ্টানের রূপ ছিল যজ্ঞক্রিয়া ? </a:t>
            </a:r>
          </a:p>
          <a:p>
            <a:pPr marL="742950" indent="-742950" algn="ctr">
              <a:buFont typeface="Wingdings" pitchFamily="2" charset="2"/>
              <a:buChar char="Ø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বৈদান্ত দর্শন কী ?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6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1333500"/>
            <a:ext cx="7505700" cy="4191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914400" y="60960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স্মৃতিশাস্ত্র সম্পর্কে ৬ লাইনের ১টি অনুচ্চেদ লিখে আনবে?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:\Black Lo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160113_1047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6300" y="1295400"/>
            <a:ext cx="7200900" cy="4267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3" name="TextBox 2"/>
          <p:cNvSpPr txBox="1"/>
          <p:nvPr/>
        </p:nvSpPr>
        <p:spPr>
          <a:xfrm>
            <a:off x="838200" y="5638800"/>
            <a:ext cx="7315200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সবার জন্য রইল শুভ কামনা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:\Black Lo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090613"/>
            <a:ext cx="7696200" cy="452431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কল্লোল চক্রবর্তী 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সিনিয়র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রামকৃষ্ণ পুর কে কে আর কে উচ্চ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হোমনা- কুমিল্লা।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31" y="1447800"/>
            <a:ext cx="1454701" cy="15621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752600"/>
            <a:ext cx="7543800" cy="397031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হিন্দু ধর্ম ও নৈতিক শিক্ষা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নবমঃ শ্রেণি 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দ্বিতীয়  অধ্যায় (২য় পরিচ্চেদ)  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তারিখঃ১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৬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-১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-২০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২০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ইং 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সময়ঃ ৫০ মিনিট। 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9b42377a5c453acc5d0263d9e1bdcd8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1066800"/>
            <a:ext cx="7429500" cy="5257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362200"/>
            <a:ext cx="7467600" cy="30469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বৈদিকযূগ ও স্মৃতি শাস্ত্র </a:t>
            </a:r>
          </a:p>
          <a:p>
            <a:pPr algn="ctr"/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274" y="1152065"/>
            <a:ext cx="8213725" cy="39703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6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এই পাঠের শেষে শিক্ষার্থী -----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বৈদিক ধর্ম গ্রন্থ কয়টি ভাগে ভাগ তা বলতে পারবে?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স্মৃতিশাস্ত্র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ধর্ম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শাস্ত্র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ধর্ম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মতের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 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“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বেদান্তে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ব্রহ্ম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হিন্দু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ধর্মের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জগতে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পড়ে”তা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333500"/>
            <a:ext cx="7391400" cy="41909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219200"/>
            <a:ext cx="7848600" cy="341632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একক কাজঃ 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বৈদিক শিক্ষার কর্ম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ও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জ্ঞান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 দুই মতের সংযোগ স্থাপন করে </a:t>
            </a: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সৃষ্টি হয়েছে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990600"/>
            <a:ext cx="7239000" cy="5257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217</TotalTime>
  <Words>172</Words>
  <Application>Microsoft Office PowerPoint</Application>
  <PresentationFormat>On-screen Show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Executive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Kallol</cp:lastModifiedBy>
  <cp:revision>85</cp:revision>
  <dcterms:created xsi:type="dcterms:W3CDTF">2006-08-16T00:00:00Z</dcterms:created>
  <dcterms:modified xsi:type="dcterms:W3CDTF">2020-10-15T15:05:30Z</dcterms:modified>
</cp:coreProperties>
</file>