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9" r:id="rId2"/>
    <p:sldId id="300" r:id="rId3"/>
    <p:sldId id="301" r:id="rId4"/>
    <p:sldId id="281" r:id="rId5"/>
    <p:sldId id="272" r:id="rId6"/>
    <p:sldId id="257" r:id="rId7"/>
    <p:sldId id="294" r:id="rId8"/>
    <p:sldId id="289" r:id="rId9"/>
    <p:sldId id="273" r:id="rId10"/>
    <p:sldId id="280" r:id="rId11"/>
    <p:sldId id="290" r:id="rId12"/>
    <p:sldId id="275" r:id="rId13"/>
    <p:sldId id="295" r:id="rId14"/>
    <p:sldId id="296" r:id="rId15"/>
    <p:sldId id="283" r:id="rId16"/>
    <p:sldId id="286" r:id="rId17"/>
    <p:sldId id="288" r:id="rId18"/>
    <p:sldId id="270" r:id="rId19"/>
  </p:sldIdLst>
  <p:sldSz cx="12161838" cy="73152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00" y="-96"/>
      </p:cViewPr>
      <p:guideLst>
        <p:guide orient="horz" pos="2304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FBAC-80E1-4B38-AFBD-4A710737C6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1143000"/>
            <a:ext cx="513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1DFE-4C09-4C3E-84DC-D78D56C6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F1DFE-4C09-4C3E-84DC-D78D56C6D2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1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24715"/>
            <a:ext cx="12161838" cy="319048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6183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29132"/>
            <a:ext cx="1216183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06880"/>
            <a:ext cx="1216183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199" y="5389382"/>
            <a:ext cx="7497419" cy="940927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2"/>
                </a:solidFill>
              </a:defRPr>
            </a:lvl1pPr>
            <a:lvl2pPr marL="5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412" y="3341110"/>
            <a:ext cx="9543466" cy="1912711"/>
          </a:xfrm>
          <a:effectLst/>
        </p:spPr>
        <p:txBody>
          <a:bodyPr>
            <a:noAutofit/>
          </a:bodyPr>
          <a:lstStyle>
            <a:lvl1pPr marL="779041" indent="-556458"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716" y="780287"/>
            <a:ext cx="8513287" cy="370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4538" y="401618"/>
            <a:ext cx="2736414" cy="558756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1186" y="780288"/>
            <a:ext cx="6423120" cy="52210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0230" y="780288"/>
            <a:ext cx="8513287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24715"/>
            <a:ext cx="12161838" cy="319048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9132"/>
            <a:ext cx="1216183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06880"/>
            <a:ext cx="1216183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220" y="2317491"/>
            <a:ext cx="7935873" cy="2584902"/>
          </a:xfrm>
          <a:effectLst/>
        </p:spPr>
        <p:txBody>
          <a:bodyPr anchor="b"/>
          <a:lstStyle>
            <a:lvl1pPr algn="r">
              <a:defRPr sz="5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913" y="4914679"/>
            <a:ext cx="7940965" cy="89115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56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2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52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1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0228" y="780287"/>
            <a:ext cx="4451233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4" y="780288"/>
            <a:ext cx="4451233" cy="370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230" y="780288"/>
            <a:ext cx="4451233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115" y="1493682"/>
            <a:ext cx="4451233" cy="29260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073" y="780288"/>
            <a:ext cx="4451233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marL="0" lvl="0" indent="0" algn="ctr" defTabSz="1112916" rtl="0" eaLnBrk="1" latinLnBrk="0" hangingPunct="1">
              <a:spcBef>
                <a:spcPct val="20000"/>
              </a:spcBef>
              <a:spcAft>
                <a:spcPts val="36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5" y="1492301"/>
            <a:ext cx="4451233" cy="29260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26" y="2357120"/>
            <a:ext cx="4836120" cy="1342393"/>
          </a:xfrm>
          <a:effectLst/>
        </p:spPr>
        <p:txBody>
          <a:bodyPr anchor="b">
            <a:noAutofit/>
          </a:bodyPr>
          <a:lstStyle>
            <a:lvl1pPr marL="278229" indent="-278229" algn="l">
              <a:defRPr sz="3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535" y="780288"/>
            <a:ext cx="5342863" cy="5221045"/>
          </a:xfrm>
        </p:spPr>
        <p:txBody>
          <a:bodyPr anchor="ctr"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0805" y="3730989"/>
            <a:ext cx="4507036" cy="2282153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4715"/>
            <a:ext cx="12161838" cy="319048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61838" cy="41247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29132"/>
            <a:ext cx="1216183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06880"/>
            <a:ext cx="1216183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52138" y="1219200"/>
            <a:ext cx="5472827" cy="333632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4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20" y="1077852"/>
            <a:ext cx="4913300" cy="2307221"/>
          </a:xfrm>
        </p:spPr>
        <p:txBody>
          <a:bodyPr anchor="b"/>
          <a:lstStyle>
            <a:lvl1pPr marL="222583" indent="-222583">
              <a:buFont typeface="Georgia" pitchFamily="18" charset="0"/>
              <a:buChar char="*"/>
              <a:defRPr sz="19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92" y="4762049"/>
            <a:ext cx="8490328" cy="1219200"/>
          </a:xfrm>
        </p:spPr>
        <p:txBody>
          <a:bodyPr anchor="b">
            <a:noAutofit/>
          </a:bodyPr>
          <a:lstStyle>
            <a:lvl1pPr algn="l">
              <a:defRPr sz="5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45760"/>
            <a:ext cx="12161838" cy="18694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61838" cy="54457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19524"/>
            <a:ext cx="12161838" cy="2438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06880"/>
            <a:ext cx="12161838" cy="54457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137" y="4663646"/>
            <a:ext cx="8661866" cy="1219200"/>
          </a:xfrm>
          <a:prstGeom prst="rect">
            <a:avLst/>
          </a:prstGeom>
          <a:effectLst/>
        </p:spPr>
        <p:txBody>
          <a:bodyPr vert="horz" lIns="111292" tIns="55646" rIns="111292" bIns="55646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230" y="781077"/>
            <a:ext cx="8513287" cy="3706368"/>
          </a:xfrm>
          <a:prstGeom prst="rect">
            <a:avLst/>
          </a:prstGeom>
        </p:spPr>
        <p:txBody>
          <a:bodyPr vert="horz" lIns="111292" tIns="55646" rIns="111292" bIns="556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9241" y="6583680"/>
            <a:ext cx="3344505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091" y="6583680"/>
            <a:ext cx="4459342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7432" y="6583680"/>
            <a:ext cx="2432368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ct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89521" indent="-389521" algn="r" defTabSz="111291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229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7750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1625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5499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91633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08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92770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82291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49553" indent="-222583" algn="l" defTabSz="1112916" rtl="0" eaLnBrk="1" latinLnBrk="0" hangingPunct="1">
        <a:spcBef>
          <a:spcPct val="20000"/>
        </a:spcBef>
        <a:spcAft>
          <a:spcPts val="36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0" y="0"/>
            <a:ext cx="1106863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" y="4483002"/>
            <a:ext cx="11353800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তখন মুক্তিযুদ্ধের ডাক দিলেন বঙ্গবন্ধু।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তিনি আমাদের মহান নেতা। তার নাম শেখ মুজিবুর রহমান।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তিনি আমাদের জাতির জনক।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287" y="836106"/>
            <a:ext cx="10133265" cy="3456850"/>
            <a:chOff x="763335" y="836106"/>
            <a:chExt cx="10133265" cy="34568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8"/>
            <a:stretch/>
          </p:blipFill>
          <p:spPr>
            <a:xfrm>
              <a:off x="763335" y="836106"/>
              <a:ext cx="5166621" cy="345685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images.jpg"/>
            <p:cNvPicPr>
              <a:picLocks noChangeAspect="1"/>
            </p:cNvPicPr>
            <p:nvPr/>
          </p:nvPicPr>
          <p:blipFill rotWithShape="1">
            <a:blip r:embed="rId3"/>
            <a:srcRect r="8223"/>
            <a:stretch/>
          </p:blipFill>
          <p:spPr>
            <a:xfrm>
              <a:off x="6096000" y="836106"/>
              <a:ext cx="4800600" cy="345685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48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140" y="4850519"/>
            <a:ext cx="11719719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সেনারা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ছিল দানবের মত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লাখ লাখ বাঙ্গালিকে মেরে ফেলল। পুড়িয়ে দিল হাজার হাজার ঘরবাড়ি।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8835" y="1693545"/>
            <a:ext cx="11384168" cy="2679076"/>
            <a:chOff x="487951" y="1491258"/>
            <a:chExt cx="11384168" cy="2679076"/>
          </a:xfrm>
        </p:grpSpPr>
        <p:pic>
          <p:nvPicPr>
            <p:cNvPr id="11" name="Picture 10" descr="Picture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951" y="1491258"/>
              <a:ext cx="3547630" cy="2679076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836" y="1501292"/>
              <a:ext cx="3684283" cy="26392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40"/>
            <a:stretch/>
          </p:blipFill>
          <p:spPr>
            <a:xfrm>
              <a:off x="4175919" y="1491258"/>
              <a:ext cx="3823901" cy="26593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162650" y="525959"/>
            <a:ext cx="616616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94" y="5410200"/>
            <a:ext cx="1201081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ডাকে বাঙালিরা সাড়া দিল। পাকিস্তানী সেনাদের বিরুদ্ধে যুদ্ধ শুরু হলো। যারা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করেছিল তারা মুক্তিযোদ্ধা।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6586" y="1752600"/>
            <a:ext cx="10618827" cy="3507126"/>
            <a:chOff x="781113" y="1473724"/>
            <a:chExt cx="10618827" cy="350712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8"/>
            <a:stretch/>
          </p:blipFill>
          <p:spPr>
            <a:xfrm>
              <a:off x="6233319" y="1524000"/>
              <a:ext cx="5166621" cy="345685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13" y="1473724"/>
              <a:ext cx="5257800" cy="3507126"/>
            </a:xfrm>
            <a:prstGeom prst="rect">
              <a:avLst/>
            </a:prstGeom>
          </p:spPr>
        </p:pic>
      </p:grpSp>
      <p:sp>
        <p:nvSpPr>
          <p:cNvPr id="24" name="Frame 23"/>
          <p:cNvSpPr/>
          <p:nvPr/>
        </p:nvSpPr>
        <p:spPr>
          <a:xfrm>
            <a:off x="90594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4319" y="456240"/>
            <a:ext cx="55245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13" y="5562600"/>
            <a:ext cx="1219200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সাহস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ভালবাসা।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অনেকে জীবন দিলেন। নয় মাস যুদ্ধ চলল। শেষে হার মানল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সেনারা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4094" y="1600200"/>
            <a:ext cx="10983812" cy="3848100"/>
            <a:chOff x="531214" y="568271"/>
            <a:chExt cx="10983812" cy="3848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1" r="9517"/>
            <a:stretch/>
          </p:blipFill>
          <p:spPr>
            <a:xfrm>
              <a:off x="531214" y="598622"/>
              <a:ext cx="5562600" cy="381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" t="5357" r="3623" b="3572"/>
            <a:stretch/>
          </p:blipFill>
          <p:spPr>
            <a:xfrm>
              <a:off x="6233319" y="568271"/>
              <a:ext cx="5281707" cy="3848100"/>
            </a:xfrm>
            <a:prstGeom prst="rect">
              <a:avLst/>
            </a:prstGeom>
          </p:spPr>
        </p:pic>
      </p:grpSp>
      <p:sp>
        <p:nvSpPr>
          <p:cNvPr id="6" name="Frame 5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3019" y="456240"/>
            <a:ext cx="55245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457" y="4953000"/>
            <a:ext cx="11948319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বিজয় হলো। স্বাধীন দেশে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লাল সবুজের পতাকা। আমরা আমাদের দেশকে ভালবাসি। ভালবাসি মুক্তিযোদ্ধাদের।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562516" y="1676400"/>
            <a:ext cx="5598101" cy="2982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9" y="1676400"/>
            <a:ext cx="5052062" cy="297180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919" y="456240"/>
            <a:ext cx="56769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319" y="225099"/>
            <a:ext cx="103632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27928" y="1296693"/>
            <a:ext cx="8715392" cy="5095691"/>
            <a:chOff x="1327928" y="1296693"/>
            <a:chExt cx="8715392" cy="50956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319" y="1316741"/>
              <a:ext cx="4191001" cy="507564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928" y="1296693"/>
              <a:ext cx="4314273" cy="508277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205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295" y="320401"/>
            <a:ext cx="88392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যুক্তবর্ণগুলো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চিনে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নেই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বর্ণ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ভেঙে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লেখি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।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cs typeface="NikoshBAN" panose="02000000000000000000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81538" y="1415236"/>
            <a:ext cx="27432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দ্ধ</a:t>
            </a:r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5650" y="1356437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11203" y="1415233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ধ 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94428" y="1972952"/>
            <a:ext cx="779729" cy="2499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735598" y="1964371"/>
            <a:ext cx="445690" cy="2080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186047" y="1415233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দ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94432" y="2730091"/>
            <a:ext cx="201962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79905" y="2697427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ক্ত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906712" y="2679876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592265" y="2738672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4486379" y="3236025"/>
            <a:ext cx="768840" cy="2597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716660" y="3287810"/>
            <a:ext cx="445690" cy="2080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67109" y="2738672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ক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65726" y="2703876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ক্ত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68743" y="4151066"/>
            <a:ext cx="65819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স্ত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25650" y="4059969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611203" y="4118765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4456556" y="4682932"/>
            <a:ext cx="729938" cy="2429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6735598" y="4667903"/>
            <a:ext cx="445690" cy="2080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186047" y="4118765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স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2580" y="5539155"/>
            <a:ext cx="239215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36834" y="5592941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22387" y="5651737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467740" y="6215904"/>
            <a:ext cx="729938" cy="2429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746782" y="6200875"/>
            <a:ext cx="445690" cy="2080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97231" y="5651737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স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56063" y="5610254"/>
            <a:ext cx="79641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স্ব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81480" y="5613174"/>
            <a:ext cx="658193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       </a:t>
            </a:r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cs typeface="NikoshBAN" panose="02000000000000000000" pitchFamily="2" charset="0"/>
              </a:rPr>
              <a:t>স্ব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209E-6 -3.54167E-6 L 0.18914 0.00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998E-6 -1.875E-6 L 0.21969 0.0112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8" y="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/>
      <p:bldP spid="47" grpId="0"/>
      <p:bldP spid="48" grpId="0"/>
      <p:bldP spid="49" grpId="0"/>
      <p:bldP spid="51" grpId="0" animBg="1"/>
      <p:bldP spid="52" grpId="0"/>
      <p:bldP spid="55" grpId="0"/>
      <p:bldP spid="55" grpId="1"/>
      <p:bldP spid="57" grpId="0"/>
      <p:bldP spid="58" grpId="0"/>
      <p:bldP spid="59" grpId="0"/>
      <p:bldP spid="61" grpId="0" animBg="1"/>
      <p:bldP spid="62" grpId="0"/>
      <p:bldP spid="29" grpId="0"/>
      <p:bldP spid="30" grpId="0"/>
      <p:bldP spid="32" grpId="0" animBg="1"/>
      <p:bldP spid="33" grpId="0"/>
      <p:bldP spid="34" grpId="0"/>
      <p:bldP spid="34" grpId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4762" y="352308"/>
            <a:ext cx="583175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>
                <a:solidFill>
                  <a:srgbClr val="00206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2" y="1444171"/>
            <a:ext cx="5902476" cy="4426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3719" y="5947228"/>
            <a:ext cx="935751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-15615"/>
            <a:ext cx="12161838" cy="7315200"/>
          </a:xfrm>
          <a:prstGeom prst="frame">
            <a:avLst>
              <a:gd name="adj1" fmla="val 4098"/>
            </a:avLst>
          </a:prstGeom>
          <a:scene3d>
            <a:camera prst="orthographicFront"/>
            <a:lightRig rig="threePt" dir="t"/>
          </a:scene3d>
          <a:sp3d>
            <a:bevelT w="190500" prst="divo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6382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2764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9146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85528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1910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8292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74674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71056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519" y="6961483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382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2764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9146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5528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1910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8292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4674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1056" algn="l" defTabSz="99276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কমলপুর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সপ্রাবি </a:t>
            </a:r>
            <a:r>
              <a:rPr lang="bn-BD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ভৈরব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1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69" y="3323125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64" y="3323125"/>
            <a:ext cx="3620005" cy="381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1183" y="289185"/>
            <a:ext cx="3620005" cy="381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1" y="289185"/>
            <a:ext cx="3620005" cy="381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024" y="670185"/>
            <a:ext cx="7848600" cy="5886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9624" y="2894491"/>
            <a:ext cx="7162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6382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2764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9146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85528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1910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8292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74674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71056" algn="l" defTabSz="99276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62737">
            <a:off x="3538458" y="1509808"/>
            <a:ext cx="5979570" cy="3713365"/>
          </a:xfrm>
          <a:prstGeom prst="rect">
            <a:avLst/>
          </a:prstGeom>
          <a:noFill/>
        </p:spPr>
        <p:txBody>
          <a:bodyPr wrap="square" lIns="111292" tIns="55646" rIns="111292" bIns="55646" rtlCol="0">
            <a:spAutoFit/>
          </a:bodyPr>
          <a:lstStyle/>
          <a:p>
            <a:r>
              <a:rPr lang="bn-BD" sz="11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11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2860370" y="1219201"/>
            <a:ext cx="679036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11292" tIns="55646" rIns="111292" bIns="556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58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7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7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697" y="2682240"/>
            <a:ext cx="11655095" cy="463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0362" y="3165157"/>
            <a:ext cx="11101133" cy="4175029"/>
          </a:xfrm>
          <a:prstGeom prst="rect">
            <a:avLst/>
          </a:prstGeom>
          <a:noFill/>
        </p:spPr>
        <p:txBody>
          <a:bodyPr wrap="none" lIns="111292" tIns="55646" rIns="111292" bIns="5564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</a:rPr>
              <a:t>নামঃ জোছনা আকতার</a:t>
            </a:r>
          </a:p>
          <a:p>
            <a:pPr algn="ctr"/>
            <a:r>
              <a:rPr lang="bn-BD" sz="6600" b="1" dirty="0">
                <a:ln/>
              </a:rPr>
              <a:t>সহঃ শিক্ষক </a:t>
            </a:r>
          </a:p>
          <a:p>
            <a:pPr algn="ctr"/>
            <a:r>
              <a:rPr lang="bn-BD" sz="6600" b="1" dirty="0">
                <a:ln/>
              </a:rPr>
              <a:t>উত্তর বাঁশবাড়ীয়া সঃপ্রাঃ বিঃ </a:t>
            </a:r>
          </a:p>
          <a:p>
            <a:pPr algn="ctr"/>
            <a:r>
              <a:rPr lang="bn-BD" sz="6600" b="1" dirty="0">
                <a:ln/>
              </a:rPr>
              <a:t>সীতাকুণ্ড, চট্টগ্রাম ।  </a:t>
            </a:r>
            <a:endParaRPr lang="en-US" sz="66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6" y="406400"/>
            <a:ext cx="2128322" cy="211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92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5527" y="1152661"/>
            <a:ext cx="11320946" cy="5271030"/>
            <a:chOff x="435527" y="1152661"/>
            <a:chExt cx="11320946" cy="52710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27" y="1152661"/>
              <a:ext cx="11320946" cy="5271030"/>
              <a:chOff x="289719" y="640989"/>
              <a:chExt cx="11181730" cy="4761456"/>
            </a:xfrm>
          </p:grpSpPr>
          <p:pic>
            <p:nvPicPr>
              <p:cNvPr id="18" name="Picture 17" descr="image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719" y="3146759"/>
                <a:ext cx="3485406" cy="2255686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0" name="Picture 19" descr="image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720" y="640989"/>
                <a:ext cx="3458084" cy="2317896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6D113C75-D8ED-4C34-8EEF-B0DE389C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3752" y="3109305"/>
                <a:ext cx="3577697" cy="224283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2C49403A-655B-41E5-BA8E-ECB0DA9C0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7524" y="640989"/>
                <a:ext cx="3604150" cy="231789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AF06426E-AC1E-47E6-A6AB-34E4ECD28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051" y="3125558"/>
                <a:ext cx="3604150" cy="224283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1" r="9517"/>
            <a:stretch/>
          </p:blipFill>
          <p:spPr>
            <a:xfrm>
              <a:off x="8172343" y="1152661"/>
              <a:ext cx="3545960" cy="2428739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804320" y="221297"/>
            <a:ext cx="80772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1419" y="1255322"/>
            <a:ext cx="68580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519" y="3946363"/>
            <a:ext cx="89154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8000" b="1" dirty="0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00206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8000" b="1" dirty="0">
              <a:ln w="12700">
                <a:solidFill>
                  <a:srgbClr val="00206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Ribbon 14"/>
          <p:cNvSpPr/>
          <p:nvPr/>
        </p:nvSpPr>
        <p:spPr>
          <a:xfrm>
            <a:off x="2205038" y="533400"/>
            <a:ext cx="7599329" cy="1219200"/>
          </a:xfrm>
          <a:prstGeom prst="ribb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39" y="2249761"/>
            <a:ext cx="1676401" cy="3700196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8519" y="2971800"/>
            <a:ext cx="46482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83E6FB-DC81-4BEE-B19F-87F9E5DC3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01" y="2743674"/>
            <a:ext cx="1239437" cy="15180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15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990600"/>
            <a:ext cx="8382000" cy="5078313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</a:p>
          <a:p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গল্প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bn-IN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গল্পকথা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IN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 শব্দ লিখতে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ame 85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4090" y="1333403"/>
            <a:ext cx="10963819" cy="3723420"/>
            <a:chOff x="746919" y="851688"/>
            <a:chExt cx="10963819" cy="3723420"/>
          </a:xfrm>
        </p:grpSpPr>
        <p:pic>
          <p:nvPicPr>
            <p:cNvPr id="48" name="Picture 47" descr="l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919" y="851688"/>
              <a:ext cx="3293891" cy="3723420"/>
            </a:xfrm>
            <a:prstGeom prst="rect">
              <a:avLst/>
            </a:prstGeom>
            <a:noFill/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3" name="Group 2"/>
            <p:cNvGrpSpPr/>
            <p:nvPr/>
          </p:nvGrpSpPr>
          <p:grpSpPr>
            <a:xfrm>
              <a:off x="4156215" y="851688"/>
              <a:ext cx="7554523" cy="3701085"/>
              <a:chOff x="4156215" y="851688"/>
              <a:chExt cx="7554523" cy="3701085"/>
            </a:xfrm>
          </p:grpSpPr>
          <p:pic>
            <p:nvPicPr>
              <p:cNvPr id="52" name="Picture 51" descr="images.jpg"/>
              <p:cNvPicPr>
                <a:picLocks noChangeAspect="1"/>
              </p:cNvPicPr>
              <p:nvPr/>
            </p:nvPicPr>
            <p:blipFill rotWithShape="1">
              <a:blip r:embed="rId3"/>
              <a:srcRect l="17051" r="8493"/>
              <a:stretch/>
            </p:blipFill>
            <p:spPr>
              <a:xfrm>
                <a:off x="4156215" y="851688"/>
                <a:ext cx="3759987" cy="370108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6" name="Picture 55">
                <a:extLst>
                  <a:ext uri="{FF2B5EF4-FFF2-40B4-BE49-F238E27FC236}">
                    <a16:creationId xmlns="" xmlns:a16="http://schemas.microsoft.com/office/drawing/2014/main" id="{2C49403A-655B-41E5-BA8E-ECB0DA9C0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803"/>
              <a:stretch/>
            </p:blipFill>
            <p:spPr>
              <a:xfrm>
                <a:off x="7926952" y="852980"/>
                <a:ext cx="3783786" cy="369979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489873" y="5297681"/>
            <a:ext cx="10827011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দেশ বাংলাদেশ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3319" y="456240"/>
            <a:ext cx="59055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267" y="5558403"/>
            <a:ext cx="1095930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পাকিস্তানিরা বাঙ্গালিদের ওপর হামলা করল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7315200"/>
          </a:xfrm>
          <a:prstGeom prst="frame">
            <a:avLst>
              <a:gd name="adj1" fmla="val 339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freezing" dir="t"/>
          </a:scene3d>
          <a:sp3d prstMaterial="metal">
            <a:bevelT w="266700" h="38100"/>
            <a:bevelB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1305" y="1715642"/>
            <a:ext cx="9649389" cy="3352800"/>
            <a:chOff x="899319" y="1143000"/>
            <a:chExt cx="9649389" cy="3352800"/>
          </a:xfrm>
        </p:grpSpPr>
        <p:pic>
          <p:nvPicPr>
            <p:cNvPr id="9" name="Picture 8" descr="Picture3.jpg"/>
            <p:cNvPicPr>
              <a:picLocks noChangeAspect="1"/>
            </p:cNvPicPr>
            <p:nvPr/>
          </p:nvPicPr>
          <p:blipFill rotWithShape="1">
            <a:blip r:embed="rId2"/>
            <a:srcRect t="2482" r="3125" b="2613"/>
            <a:stretch/>
          </p:blipFill>
          <p:spPr>
            <a:xfrm>
              <a:off x="899319" y="1143000"/>
              <a:ext cx="4724401" cy="33528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2319" y="1143000"/>
              <a:ext cx="4696389" cy="33528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804319" y="456240"/>
            <a:ext cx="55245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1326</TotalTime>
  <Words>309</Words>
  <Application>Microsoft Office PowerPoint</Application>
  <PresentationFormat>Custom</PresentationFormat>
  <Paragraphs>60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DELL Computer</cp:lastModifiedBy>
  <cp:revision>262</cp:revision>
  <dcterms:created xsi:type="dcterms:W3CDTF">2006-08-16T00:00:00Z</dcterms:created>
  <dcterms:modified xsi:type="dcterms:W3CDTF">2020-10-16T06:23:16Z</dcterms:modified>
</cp:coreProperties>
</file>