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0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d2958a416845fb04a6b74e50fd92d645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7200" y="609600"/>
            <a:ext cx="7576113" cy="1722060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2500"/>
                <a:gd name="adj2" fmla="val 3757"/>
              </a:avLst>
            </a:prstTxWarp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err="1" smtClean="0">
                <a:ln w="28575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9600" b="1" dirty="0" smtClean="0">
                <a:ln w="5715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b="1" dirty="0" err="1" smtClean="0">
                <a:ln w="28575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9600" b="1" dirty="0" smtClean="0">
                <a:ln w="28575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9600" b="1" dirty="0">
              <a:ln w="28575">
                <a:solidFill>
                  <a:schemeClr val="accent3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2819400"/>
          </a:xfrm>
          <a:blipFill>
            <a:blip r:embed="rId2" cstate="print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prstTxWarp prst="textWave2">
              <a:avLst>
                <a:gd name="adj1" fmla="val 12500"/>
                <a:gd name="adj2" fmla="val -2222"/>
              </a:avLst>
            </a:prstTxWarp>
            <a:normAutofit/>
          </a:bodyPr>
          <a:lstStyle/>
          <a:p>
            <a:pPr algn="ctr"/>
            <a:r>
              <a:rPr lang="en-US" sz="6000" b="1" dirty="0" err="1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581400"/>
            <a:ext cx="5486400" cy="2743200"/>
          </a:xfrm>
          <a:blipFill>
            <a:blip r:embed="rId3" cstate="print"/>
            <a:tile tx="0" ty="0" sx="100000" sy="100000" flip="none" algn="tl"/>
          </a:blipFill>
          <a:ln w="76200"/>
          <a:effectLst>
            <a:glow rad="228600">
              <a:schemeClr val="accent1">
                <a:satMod val="175000"/>
                <a:alpha val="40000"/>
              </a:schemeClr>
            </a:glow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গৃহে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ব্যাবস্থা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গৃহের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নান্দনিকতা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পর্দার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পুস্পবিন্যাস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আসবাবের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স্থায়িত্ব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আসবাব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ClrTx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ClrTx/>
            </a:pP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581400"/>
            <a:ext cx="2667000" cy="27432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90800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en-US" b="1" dirty="0" err="1" smtClean="0">
                <a:ln w="38100">
                  <a:solidFill>
                    <a:srgbClr val="002060"/>
                  </a:solidFill>
                </a:ln>
                <a:solidFill>
                  <a:srgbClr val="C00000">
                    <a:alpha val="90000"/>
                  </a:srgbClr>
                </a:solidFill>
              </a:rPr>
              <a:t>বাড়ির</a:t>
            </a:r>
            <a:r>
              <a:rPr lang="en-US" b="1" dirty="0" smtClean="0">
                <a:ln w="38100">
                  <a:solidFill>
                    <a:srgbClr val="002060"/>
                  </a:solidFill>
                </a:ln>
                <a:solidFill>
                  <a:srgbClr val="C00000">
                    <a:alpha val="90000"/>
                  </a:srgbClr>
                </a:solidFill>
              </a:rPr>
              <a:t>  </a:t>
            </a:r>
            <a:r>
              <a:rPr lang="en-US" b="1" dirty="0" err="1" smtClean="0">
                <a:ln w="38100">
                  <a:solidFill>
                    <a:srgbClr val="002060"/>
                  </a:solidFill>
                </a:ln>
                <a:solidFill>
                  <a:srgbClr val="C00000">
                    <a:alpha val="90000"/>
                  </a:srgbClr>
                </a:solidFill>
              </a:rPr>
              <a:t>কাজ</a:t>
            </a:r>
            <a:r>
              <a:rPr lang="en-US" b="1" dirty="0" smtClean="0">
                <a:ln w="38100">
                  <a:solidFill>
                    <a:srgbClr val="002060"/>
                  </a:solidFill>
                </a:ln>
                <a:solidFill>
                  <a:srgbClr val="C00000">
                    <a:alpha val="90000"/>
                  </a:srgbClr>
                </a:solidFill>
              </a:rPr>
              <a:t> </a:t>
            </a:r>
            <a:endParaRPr lang="en-US" b="1" dirty="0">
              <a:ln w="38100">
                <a:solidFill>
                  <a:srgbClr val="002060"/>
                </a:solidFill>
              </a:ln>
              <a:solidFill>
                <a:srgbClr val="C00000">
                  <a:alpha val="90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8458200" cy="2667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76200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১।গৃহ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সজ্জার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আসবাব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বিন্যাসের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২।গৃহে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অভ্যান্তরীন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সজ্জায়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গৃহের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নান্দনিকতা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6000"/>
          </a:xfrm>
        </p:spPr>
        <p:txBody>
          <a:bodyPr>
            <a:prstTxWarp prst="textDoubleWave1">
              <a:avLst>
                <a:gd name="adj1" fmla="val 6250"/>
                <a:gd name="adj2" fmla="val -552"/>
              </a:avLst>
            </a:prstTxWarp>
            <a:noAutofit/>
          </a:bodyPr>
          <a:lstStyle/>
          <a:p>
            <a:r>
              <a:rPr lang="en-US" sz="9600" b="1" dirty="0" smtClean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b="1" dirty="0" err="1" smtClean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9600" b="1" dirty="0" smtClean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b="1" dirty="0" err="1" smtClean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হাফিজ</a:t>
            </a:r>
            <a:r>
              <a:rPr lang="en-US" sz="9600" b="1" dirty="0" smtClean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9600" b="1" dirty="0">
              <a:ln w="38100">
                <a:solidFill>
                  <a:srgbClr val="00B05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50" endPos="85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gi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429000"/>
            <a:ext cx="807720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" presetClass="exit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4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048000"/>
            <a:ext cx="3276600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19400" y="533400"/>
            <a:ext cx="3200400" cy="1143000"/>
          </a:xfrm>
          <a:ln w="76200"/>
          <a:scene3d>
            <a:camera prst="perspectiveHeroicExtremeRightFacing"/>
            <a:lightRig rig="threeP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smtClean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উপাস্থপনায়</a:t>
            </a:r>
            <a:r>
              <a:rPr lang="en-US" sz="6000" b="1" dirty="0" smtClean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4038600"/>
            <a:ext cx="4572000" cy="1754326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তানজীরা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খানম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সিনিয়ার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শিক্ষিকা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০১৭২৭৯৭৪৭৫৬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Email :- tangiralovely</a:t>
            </a:r>
            <a:r>
              <a:rPr lang="en-US" dirty="0" smtClean="0">
                <a:latin typeface="Arial Black" pitchFamily="34" charset="0"/>
                <a:cs typeface="NikoshBAN" pitchFamily="2" charset="0"/>
              </a:rPr>
              <a:t>55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@gmail.com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শাহী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মহল্লা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মোহাম্মাদীয়া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কুতুবপুর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ফতুল্লা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নারায়নগঞ্জ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ownload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3793" t="2778" r="10345" b="19445"/>
          <a:stretch>
            <a:fillRect/>
          </a:stretch>
        </p:blipFill>
        <p:spPr>
          <a:xfrm>
            <a:off x="7391400" y="152400"/>
            <a:ext cx="16764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download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581400"/>
            <a:ext cx="2362200" cy="289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3505200"/>
            <a:ext cx="2362200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 descr="unnam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3886200"/>
            <a:ext cx="3429000" cy="2667000"/>
          </a:xfrm>
          <a:prstGeom prst="rect">
            <a:avLst/>
          </a:prstGeom>
          <a:ln w="1270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90800" y="1219200"/>
            <a:ext cx="4572000" cy="1015663"/>
          </a:xfrm>
          <a:prstGeom prst="rect">
            <a:avLst/>
          </a:prstGeom>
          <a:ln w="76200"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ঃ-  </a:t>
            </a:r>
            <a:r>
              <a:rPr lang="en-US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গার্হস্থ্য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ঃ- ৫ম </a:t>
            </a:r>
            <a:r>
              <a:rPr lang="en-US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গৃহের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ব্যাবস্থাপন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ঃ-  ৪০ </a:t>
            </a:r>
            <a:r>
              <a:rPr lang="en-US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   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2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Picture 8" descr="hqdefault.jpg"/>
          <p:cNvPicPr>
            <a:picLocks noChangeAspect="1"/>
          </p:cNvPicPr>
          <p:nvPr/>
        </p:nvPicPr>
        <p:blipFill>
          <a:blip r:embed="rId6" cstate="print"/>
          <a:srcRect l="8333" t="7778" r="1667" b="14444"/>
          <a:stretch>
            <a:fillRect/>
          </a:stretch>
        </p:blipFill>
        <p:spPr>
          <a:xfrm>
            <a:off x="228600" y="152400"/>
            <a:ext cx="22098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ব্যাবস্থাপনার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524000"/>
            <a:ext cx="2514600" cy="2514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resize-350x300x0x0image-163-1578100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267200"/>
            <a:ext cx="28956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 descr="download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4343400"/>
            <a:ext cx="2505075" cy="2362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hqdefault.jpg"/>
          <p:cNvPicPr>
            <a:picLocks noChangeAspect="1"/>
          </p:cNvPicPr>
          <p:nvPr/>
        </p:nvPicPr>
        <p:blipFill>
          <a:blip r:embed="rId5" cstate="print"/>
          <a:srcRect t="8890" b="13333"/>
          <a:stretch>
            <a:fillRect/>
          </a:stretch>
        </p:blipFill>
        <p:spPr>
          <a:xfrm>
            <a:off x="2743200" y="1524000"/>
            <a:ext cx="31242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 descr="hqdefault (1).jpg"/>
          <p:cNvPicPr>
            <a:picLocks noChangeAspect="1"/>
          </p:cNvPicPr>
          <p:nvPr/>
        </p:nvPicPr>
        <p:blipFill>
          <a:blip r:embed="rId6" cstate="print"/>
          <a:srcRect t="12222" b="14444"/>
          <a:stretch>
            <a:fillRect/>
          </a:stretch>
        </p:blipFill>
        <p:spPr>
          <a:xfrm>
            <a:off x="6172200" y="1524000"/>
            <a:ext cx="27432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kak-ukrasit-dom-na-novyj-god-2015-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4343400"/>
            <a:ext cx="2676056" cy="2297887"/>
          </a:xfrm>
          <a:prstGeom prst="snip2DiagRect">
            <a:avLst>
              <a:gd name="adj1" fmla="val 300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3352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5410200"/>
          </a:xfrm>
        </p:spPr>
      </p:pic>
      <p:sp>
        <p:nvSpPr>
          <p:cNvPr id="37" name="Rectangle 36"/>
          <p:cNvSpPr/>
          <p:nvPr/>
        </p:nvSpPr>
        <p:spPr>
          <a:xfrm>
            <a:off x="287017" y="2967335"/>
            <a:ext cx="8569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-906"/>
              </a:avLst>
            </a:prstTxWarp>
            <a:spAutoFit/>
          </a:bodyPr>
          <a:lstStyle/>
          <a:p>
            <a:pPr algn="ctr"/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গৃহের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আভ্যান্তরীন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সজ্জা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।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FB3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267200" cy="11430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শিক্ষন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Content Placeholder 16" descr="maxresdefaul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7800" y="4191000"/>
            <a:ext cx="3225800" cy="1814513"/>
          </a:xfr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4267200" cy="2895600"/>
          </a:xfrm>
          <a:ln w="57150">
            <a:solidFill>
              <a:srgbClr val="CC00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১ ।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গৃহের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আভ্যান্তরীন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উপকরন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বিন্যাসের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buFont typeface="Wingdings" pitchFamily="2" charset="2"/>
              <a:buChar char="v"/>
            </a:pP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সজ্জার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নান্দনিকতার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গৃহে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স্বাস্থ্যকর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সংরক্ষনের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উপয়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বর্ন্না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buFont typeface="Wingdings" pitchFamily="2" charset="2"/>
              <a:buChar char="v"/>
            </a:pP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অব্যাবহৃত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সজ্জার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sm-s(6)-20190720085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752600"/>
            <a:ext cx="3302000" cy="19812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4724400"/>
            <a:ext cx="33528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kak-ukrasit-dom-na-novyj-god-2015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76400"/>
            <a:ext cx="25908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Picture 7" descr="download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4419600"/>
            <a:ext cx="2790825" cy="2019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download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1676400"/>
            <a:ext cx="2895600" cy="2209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download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1" y="4572000"/>
            <a:ext cx="2590800" cy="1905000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 descr="download (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4572000"/>
            <a:ext cx="2847975" cy="191452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" name="Picture 14" descr="images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1600200"/>
            <a:ext cx="2667000" cy="2362200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781800" cy="1295400"/>
          </a:xfrm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DeflateTop">
              <a:avLst/>
            </a:prstTxWarp>
          </a:bodyPr>
          <a:lstStyle/>
          <a:p>
            <a:r>
              <a:rPr lang="en-US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191000"/>
            <a:ext cx="3657600" cy="2057400"/>
          </a:xfrm>
          <a:ln w="7620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+mj-lt"/>
              <a:buAutoNum type="arabicPeriod"/>
            </a:pPr>
            <a:r>
              <a:rPr lang="en-US" sz="16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আভ্যন্তরীন</a:t>
            </a:r>
            <a:r>
              <a:rPr lang="en-US" sz="16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সজ্জাবলতে</a:t>
            </a:r>
            <a:r>
              <a:rPr lang="en-US" sz="16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16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16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Font typeface="+mj-lt"/>
              <a:buAutoNum type="arabicPeriod"/>
            </a:pPr>
            <a:r>
              <a:rPr lang="en-US" sz="16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আসবাব</a:t>
            </a:r>
            <a:r>
              <a:rPr lang="en-US" sz="16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16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বিবেচ্য</a:t>
            </a:r>
            <a:r>
              <a:rPr lang="en-US" sz="16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16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6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6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+mj-lt"/>
              <a:buAutoNum type="arabicPeriod"/>
            </a:pPr>
            <a:r>
              <a:rPr lang="en-US" sz="16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বসার</a:t>
            </a:r>
            <a:r>
              <a:rPr lang="en-US" sz="16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16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লিভিং</a:t>
            </a:r>
            <a:r>
              <a:rPr lang="en-US" sz="16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রুম</a:t>
            </a:r>
            <a:r>
              <a:rPr lang="en-US" sz="16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16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6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16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গৃহের</a:t>
            </a:r>
            <a:r>
              <a:rPr lang="en-US" sz="16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নান্দোনিকতা</a:t>
            </a:r>
            <a:r>
              <a:rPr lang="en-US" sz="16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বলতা</a:t>
            </a:r>
            <a:r>
              <a:rPr lang="en-US" sz="16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6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16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+mj-lt"/>
              <a:buAutoNum type="arabicPeriod"/>
            </a:pPr>
            <a:r>
              <a:rPr lang="en-US" sz="16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গৃহে</a:t>
            </a:r>
            <a:r>
              <a:rPr lang="en-US" sz="16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আসবাব</a:t>
            </a:r>
            <a:r>
              <a:rPr lang="en-US" sz="16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বিন্যাসের</a:t>
            </a:r>
            <a:r>
              <a:rPr lang="en-US" sz="16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প্রধান্য</a:t>
            </a:r>
            <a:r>
              <a:rPr lang="en-US" sz="16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sz="1600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?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+mj-lt"/>
              <a:buAutoNum type="arabicPeriod"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905000"/>
            <a:ext cx="2209800" cy="1981200"/>
          </a:xfrm>
          <a:prstGeom prst="rect">
            <a:avLst/>
          </a:prstGeom>
          <a:ln w="76200">
            <a:solidFill>
              <a:srgbClr val="CC00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Picture 5" descr="modern-living-room-gray-acce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905000"/>
            <a:ext cx="3157136" cy="20574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7" name="Picture 6" descr="living 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905000"/>
            <a:ext cx="2827868" cy="2133600"/>
          </a:xfrm>
          <a:prstGeom prst="rect">
            <a:avLst/>
          </a:prstGeom>
          <a:ln w="76200"/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8" name="Picture 7" descr="download (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4267200"/>
            <a:ext cx="21336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Picture 8" descr="Untitled-1-4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1000" y="4267200"/>
            <a:ext cx="2286000" cy="1981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4953000" cy="1143000"/>
          </a:xfrm>
          <a:blipFill>
            <a:blip r:embed="rId2" cstate="print"/>
            <a:tile tx="0" ty="0" sx="100000" sy="100000" flip="none" algn="tl"/>
          </a:blipFill>
          <a:ln w="762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prstTxWarp prst="textTriangle">
              <a:avLst>
                <a:gd name="adj" fmla="val 45912"/>
              </a:avLst>
            </a:prstTxWarp>
            <a:normAutofit/>
          </a:bodyPr>
          <a:lstStyle/>
          <a:p>
            <a:pPr algn="ctr"/>
            <a:r>
              <a:rPr lang="en-US" sz="3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029200"/>
            <a:ext cx="5791200" cy="1676400"/>
          </a:xfrm>
          <a:blipFill>
            <a:blip r:embed="rId3" cstate="print"/>
            <a:tile tx="0" ty="0" sx="100000" sy="100000" flip="none" algn="tl"/>
          </a:blipFill>
          <a:ln w="76200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ঃ- </a:t>
            </a:r>
            <a:r>
              <a:rPr lang="en-US" sz="1700" dirty="0" smtClean="0">
                <a:latin typeface="NikoshBAN" pitchFamily="2" charset="0"/>
                <a:cs typeface="NikoshBAN" pitchFamily="2" charset="0"/>
              </a:rPr>
              <a:t>AB,C &amp; D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আসবাব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ঃ-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পুস্পবিন্যাসের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নিয়মগুলো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স্বাস্থ্যকর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  </a:t>
            </a:r>
          </a:p>
          <a:p>
            <a:pPr marL="457200" indent="-457200">
              <a:buClrTx/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4495800"/>
            <a:ext cx="2743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 descr="image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152400"/>
            <a:ext cx="2895599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 descr="living 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7400" y="1981200"/>
            <a:ext cx="2352599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main-qimg-98b753a4d9791a301a603526728d25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1981200"/>
            <a:ext cx="1828800" cy="27510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download (3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05600" y="2362200"/>
            <a:ext cx="2286000" cy="190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 descr="health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8200" y="2133600"/>
            <a:ext cx="19050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28600" y="2057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28575"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A</a:t>
            </a:r>
            <a:endParaRPr lang="en-US" sz="3200" dirty="0">
              <a:ln w="28575"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2057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28575">
                  <a:solidFill>
                    <a:srgbClr val="00B05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B</a:t>
            </a:r>
            <a:endParaRPr lang="en-US" sz="2800" dirty="0">
              <a:ln w="28575">
                <a:solidFill>
                  <a:srgbClr val="00B05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7200" y="2590800"/>
            <a:ext cx="682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</a:t>
            </a:r>
            <a:endParaRPr lang="en-US" sz="28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58200" y="487680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D</a:t>
            </a:r>
            <a:endParaRPr lang="en-US" sz="2800" b="1" dirty="0">
              <a:ln w="3810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291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Flow</vt:lpstr>
      <vt:lpstr>Module</vt:lpstr>
      <vt:lpstr>Slide 1</vt:lpstr>
      <vt:lpstr> উপাস্থপনায় </vt:lpstr>
      <vt:lpstr>Slide 3</vt:lpstr>
      <vt:lpstr>ছবিগুলো  দেখে বলি গৃহ ও পারিবারিক ব্যাবস্থাপনার কোন কোন বিষয় ফুটে উঠেছে । </vt:lpstr>
      <vt:lpstr>আজকের পাঠ  </vt:lpstr>
      <vt:lpstr>শিক্ষন  ফল </vt:lpstr>
      <vt:lpstr>ছবিগুলো  দেখে  নাম ও ব্যাবহার বলি ।  </vt:lpstr>
      <vt:lpstr>একক কাজ ।</vt:lpstr>
      <vt:lpstr>দলীয় কাজ </vt:lpstr>
      <vt:lpstr>মূল্যায়ন </vt:lpstr>
      <vt:lpstr>বাড়ির  কাজ </vt:lpstr>
      <vt:lpstr>  আল্লাহ  হাফিজ ।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k.s.siam</dc:creator>
  <cp:lastModifiedBy>k.s.siam</cp:lastModifiedBy>
  <cp:revision>43</cp:revision>
  <dcterms:created xsi:type="dcterms:W3CDTF">2006-08-16T00:00:00Z</dcterms:created>
  <dcterms:modified xsi:type="dcterms:W3CDTF">2020-10-16T12:03:12Z</dcterms:modified>
</cp:coreProperties>
</file>