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6" r:id="rId7"/>
    <p:sldId id="268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0897E-26C6-420A-82FC-AB742EC5A31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8C7495-4702-474A-B820-5406DB014A74}">
      <dgm:prSet phldrT="[Text]" custT="1"/>
      <dgm:spPr/>
      <dgm:t>
        <a:bodyPr/>
        <a:lstStyle/>
        <a:p>
          <a:r>
            <a:rPr lang="bn-IN" sz="2800" dirty="0"/>
            <a:t>প্রানী</a:t>
          </a:r>
          <a:endParaRPr lang="en-US" sz="2800" dirty="0"/>
        </a:p>
      </dgm:t>
    </dgm:pt>
    <dgm:pt modelId="{48B38B2A-EFCE-42C0-89F0-7504C2B6C45C}" type="parTrans" cxnId="{226E0D7E-2655-454B-90B3-0D0DE5840AFA}">
      <dgm:prSet/>
      <dgm:spPr/>
      <dgm:t>
        <a:bodyPr/>
        <a:lstStyle/>
        <a:p>
          <a:endParaRPr lang="en-US" sz="1800"/>
        </a:p>
      </dgm:t>
    </dgm:pt>
    <dgm:pt modelId="{3DCE326B-EB2E-408E-9A92-6801EF7CB243}" type="sibTrans" cxnId="{226E0D7E-2655-454B-90B3-0D0DE5840AFA}">
      <dgm:prSet/>
      <dgm:spPr/>
      <dgm:t>
        <a:bodyPr/>
        <a:lstStyle/>
        <a:p>
          <a:endParaRPr lang="en-US" sz="1800"/>
        </a:p>
      </dgm:t>
    </dgm:pt>
    <dgm:pt modelId="{81295958-4690-47C8-8289-D870D6131876}">
      <dgm:prSet phldrT="[Text]" custT="1"/>
      <dgm:spPr/>
      <dgm:t>
        <a:bodyPr/>
        <a:lstStyle/>
        <a:p>
          <a:r>
            <a:rPr lang="bn-IN" sz="2000" dirty="0"/>
            <a:t>মাটি</a:t>
          </a:r>
          <a:endParaRPr lang="en-US" sz="2000" dirty="0"/>
        </a:p>
      </dgm:t>
    </dgm:pt>
    <dgm:pt modelId="{2C8506B1-D981-46D0-A66F-65641D4831FC}" type="parTrans" cxnId="{BB852CD1-E40E-467F-A3EA-1F4F10ADB4AE}">
      <dgm:prSet/>
      <dgm:spPr/>
      <dgm:t>
        <a:bodyPr/>
        <a:lstStyle/>
        <a:p>
          <a:endParaRPr lang="en-US" sz="1800"/>
        </a:p>
      </dgm:t>
    </dgm:pt>
    <dgm:pt modelId="{A90DA43E-7050-46FF-9814-152A7F8C89BE}" type="sibTrans" cxnId="{BB852CD1-E40E-467F-A3EA-1F4F10ADB4AE}">
      <dgm:prSet/>
      <dgm:spPr/>
      <dgm:t>
        <a:bodyPr/>
        <a:lstStyle/>
        <a:p>
          <a:endParaRPr lang="en-US" sz="1800"/>
        </a:p>
      </dgm:t>
    </dgm:pt>
    <dgm:pt modelId="{E882B30A-5119-4CAA-AF36-72E64426A836}">
      <dgm:prSet phldrT="[Text]" custT="1"/>
      <dgm:spPr/>
      <dgm:t>
        <a:bodyPr/>
        <a:lstStyle/>
        <a:p>
          <a:r>
            <a:rPr lang="bn-IN" sz="2400" dirty="0"/>
            <a:t>বায়ু</a:t>
          </a:r>
          <a:endParaRPr lang="en-US" sz="2400" dirty="0"/>
        </a:p>
      </dgm:t>
    </dgm:pt>
    <dgm:pt modelId="{E0B30542-C0B7-4B16-B7A0-8B0ECAEB77BA}" type="parTrans" cxnId="{80080701-C754-43F7-9FA9-771EC7FF0C48}">
      <dgm:prSet/>
      <dgm:spPr/>
      <dgm:t>
        <a:bodyPr/>
        <a:lstStyle/>
        <a:p>
          <a:endParaRPr lang="en-US" sz="1800"/>
        </a:p>
      </dgm:t>
    </dgm:pt>
    <dgm:pt modelId="{272D6EC9-9CBA-4EC7-A4DF-A2DFC2185387}" type="sibTrans" cxnId="{80080701-C754-43F7-9FA9-771EC7FF0C48}">
      <dgm:prSet/>
      <dgm:spPr/>
      <dgm:t>
        <a:bodyPr/>
        <a:lstStyle/>
        <a:p>
          <a:endParaRPr lang="en-US" sz="1800"/>
        </a:p>
      </dgm:t>
    </dgm:pt>
    <dgm:pt modelId="{E7CF887E-9CF7-489E-8BCC-1F29400F933C}">
      <dgm:prSet phldrT="[Text]" custT="1"/>
      <dgm:spPr/>
      <dgm:t>
        <a:bodyPr/>
        <a:lstStyle/>
        <a:p>
          <a:r>
            <a:rPr lang="bn-IN" sz="2000" dirty="0"/>
            <a:t>পানি</a:t>
          </a:r>
          <a:endParaRPr lang="en-US" sz="2000" dirty="0"/>
        </a:p>
      </dgm:t>
    </dgm:pt>
    <dgm:pt modelId="{8F6FA70B-3A15-4463-ABF6-6AB08C04CAE5}" type="parTrans" cxnId="{4C3063F7-042D-462D-B577-3876F17309DF}">
      <dgm:prSet/>
      <dgm:spPr/>
      <dgm:t>
        <a:bodyPr/>
        <a:lstStyle/>
        <a:p>
          <a:endParaRPr lang="en-US" sz="1800"/>
        </a:p>
      </dgm:t>
    </dgm:pt>
    <dgm:pt modelId="{41F79E11-FF23-4F37-B337-35081BDEC5CC}" type="sibTrans" cxnId="{4C3063F7-042D-462D-B577-3876F17309DF}">
      <dgm:prSet/>
      <dgm:spPr/>
      <dgm:t>
        <a:bodyPr/>
        <a:lstStyle/>
        <a:p>
          <a:endParaRPr lang="en-US" sz="1800"/>
        </a:p>
      </dgm:t>
    </dgm:pt>
    <dgm:pt modelId="{E703A52D-143B-40FE-8765-59B4336DDF00}" type="pres">
      <dgm:prSet presAssocID="{73B0897E-26C6-420A-82FC-AB742EC5A31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7046B15-BDF6-4CC2-8F87-10C323F8A991}" type="pres">
      <dgm:prSet presAssocID="{2D8C7495-4702-474A-B820-5406DB014A74}" presName="singleCycle" presStyleCnt="0"/>
      <dgm:spPr/>
    </dgm:pt>
    <dgm:pt modelId="{58274827-21B5-47AC-BD85-38993F1D1A93}" type="pres">
      <dgm:prSet presAssocID="{2D8C7495-4702-474A-B820-5406DB014A74}" presName="singleCenter" presStyleLbl="node1" presStyleIdx="0" presStyleCnt="4">
        <dgm:presLayoutVars>
          <dgm:chMax val="7"/>
          <dgm:chPref val="7"/>
        </dgm:presLayoutVars>
      </dgm:prSet>
      <dgm:spPr/>
    </dgm:pt>
    <dgm:pt modelId="{FEE11B48-9CAB-42FD-9E5F-ACE98AEEC324}" type="pres">
      <dgm:prSet presAssocID="{2C8506B1-D981-46D0-A66F-65641D4831FC}" presName="Name56" presStyleLbl="parChTrans1D2" presStyleIdx="0" presStyleCnt="3"/>
      <dgm:spPr/>
    </dgm:pt>
    <dgm:pt modelId="{7EB02234-1A12-4850-BA45-23AAC29765DD}" type="pres">
      <dgm:prSet presAssocID="{81295958-4690-47C8-8289-D870D6131876}" presName="text0" presStyleLbl="node1" presStyleIdx="1" presStyleCnt="4">
        <dgm:presLayoutVars>
          <dgm:bulletEnabled val="1"/>
        </dgm:presLayoutVars>
      </dgm:prSet>
      <dgm:spPr/>
    </dgm:pt>
    <dgm:pt modelId="{5E1EB515-E029-4E6A-BFB6-341641B41CDA}" type="pres">
      <dgm:prSet presAssocID="{E0B30542-C0B7-4B16-B7A0-8B0ECAEB77BA}" presName="Name56" presStyleLbl="parChTrans1D2" presStyleIdx="1" presStyleCnt="3"/>
      <dgm:spPr/>
    </dgm:pt>
    <dgm:pt modelId="{9B984F28-F3A8-4DEB-BCBF-BDC4560655CF}" type="pres">
      <dgm:prSet presAssocID="{E882B30A-5119-4CAA-AF36-72E64426A836}" presName="text0" presStyleLbl="node1" presStyleIdx="2" presStyleCnt="4">
        <dgm:presLayoutVars>
          <dgm:bulletEnabled val="1"/>
        </dgm:presLayoutVars>
      </dgm:prSet>
      <dgm:spPr/>
    </dgm:pt>
    <dgm:pt modelId="{5AC42265-9FDA-40BB-8DAF-6DC1C31CA66E}" type="pres">
      <dgm:prSet presAssocID="{8F6FA70B-3A15-4463-ABF6-6AB08C04CAE5}" presName="Name56" presStyleLbl="parChTrans1D2" presStyleIdx="2" presStyleCnt="3"/>
      <dgm:spPr/>
    </dgm:pt>
    <dgm:pt modelId="{C7995732-E1C2-4002-AEEB-D9BAFCF46541}" type="pres">
      <dgm:prSet presAssocID="{E7CF887E-9CF7-489E-8BCC-1F29400F933C}" presName="text0" presStyleLbl="node1" presStyleIdx="3" presStyleCnt="4" custRadScaleRad="107028" custRadScaleInc="-4487">
        <dgm:presLayoutVars>
          <dgm:bulletEnabled val="1"/>
        </dgm:presLayoutVars>
      </dgm:prSet>
      <dgm:spPr/>
    </dgm:pt>
  </dgm:ptLst>
  <dgm:cxnLst>
    <dgm:cxn modelId="{80080701-C754-43F7-9FA9-771EC7FF0C48}" srcId="{2D8C7495-4702-474A-B820-5406DB014A74}" destId="{E882B30A-5119-4CAA-AF36-72E64426A836}" srcOrd="1" destOrd="0" parTransId="{E0B30542-C0B7-4B16-B7A0-8B0ECAEB77BA}" sibTransId="{272D6EC9-9CBA-4EC7-A4DF-A2DFC2185387}"/>
    <dgm:cxn modelId="{69FB9B06-B5E5-40BA-B19F-1C205C91EDBC}" type="presOf" srcId="{E882B30A-5119-4CAA-AF36-72E64426A836}" destId="{9B984F28-F3A8-4DEB-BCBF-BDC4560655CF}" srcOrd="0" destOrd="0" presId="urn:microsoft.com/office/officeart/2008/layout/RadialCluster"/>
    <dgm:cxn modelId="{A051F00F-7EAD-4648-924B-1D8AB0FF1737}" type="presOf" srcId="{2D8C7495-4702-474A-B820-5406DB014A74}" destId="{58274827-21B5-47AC-BD85-38993F1D1A93}" srcOrd="0" destOrd="0" presId="urn:microsoft.com/office/officeart/2008/layout/RadialCluster"/>
    <dgm:cxn modelId="{7D122427-9F1E-42E1-8308-61FE3F470B3D}" type="presOf" srcId="{E0B30542-C0B7-4B16-B7A0-8B0ECAEB77BA}" destId="{5E1EB515-E029-4E6A-BFB6-341641B41CDA}" srcOrd="0" destOrd="0" presId="urn:microsoft.com/office/officeart/2008/layout/RadialCluster"/>
    <dgm:cxn modelId="{63865D53-B8E0-4A74-B49A-689215A05120}" type="presOf" srcId="{2C8506B1-D981-46D0-A66F-65641D4831FC}" destId="{FEE11B48-9CAB-42FD-9E5F-ACE98AEEC324}" srcOrd="0" destOrd="0" presId="urn:microsoft.com/office/officeart/2008/layout/RadialCluster"/>
    <dgm:cxn modelId="{226E0D7E-2655-454B-90B3-0D0DE5840AFA}" srcId="{73B0897E-26C6-420A-82FC-AB742EC5A318}" destId="{2D8C7495-4702-474A-B820-5406DB014A74}" srcOrd="0" destOrd="0" parTransId="{48B38B2A-EFCE-42C0-89F0-7504C2B6C45C}" sibTransId="{3DCE326B-EB2E-408E-9A92-6801EF7CB243}"/>
    <dgm:cxn modelId="{BE8A1B80-10DB-4534-A65E-11528CC2F0DD}" type="presOf" srcId="{73B0897E-26C6-420A-82FC-AB742EC5A318}" destId="{E703A52D-143B-40FE-8765-59B4336DDF00}" srcOrd="0" destOrd="0" presId="urn:microsoft.com/office/officeart/2008/layout/RadialCluster"/>
    <dgm:cxn modelId="{9E324DC4-752E-48FB-8408-13A16926A488}" type="presOf" srcId="{E7CF887E-9CF7-489E-8BCC-1F29400F933C}" destId="{C7995732-E1C2-4002-AEEB-D9BAFCF46541}" srcOrd="0" destOrd="0" presId="urn:microsoft.com/office/officeart/2008/layout/RadialCluster"/>
    <dgm:cxn modelId="{BB852CD1-E40E-467F-A3EA-1F4F10ADB4AE}" srcId="{2D8C7495-4702-474A-B820-5406DB014A74}" destId="{81295958-4690-47C8-8289-D870D6131876}" srcOrd="0" destOrd="0" parTransId="{2C8506B1-D981-46D0-A66F-65641D4831FC}" sibTransId="{A90DA43E-7050-46FF-9814-152A7F8C89BE}"/>
    <dgm:cxn modelId="{D2517ED9-D01C-4CB7-9874-B6CBC50E849B}" type="presOf" srcId="{81295958-4690-47C8-8289-D870D6131876}" destId="{7EB02234-1A12-4850-BA45-23AAC29765DD}" srcOrd="0" destOrd="0" presId="urn:microsoft.com/office/officeart/2008/layout/RadialCluster"/>
    <dgm:cxn modelId="{A3C13FE8-08DB-4A20-8C45-2EEB54C91766}" type="presOf" srcId="{8F6FA70B-3A15-4463-ABF6-6AB08C04CAE5}" destId="{5AC42265-9FDA-40BB-8DAF-6DC1C31CA66E}" srcOrd="0" destOrd="0" presId="urn:microsoft.com/office/officeart/2008/layout/RadialCluster"/>
    <dgm:cxn modelId="{4C3063F7-042D-462D-B577-3876F17309DF}" srcId="{2D8C7495-4702-474A-B820-5406DB014A74}" destId="{E7CF887E-9CF7-489E-8BCC-1F29400F933C}" srcOrd="2" destOrd="0" parTransId="{8F6FA70B-3A15-4463-ABF6-6AB08C04CAE5}" sibTransId="{41F79E11-FF23-4F37-B337-35081BDEC5CC}"/>
    <dgm:cxn modelId="{949F73B7-E83A-4209-BA9E-8D1F762A0ADA}" type="presParOf" srcId="{E703A52D-143B-40FE-8765-59B4336DDF00}" destId="{D7046B15-BDF6-4CC2-8F87-10C323F8A991}" srcOrd="0" destOrd="0" presId="urn:microsoft.com/office/officeart/2008/layout/RadialCluster"/>
    <dgm:cxn modelId="{C26CD4B9-53D2-4C63-9E55-A7E87475963E}" type="presParOf" srcId="{D7046B15-BDF6-4CC2-8F87-10C323F8A991}" destId="{58274827-21B5-47AC-BD85-38993F1D1A93}" srcOrd="0" destOrd="0" presId="urn:microsoft.com/office/officeart/2008/layout/RadialCluster"/>
    <dgm:cxn modelId="{CEA26AE3-A6C5-40FE-85F3-269576D3146B}" type="presParOf" srcId="{D7046B15-BDF6-4CC2-8F87-10C323F8A991}" destId="{FEE11B48-9CAB-42FD-9E5F-ACE98AEEC324}" srcOrd="1" destOrd="0" presId="urn:microsoft.com/office/officeart/2008/layout/RadialCluster"/>
    <dgm:cxn modelId="{3096695D-22D0-4986-B65F-3D7D7DC54B8C}" type="presParOf" srcId="{D7046B15-BDF6-4CC2-8F87-10C323F8A991}" destId="{7EB02234-1A12-4850-BA45-23AAC29765DD}" srcOrd="2" destOrd="0" presId="urn:microsoft.com/office/officeart/2008/layout/RadialCluster"/>
    <dgm:cxn modelId="{217DCDC1-4478-4EFB-B8CD-A4275A581F8C}" type="presParOf" srcId="{D7046B15-BDF6-4CC2-8F87-10C323F8A991}" destId="{5E1EB515-E029-4E6A-BFB6-341641B41CDA}" srcOrd="3" destOrd="0" presId="urn:microsoft.com/office/officeart/2008/layout/RadialCluster"/>
    <dgm:cxn modelId="{D3BA3019-329F-4B7B-8D76-A490F2CD02D0}" type="presParOf" srcId="{D7046B15-BDF6-4CC2-8F87-10C323F8A991}" destId="{9B984F28-F3A8-4DEB-BCBF-BDC4560655CF}" srcOrd="4" destOrd="0" presId="urn:microsoft.com/office/officeart/2008/layout/RadialCluster"/>
    <dgm:cxn modelId="{75FA6B35-32CB-4CED-A65F-FFE74ECA7939}" type="presParOf" srcId="{D7046B15-BDF6-4CC2-8F87-10C323F8A991}" destId="{5AC42265-9FDA-40BB-8DAF-6DC1C31CA66E}" srcOrd="5" destOrd="0" presId="urn:microsoft.com/office/officeart/2008/layout/RadialCluster"/>
    <dgm:cxn modelId="{F6412A70-74BE-470C-9139-44AA17D0F6AF}" type="presParOf" srcId="{D7046B15-BDF6-4CC2-8F87-10C323F8A991}" destId="{C7995732-E1C2-4002-AEEB-D9BAFCF46541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2C2892-996C-4160-B689-E9046273C38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7AB8C8-AFFB-4ADF-8109-9CED37895F18}">
      <dgm:prSet phldrT="[Text]"/>
      <dgm:spPr/>
      <dgm:t>
        <a:bodyPr/>
        <a:lstStyle/>
        <a:p>
          <a:r>
            <a:rPr lang="bn-IN" dirty="0"/>
            <a:t>উদ্ভিদ</a:t>
          </a:r>
          <a:endParaRPr lang="en-US" dirty="0"/>
        </a:p>
      </dgm:t>
    </dgm:pt>
    <dgm:pt modelId="{F7E2C96D-2DE1-4052-9070-8FD809BD5D69}" type="parTrans" cxnId="{2CEE9F74-43C7-47E5-A127-62BC5B202917}">
      <dgm:prSet/>
      <dgm:spPr/>
      <dgm:t>
        <a:bodyPr/>
        <a:lstStyle/>
        <a:p>
          <a:endParaRPr lang="en-US"/>
        </a:p>
      </dgm:t>
    </dgm:pt>
    <dgm:pt modelId="{EEF3304F-E3BE-470A-BD20-9697AD8777E9}" type="sibTrans" cxnId="{2CEE9F74-43C7-47E5-A127-62BC5B202917}">
      <dgm:prSet/>
      <dgm:spPr/>
      <dgm:t>
        <a:bodyPr/>
        <a:lstStyle/>
        <a:p>
          <a:endParaRPr lang="en-US"/>
        </a:p>
      </dgm:t>
    </dgm:pt>
    <dgm:pt modelId="{569B5F8C-93E9-4A7A-820D-145D50B3B919}">
      <dgm:prSet phldrT="[Text]"/>
      <dgm:spPr/>
      <dgm:t>
        <a:bodyPr/>
        <a:lstStyle/>
        <a:p>
          <a:r>
            <a:rPr lang="bn-IN" dirty="0"/>
            <a:t>পানি</a:t>
          </a:r>
          <a:endParaRPr lang="en-US" dirty="0"/>
        </a:p>
      </dgm:t>
    </dgm:pt>
    <dgm:pt modelId="{AC48D937-7DF9-41B4-A2ED-F1D5D0C736BD}" type="parTrans" cxnId="{07234909-4A85-4D55-8DC0-B0B11DA81D62}">
      <dgm:prSet/>
      <dgm:spPr/>
      <dgm:t>
        <a:bodyPr/>
        <a:lstStyle/>
        <a:p>
          <a:endParaRPr lang="en-US"/>
        </a:p>
      </dgm:t>
    </dgm:pt>
    <dgm:pt modelId="{EF0F7376-F0DD-4361-B2F8-9BDB03AB30BE}" type="sibTrans" cxnId="{07234909-4A85-4D55-8DC0-B0B11DA81D62}">
      <dgm:prSet/>
      <dgm:spPr/>
      <dgm:t>
        <a:bodyPr/>
        <a:lstStyle/>
        <a:p>
          <a:endParaRPr lang="en-US"/>
        </a:p>
      </dgm:t>
    </dgm:pt>
    <dgm:pt modelId="{75D9689C-8C52-4029-864F-37A5D45BDE99}">
      <dgm:prSet phldrT="[Text]"/>
      <dgm:spPr/>
      <dgm:t>
        <a:bodyPr/>
        <a:lstStyle/>
        <a:p>
          <a:r>
            <a:rPr lang="bn-IN" dirty="0"/>
            <a:t>াআলো</a:t>
          </a:r>
          <a:endParaRPr lang="en-US" dirty="0"/>
        </a:p>
      </dgm:t>
    </dgm:pt>
    <dgm:pt modelId="{761AC417-1C73-43EE-9A44-620FF509393F}" type="parTrans" cxnId="{56219E0F-0AD8-4B75-BE53-7C05667370E9}">
      <dgm:prSet/>
      <dgm:spPr/>
      <dgm:t>
        <a:bodyPr/>
        <a:lstStyle/>
        <a:p>
          <a:endParaRPr lang="en-US"/>
        </a:p>
      </dgm:t>
    </dgm:pt>
    <dgm:pt modelId="{AD3B448D-08CE-4248-B2CD-815548A006A9}" type="sibTrans" cxnId="{56219E0F-0AD8-4B75-BE53-7C05667370E9}">
      <dgm:prSet/>
      <dgm:spPr/>
      <dgm:t>
        <a:bodyPr/>
        <a:lstStyle/>
        <a:p>
          <a:endParaRPr lang="en-US"/>
        </a:p>
      </dgm:t>
    </dgm:pt>
    <dgm:pt modelId="{7462C037-8274-4D25-BF0C-7AE2F6CD468D}">
      <dgm:prSet phldrT="[Text]"/>
      <dgm:spPr/>
      <dgm:t>
        <a:bodyPr/>
        <a:lstStyle/>
        <a:p>
          <a:r>
            <a:rPr lang="bn-IN" dirty="0"/>
            <a:t>বাতাস</a:t>
          </a:r>
          <a:endParaRPr lang="en-US" dirty="0"/>
        </a:p>
      </dgm:t>
    </dgm:pt>
    <dgm:pt modelId="{C1749DA9-2620-48C6-90F6-A25D2A2CA774}" type="parTrans" cxnId="{1405392E-A5D2-4D59-B9F0-79A4FF881541}">
      <dgm:prSet/>
      <dgm:spPr/>
      <dgm:t>
        <a:bodyPr/>
        <a:lstStyle/>
        <a:p>
          <a:endParaRPr lang="en-US"/>
        </a:p>
      </dgm:t>
    </dgm:pt>
    <dgm:pt modelId="{ED8AC5C6-811F-450B-BB8C-7CB847019472}" type="sibTrans" cxnId="{1405392E-A5D2-4D59-B9F0-79A4FF881541}">
      <dgm:prSet/>
      <dgm:spPr/>
      <dgm:t>
        <a:bodyPr/>
        <a:lstStyle/>
        <a:p>
          <a:endParaRPr lang="en-US"/>
        </a:p>
      </dgm:t>
    </dgm:pt>
    <dgm:pt modelId="{4E83D364-8E68-4A57-BD03-EB3BDE6CE4D5}" type="pres">
      <dgm:prSet presAssocID="{ED2C2892-996C-4160-B689-E9046273C38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FD4A5C6-A6D7-4CB1-97F0-C525DB38630C}" type="pres">
      <dgm:prSet presAssocID="{867AB8C8-AFFB-4ADF-8109-9CED37895F18}" presName="centerShape" presStyleLbl="node0" presStyleIdx="0" presStyleCnt="1"/>
      <dgm:spPr/>
    </dgm:pt>
    <dgm:pt modelId="{13858854-E158-4F8D-BE71-F1C2FD7AF3C3}" type="pres">
      <dgm:prSet presAssocID="{AC48D937-7DF9-41B4-A2ED-F1D5D0C736BD}" presName="Name9" presStyleLbl="parChTrans1D2" presStyleIdx="0" presStyleCnt="3"/>
      <dgm:spPr/>
    </dgm:pt>
    <dgm:pt modelId="{66E0036B-2E90-496D-9609-150A162271AD}" type="pres">
      <dgm:prSet presAssocID="{AC48D937-7DF9-41B4-A2ED-F1D5D0C736BD}" presName="connTx" presStyleLbl="parChTrans1D2" presStyleIdx="0" presStyleCnt="3"/>
      <dgm:spPr/>
    </dgm:pt>
    <dgm:pt modelId="{CB822115-39A5-48A6-83F4-D761D88996FA}" type="pres">
      <dgm:prSet presAssocID="{569B5F8C-93E9-4A7A-820D-145D50B3B919}" presName="node" presStyleLbl="node1" presStyleIdx="0" presStyleCnt="3">
        <dgm:presLayoutVars>
          <dgm:bulletEnabled val="1"/>
        </dgm:presLayoutVars>
      </dgm:prSet>
      <dgm:spPr/>
    </dgm:pt>
    <dgm:pt modelId="{DCEF189A-A985-4B8C-A40F-EAE7303CB7F0}" type="pres">
      <dgm:prSet presAssocID="{761AC417-1C73-43EE-9A44-620FF509393F}" presName="Name9" presStyleLbl="parChTrans1D2" presStyleIdx="1" presStyleCnt="3"/>
      <dgm:spPr/>
    </dgm:pt>
    <dgm:pt modelId="{7BCE4C4F-B7EB-455F-B48B-A4821D8FB1B7}" type="pres">
      <dgm:prSet presAssocID="{761AC417-1C73-43EE-9A44-620FF509393F}" presName="connTx" presStyleLbl="parChTrans1D2" presStyleIdx="1" presStyleCnt="3"/>
      <dgm:spPr/>
    </dgm:pt>
    <dgm:pt modelId="{16E0A93B-FC0D-4CB8-9BD0-CDC4F959B69F}" type="pres">
      <dgm:prSet presAssocID="{75D9689C-8C52-4029-864F-37A5D45BDE99}" presName="node" presStyleLbl="node1" presStyleIdx="1" presStyleCnt="3" custRadScaleRad="96530" custRadScaleInc="-1547">
        <dgm:presLayoutVars>
          <dgm:bulletEnabled val="1"/>
        </dgm:presLayoutVars>
      </dgm:prSet>
      <dgm:spPr/>
    </dgm:pt>
    <dgm:pt modelId="{CBDE668C-35FA-436C-BDF4-76679A90CBE5}" type="pres">
      <dgm:prSet presAssocID="{C1749DA9-2620-48C6-90F6-A25D2A2CA774}" presName="Name9" presStyleLbl="parChTrans1D2" presStyleIdx="2" presStyleCnt="3"/>
      <dgm:spPr/>
    </dgm:pt>
    <dgm:pt modelId="{0A7E0D17-AFA5-471D-B9D3-35EE3AD5759E}" type="pres">
      <dgm:prSet presAssocID="{C1749DA9-2620-48C6-90F6-A25D2A2CA774}" presName="connTx" presStyleLbl="parChTrans1D2" presStyleIdx="2" presStyleCnt="3"/>
      <dgm:spPr/>
    </dgm:pt>
    <dgm:pt modelId="{36A67D32-AA50-438E-8A08-F64B5878B01C}" type="pres">
      <dgm:prSet presAssocID="{7462C037-8274-4D25-BF0C-7AE2F6CD468D}" presName="node" presStyleLbl="node1" presStyleIdx="2" presStyleCnt="3">
        <dgm:presLayoutVars>
          <dgm:bulletEnabled val="1"/>
        </dgm:presLayoutVars>
      </dgm:prSet>
      <dgm:spPr/>
    </dgm:pt>
  </dgm:ptLst>
  <dgm:cxnLst>
    <dgm:cxn modelId="{9AFFB903-1F23-4198-BC6D-040AC9FB822D}" type="presOf" srcId="{AC48D937-7DF9-41B4-A2ED-F1D5D0C736BD}" destId="{66E0036B-2E90-496D-9609-150A162271AD}" srcOrd="1" destOrd="0" presId="urn:microsoft.com/office/officeart/2005/8/layout/radial1"/>
    <dgm:cxn modelId="{6C971804-034C-4FE3-AB74-03A57037D422}" type="presOf" srcId="{867AB8C8-AFFB-4ADF-8109-9CED37895F18}" destId="{AFD4A5C6-A6D7-4CB1-97F0-C525DB38630C}" srcOrd="0" destOrd="0" presId="urn:microsoft.com/office/officeart/2005/8/layout/radial1"/>
    <dgm:cxn modelId="{07234909-4A85-4D55-8DC0-B0B11DA81D62}" srcId="{867AB8C8-AFFB-4ADF-8109-9CED37895F18}" destId="{569B5F8C-93E9-4A7A-820D-145D50B3B919}" srcOrd="0" destOrd="0" parTransId="{AC48D937-7DF9-41B4-A2ED-F1D5D0C736BD}" sibTransId="{EF0F7376-F0DD-4361-B2F8-9BDB03AB30BE}"/>
    <dgm:cxn modelId="{3970AE09-043A-4ABD-9A32-6EDBAC266530}" type="presOf" srcId="{761AC417-1C73-43EE-9A44-620FF509393F}" destId="{DCEF189A-A985-4B8C-A40F-EAE7303CB7F0}" srcOrd="0" destOrd="0" presId="urn:microsoft.com/office/officeart/2005/8/layout/radial1"/>
    <dgm:cxn modelId="{56219E0F-0AD8-4B75-BE53-7C05667370E9}" srcId="{867AB8C8-AFFB-4ADF-8109-9CED37895F18}" destId="{75D9689C-8C52-4029-864F-37A5D45BDE99}" srcOrd="1" destOrd="0" parTransId="{761AC417-1C73-43EE-9A44-620FF509393F}" sibTransId="{AD3B448D-08CE-4248-B2CD-815548A006A9}"/>
    <dgm:cxn modelId="{6BD53D27-0467-4CD6-93DB-29DD2EE3459F}" type="presOf" srcId="{AC48D937-7DF9-41B4-A2ED-F1D5D0C736BD}" destId="{13858854-E158-4F8D-BE71-F1C2FD7AF3C3}" srcOrd="0" destOrd="0" presId="urn:microsoft.com/office/officeart/2005/8/layout/radial1"/>
    <dgm:cxn modelId="{33EECE2B-8537-4B64-9DF9-96D764ECE607}" type="presOf" srcId="{C1749DA9-2620-48C6-90F6-A25D2A2CA774}" destId="{0A7E0D17-AFA5-471D-B9D3-35EE3AD5759E}" srcOrd="1" destOrd="0" presId="urn:microsoft.com/office/officeart/2005/8/layout/radial1"/>
    <dgm:cxn modelId="{1405392E-A5D2-4D59-B9F0-79A4FF881541}" srcId="{867AB8C8-AFFB-4ADF-8109-9CED37895F18}" destId="{7462C037-8274-4D25-BF0C-7AE2F6CD468D}" srcOrd="2" destOrd="0" parTransId="{C1749DA9-2620-48C6-90F6-A25D2A2CA774}" sibTransId="{ED8AC5C6-811F-450B-BB8C-7CB847019472}"/>
    <dgm:cxn modelId="{F833A32F-36D4-4D75-8250-D9D05A173EF1}" type="presOf" srcId="{C1749DA9-2620-48C6-90F6-A25D2A2CA774}" destId="{CBDE668C-35FA-436C-BDF4-76679A90CBE5}" srcOrd="0" destOrd="0" presId="urn:microsoft.com/office/officeart/2005/8/layout/radial1"/>
    <dgm:cxn modelId="{7231976E-CF72-4461-8843-26F84632C68C}" type="presOf" srcId="{7462C037-8274-4D25-BF0C-7AE2F6CD468D}" destId="{36A67D32-AA50-438E-8A08-F64B5878B01C}" srcOrd="0" destOrd="0" presId="urn:microsoft.com/office/officeart/2005/8/layout/radial1"/>
    <dgm:cxn modelId="{2CEE9F74-43C7-47E5-A127-62BC5B202917}" srcId="{ED2C2892-996C-4160-B689-E9046273C386}" destId="{867AB8C8-AFFB-4ADF-8109-9CED37895F18}" srcOrd="0" destOrd="0" parTransId="{F7E2C96D-2DE1-4052-9070-8FD809BD5D69}" sibTransId="{EEF3304F-E3BE-470A-BD20-9697AD8777E9}"/>
    <dgm:cxn modelId="{CAB2637D-BCF3-4F24-BFE7-9994CF06D378}" type="presOf" srcId="{569B5F8C-93E9-4A7A-820D-145D50B3B919}" destId="{CB822115-39A5-48A6-83F4-D761D88996FA}" srcOrd="0" destOrd="0" presId="urn:microsoft.com/office/officeart/2005/8/layout/radial1"/>
    <dgm:cxn modelId="{CC5F1F8F-05CC-4DE6-95EC-67A7DAB3046F}" type="presOf" srcId="{ED2C2892-996C-4160-B689-E9046273C386}" destId="{4E83D364-8E68-4A57-BD03-EB3BDE6CE4D5}" srcOrd="0" destOrd="0" presId="urn:microsoft.com/office/officeart/2005/8/layout/radial1"/>
    <dgm:cxn modelId="{3F8691B1-FAA4-4DF9-B231-15D62B853A7D}" type="presOf" srcId="{75D9689C-8C52-4029-864F-37A5D45BDE99}" destId="{16E0A93B-FC0D-4CB8-9BD0-CDC4F959B69F}" srcOrd="0" destOrd="0" presId="urn:microsoft.com/office/officeart/2005/8/layout/radial1"/>
    <dgm:cxn modelId="{B4BC6AE0-5857-4D35-8321-32734192A8C2}" type="presOf" srcId="{761AC417-1C73-43EE-9A44-620FF509393F}" destId="{7BCE4C4F-B7EB-455F-B48B-A4821D8FB1B7}" srcOrd="1" destOrd="0" presId="urn:microsoft.com/office/officeart/2005/8/layout/radial1"/>
    <dgm:cxn modelId="{B9D368D0-E92B-4499-833B-50C7B2533ADF}" type="presParOf" srcId="{4E83D364-8E68-4A57-BD03-EB3BDE6CE4D5}" destId="{AFD4A5C6-A6D7-4CB1-97F0-C525DB38630C}" srcOrd="0" destOrd="0" presId="urn:microsoft.com/office/officeart/2005/8/layout/radial1"/>
    <dgm:cxn modelId="{6E65B5FB-DA8A-41AB-B39A-1DB3B9D1C52A}" type="presParOf" srcId="{4E83D364-8E68-4A57-BD03-EB3BDE6CE4D5}" destId="{13858854-E158-4F8D-BE71-F1C2FD7AF3C3}" srcOrd="1" destOrd="0" presId="urn:microsoft.com/office/officeart/2005/8/layout/radial1"/>
    <dgm:cxn modelId="{38E03B22-8CC0-4E90-82C0-5127BE3D721D}" type="presParOf" srcId="{13858854-E158-4F8D-BE71-F1C2FD7AF3C3}" destId="{66E0036B-2E90-496D-9609-150A162271AD}" srcOrd="0" destOrd="0" presId="urn:microsoft.com/office/officeart/2005/8/layout/radial1"/>
    <dgm:cxn modelId="{6C461804-2F59-4DE9-9358-1922C366673C}" type="presParOf" srcId="{4E83D364-8E68-4A57-BD03-EB3BDE6CE4D5}" destId="{CB822115-39A5-48A6-83F4-D761D88996FA}" srcOrd="2" destOrd="0" presId="urn:microsoft.com/office/officeart/2005/8/layout/radial1"/>
    <dgm:cxn modelId="{6D4D49F8-50FB-4524-8973-04B2C1A1713A}" type="presParOf" srcId="{4E83D364-8E68-4A57-BD03-EB3BDE6CE4D5}" destId="{DCEF189A-A985-4B8C-A40F-EAE7303CB7F0}" srcOrd="3" destOrd="0" presId="urn:microsoft.com/office/officeart/2005/8/layout/radial1"/>
    <dgm:cxn modelId="{CBAA44B7-1771-4397-BAED-0B351B9B800B}" type="presParOf" srcId="{DCEF189A-A985-4B8C-A40F-EAE7303CB7F0}" destId="{7BCE4C4F-B7EB-455F-B48B-A4821D8FB1B7}" srcOrd="0" destOrd="0" presId="urn:microsoft.com/office/officeart/2005/8/layout/radial1"/>
    <dgm:cxn modelId="{7160AB4D-84AB-4320-9087-80A11D483EA2}" type="presParOf" srcId="{4E83D364-8E68-4A57-BD03-EB3BDE6CE4D5}" destId="{16E0A93B-FC0D-4CB8-9BD0-CDC4F959B69F}" srcOrd="4" destOrd="0" presId="urn:microsoft.com/office/officeart/2005/8/layout/radial1"/>
    <dgm:cxn modelId="{D84A1C3E-8851-4C6E-822A-B1D00C237EB5}" type="presParOf" srcId="{4E83D364-8E68-4A57-BD03-EB3BDE6CE4D5}" destId="{CBDE668C-35FA-436C-BDF4-76679A90CBE5}" srcOrd="5" destOrd="0" presId="urn:microsoft.com/office/officeart/2005/8/layout/radial1"/>
    <dgm:cxn modelId="{87E7F76B-C8BC-4C9A-97D4-DABD962A4947}" type="presParOf" srcId="{CBDE668C-35FA-436C-BDF4-76679A90CBE5}" destId="{0A7E0D17-AFA5-471D-B9D3-35EE3AD5759E}" srcOrd="0" destOrd="0" presId="urn:microsoft.com/office/officeart/2005/8/layout/radial1"/>
    <dgm:cxn modelId="{987AB26D-5B09-49C6-A1B5-BC0C083A025D}" type="presParOf" srcId="{4E83D364-8E68-4A57-BD03-EB3BDE6CE4D5}" destId="{36A67D32-AA50-438E-8A08-F64B5878B01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74827-21B5-47AC-BD85-38993F1D1A93}">
      <dsp:nvSpPr>
        <dsp:cNvPr id="0" name=""/>
        <dsp:cNvSpPr/>
      </dsp:nvSpPr>
      <dsp:spPr>
        <a:xfrm>
          <a:off x="1669357" y="1611760"/>
          <a:ext cx="1039321" cy="1039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/>
            <a:t>প্রানী</a:t>
          </a:r>
          <a:endParaRPr lang="en-US" sz="2800" kern="1200" dirty="0"/>
        </a:p>
      </dsp:txBody>
      <dsp:txXfrm>
        <a:off x="1720092" y="1662495"/>
        <a:ext cx="937851" cy="937851"/>
      </dsp:txXfrm>
    </dsp:sp>
    <dsp:sp modelId="{FEE11B48-9CAB-42FD-9E5F-ACE98AEEC324}">
      <dsp:nvSpPr>
        <dsp:cNvPr id="0" name=""/>
        <dsp:cNvSpPr/>
      </dsp:nvSpPr>
      <dsp:spPr>
        <a:xfrm rot="16200000">
          <a:off x="1824498" y="1247239"/>
          <a:ext cx="7290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904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02234-1A12-4850-BA45-23AAC29765DD}">
      <dsp:nvSpPr>
        <dsp:cNvPr id="0" name=""/>
        <dsp:cNvSpPr/>
      </dsp:nvSpPr>
      <dsp:spPr>
        <a:xfrm>
          <a:off x="1840845" y="186374"/>
          <a:ext cx="696345" cy="696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/>
            <a:t>মাটি</a:t>
          </a:r>
          <a:endParaRPr lang="en-US" sz="2000" kern="1200" dirty="0"/>
        </a:p>
      </dsp:txBody>
      <dsp:txXfrm>
        <a:off x="1874838" y="220367"/>
        <a:ext cx="628359" cy="628359"/>
      </dsp:txXfrm>
    </dsp:sp>
    <dsp:sp modelId="{5E1EB515-E029-4E6A-BFB6-341641B41CDA}">
      <dsp:nvSpPr>
        <dsp:cNvPr id="0" name=""/>
        <dsp:cNvSpPr/>
      </dsp:nvSpPr>
      <dsp:spPr>
        <a:xfrm rot="1800000">
          <a:off x="2668836" y="2580143"/>
          <a:ext cx="5947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478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84F28-F3A8-4DEB-BCBF-BDC4560655CF}">
      <dsp:nvSpPr>
        <dsp:cNvPr id="0" name=""/>
        <dsp:cNvSpPr/>
      </dsp:nvSpPr>
      <dsp:spPr>
        <a:xfrm>
          <a:off x="3223779" y="2581685"/>
          <a:ext cx="696345" cy="696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/>
            <a:t>বায়ু</a:t>
          </a:r>
          <a:endParaRPr lang="en-US" sz="2400" kern="1200" dirty="0"/>
        </a:p>
      </dsp:txBody>
      <dsp:txXfrm>
        <a:off x="3257772" y="2615678"/>
        <a:ext cx="628359" cy="628359"/>
      </dsp:txXfrm>
    </dsp:sp>
    <dsp:sp modelId="{5AC42265-9FDA-40BB-8DAF-6DC1C31CA66E}">
      <dsp:nvSpPr>
        <dsp:cNvPr id="0" name=""/>
        <dsp:cNvSpPr/>
      </dsp:nvSpPr>
      <dsp:spPr>
        <a:xfrm rot="8838468">
          <a:off x="1045141" y="2648016"/>
          <a:ext cx="6779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791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95732-E1C2-4002-AEEB-D9BAFCF46541}">
      <dsp:nvSpPr>
        <dsp:cNvPr id="0" name=""/>
        <dsp:cNvSpPr/>
      </dsp:nvSpPr>
      <dsp:spPr>
        <a:xfrm>
          <a:off x="402491" y="2706378"/>
          <a:ext cx="696345" cy="696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/>
            <a:t>পানি</a:t>
          </a:r>
          <a:endParaRPr lang="en-US" sz="2000" kern="1200" dirty="0"/>
        </a:p>
      </dsp:txBody>
      <dsp:txXfrm>
        <a:off x="436484" y="2740371"/>
        <a:ext cx="628359" cy="628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4A5C6-A6D7-4CB1-97F0-C525DB38630C}">
      <dsp:nvSpPr>
        <dsp:cNvPr id="0" name=""/>
        <dsp:cNvSpPr/>
      </dsp:nvSpPr>
      <dsp:spPr>
        <a:xfrm>
          <a:off x="2347614" y="1877536"/>
          <a:ext cx="1428481" cy="1428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500" kern="1200" dirty="0"/>
            <a:t>উদ্ভিদ</a:t>
          </a:r>
          <a:endParaRPr lang="en-US" sz="3500" kern="1200" dirty="0"/>
        </a:p>
      </dsp:txBody>
      <dsp:txXfrm>
        <a:off x="2556810" y="2086732"/>
        <a:ext cx="1010089" cy="1010089"/>
      </dsp:txXfrm>
    </dsp:sp>
    <dsp:sp modelId="{13858854-E158-4F8D-BE71-F1C2FD7AF3C3}">
      <dsp:nvSpPr>
        <dsp:cNvPr id="0" name=""/>
        <dsp:cNvSpPr/>
      </dsp:nvSpPr>
      <dsp:spPr>
        <a:xfrm rot="16200000">
          <a:off x="2845885" y="1640572"/>
          <a:ext cx="431939" cy="41988"/>
        </a:xfrm>
        <a:custGeom>
          <a:avLst/>
          <a:gdLst/>
          <a:ahLst/>
          <a:cxnLst/>
          <a:rect l="0" t="0" r="0" b="0"/>
          <a:pathLst>
            <a:path>
              <a:moveTo>
                <a:pt x="0" y="20994"/>
              </a:moveTo>
              <a:lnTo>
                <a:pt x="431939" y="2099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51056" y="1650768"/>
        <a:ext cx="21596" cy="21596"/>
      </dsp:txXfrm>
    </dsp:sp>
    <dsp:sp modelId="{CB822115-39A5-48A6-83F4-D761D88996FA}">
      <dsp:nvSpPr>
        <dsp:cNvPr id="0" name=""/>
        <dsp:cNvSpPr/>
      </dsp:nvSpPr>
      <dsp:spPr>
        <a:xfrm>
          <a:off x="2347614" y="17115"/>
          <a:ext cx="1428481" cy="1428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600" kern="1200" dirty="0"/>
            <a:t>পানি</a:t>
          </a:r>
          <a:endParaRPr lang="en-US" sz="2600" kern="1200" dirty="0"/>
        </a:p>
      </dsp:txBody>
      <dsp:txXfrm>
        <a:off x="2556810" y="226311"/>
        <a:ext cx="1010089" cy="1010089"/>
      </dsp:txXfrm>
    </dsp:sp>
    <dsp:sp modelId="{DCEF189A-A985-4B8C-A40F-EAE7303CB7F0}">
      <dsp:nvSpPr>
        <dsp:cNvPr id="0" name=""/>
        <dsp:cNvSpPr/>
      </dsp:nvSpPr>
      <dsp:spPr>
        <a:xfrm rot="1744308">
          <a:off x="3662966" y="3007093"/>
          <a:ext cx="367382" cy="41988"/>
        </a:xfrm>
        <a:custGeom>
          <a:avLst/>
          <a:gdLst/>
          <a:ahLst/>
          <a:cxnLst/>
          <a:rect l="0" t="0" r="0" b="0"/>
          <a:pathLst>
            <a:path>
              <a:moveTo>
                <a:pt x="0" y="20994"/>
              </a:moveTo>
              <a:lnTo>
                <a:pt x="367382" y="2099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37473" y="3018903"/>
        <a:ext cx="18369" cy="18369"/>
      </dsp:txXfrm>
    </dsp:sp>
    <dsp:sp modelId="{16E0A93B-FC0D-4CB8-9BD0-CDC4F959B69F}">
      <dsp:nvSpPr>
        <dsp:cNvPr id="0" name=""/>
        <dsp:cNvSpPr/>
      </dsp:nvSpPr>
      <dsp:spPr>
        <a:xfrm>
          <a:off x="3917220" y="2750156"/>
          <a:ext cx="1428481" cy="1428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600" kern="1200" dirty="0"/>
            <a:t>াআলো</a:t>
          </a:r>
          <a:endParaRPr lang="en-US" sz="2600" kern="1200" dirty="0"/>
        </a:p>
      </dsp:txBody>
      <dsp:txXfrm>
        <a:off x="4126416" y="2959352"/>
        <a:ext cx="1010089" cy="1010089"/>
      </dsp:txXfrm>
    </dsp:sp>
    <dsp:sp modelId="{CBDE668C-35FA-436C-BDF4-76679A90CBE5}">
      <dsp:nvSpPr>
        <dsp:cNvPr id="0" name=""/>
        <dsp:cNvSpPr/>
      </dsp:nvSpPr>
      <dsp:spPr>
        <a:xfrm rot="9000000">
          <a:off x="2040299" y="3035888"/>
          <a:ext cx="431939" cy="41988"/>
        </a:xfrm>
        <a:custGeom>
          <a:avLst/>
          <a:gdLst/>
          <a:ahLst/>
          <a:cxnLst/>
          <a:rect l="0" t="0" r="0" b="0"/>
          <a:pathLst>
            <a:path>
              <a:moveTo>
                <a:pt x="0" y="20994"/>
              </a:moveTo>
              <a:lnTo>
                <a:pt x="431939" y="2099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245470" y="3046084"/>
        <a:ext cx="21596" cy="21596"/>
      </dsp:txXfrm>
    </dsp:sp>
    <dsp:sp modelId="{36A67D32-AA50-438E-8A08-F64B5878B01C}">
      <dsp:nvSpPr>
        <dsp:cNvPr id="0" name=""/>
        <dsp:cNvSpPr/>
      </dsp:nvSpPr>
      <dsp:spPr>
        <a:xfrm>
          <a:off x="736442" y="2807747"/>
          <a:ext cx="1428481" cy="1428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600" kern="1200" dirty="0"/>
            <a:t>বাতাস</a:t>
          </a:r>
          <a:endParaRPr lang="en-US" sz="2600" kern="1200" dirty="0"/>
        </a:p>
      </dsp:txBody>
      <dsp:txXfrm>
        <a:off x="945638" y="3016943"/>
        <a:ext cx="1010089" cy="1010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DFE31-6CC3-40D9-BCE1-43A06345CE3B}" type="datetimeFigureOut">
              <a:rPr lang="en-US" smtClean="0"/>
              <a:t>16-Oct-20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B8539-83C4-4D1D-A539-373C5187D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2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8EB0-DBE2-46E5-9575-61DBECDA1754}" type="datetimeFigureOut">
              <a:rPr lang="en-US" smtClean="0"/>
              <a:t>16-Oct-20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625-1017-47F4-ACFA-47A4395C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7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8EB0-DBE2-46E5-9575-61DBECDA1754}" type="datetimeFigureOut">
              <a:rPr lang="en-US" smtClean="0"/>
              <a:t>16-Oct-20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625-1017-47F4-ACFA-47A4395C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3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8EB0-DBE2-46E5-9575-61DBECDA1754}" type="datetimeFigureOut">
              <a:rPr lang="en-US" smtClean="0"/>
              <a:t>16-Oct-20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625-1017-47F4-ACFA-47A4395C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8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8EB0-DBE2-46E5-9575-61DBECDA1754}" type="datetimeFigureOut">
              <a:rPr lang="en-US" smtClean="0"/>
              <a:t>16-Oct-20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625-1017-47F4-ACFA-47A4395C791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6165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8EB0-DBE2-46E5-9575-61DBECDA1754}" type="datetimeFigureOut">
              <a:rPr lang="en-US" smtClean="0"/>
              <a:t>16-Oct-20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625-1017-47F4-ACFA-47A4395C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93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8EB0-DBE2-46E5-9575-61DBECDA1754}" type="datetimeFigureOut">
              <a:rPr lang="en-US" smtClean="0"/>
              <a:t>16-Oct-20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625-1017-47F4-ACFA-47A4395C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2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8EB0-DBE2-46E5-9575-61DBECDA1754}" type="datetimeFigureOut">
              <a:rPr lang="en-US" smtClean="0"/>
              <a:t>16-Oct-20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625-1017-47F4-ACFA-47A4395C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99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8EB0-DBE2-46E5-9575-61DBECDA1754}" type="datetimeFigureOut">
              <a:rPr lang="en-US" smtClean="0"/>
              <a:t>16-Oct-20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625-1017-47F4-ACFA-47A4395C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63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8EB0-DBE2-46E5-9575-61DBECDA1754}" type="datetimeFigureOut">
              <a:rPr lang="en-US" smtClean="0"/>
              <a:t>16-Oct-20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625-1017-47F4-ACFA-47A4395C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5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8EB0-DBE2-46E5-9575-61DBECDA1754}" type="datetimeFigureOut">
              <a:rPr lang="en-US" smtClean="0"/>
              <a:t>16-Oct-20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625-1017-47F4-ACFA-47A4395C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9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8EB0-DBE2-46E5-9575-61DBECDA1754}" type="datetimeFigureOut">
              <a:rPr lang="en-US" smtClean="0"/>
              <a:t>16-Oct-20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625-1017-47F4-ACFA-47A4395C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4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8EB0-DBE2-46E5-9575-61DBECDA1754}" type="datetimeFigureOut">
              <a:rPr lang="en-US" smtClean="0"/>
              <a:t>16-Oct-20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625-1017-47F4-ACFA-47A4395C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2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8EB0-DBE2-46E5-9575-61DBECDA1754}" type="datetimeFigureOut">
              <a:rPr lang="en-US" smtClean="0"/>
              <a:t>16-Oct-20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625-1017-47F4-ACFA-47A4395C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8EB0-DBE2-46E5-9575-61DBECDA1754}" type="datetimeFigureOut">
              <a:rPr lang="en-US" smtClean="0"/>
              <a:t>16-Oct-20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625-1017-47F4-ACFA-47A4395C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3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8EB0-DBE2-46E5-9575-61DBECDA1754}" type="datetimeFigureOut">
              <a:rPr lang="en-US" smtClean="0"/>
              <a:t>16-Oct-20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625-1017-47F4-ACFA-47A4395C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5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8EB0-DBE2-46E5-9575-61DBECDA1754}" type="datetimeFigureOut">
              <a:rPr lang="en-US" smtClean="0"/>
              <a:t>16-Oct-20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625-1017-47F4-ACFA-47A4395C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7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8EB0-DBE2-46E5-9575-61DBECDA1754}" type="datetimeFigureOut">
              <a:rPr lang="en-US" smtClean="0"/>
              <a:t>16-Oct-20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3625-1017-47F4-ACFA-47A4395C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3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A88EB0-DBE2-46E5-9575-61DBECDA1754}" type="datetimeFigureOut">
              <a:rPr lang="en-US" smtClean="0"/>
              <a:t>16-Oct-20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63625-1017-47F4-ACFA-47A4395C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55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54" y="1259175"/>
            <a:ext cx="6330845" cy="54326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1" y="122459"/>
            <a:ext cx="9413823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 কক্ষে উপস্থিত হওয়ার জন্য সবাইকে</a:t>
            </a:r>
          </a:p>
          <a:p>
            <a:pPr algn="ctr"/>
            <a:r>
              <a:rPr lang="bn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14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9738" y="791570"/>
            <a:ext cx="2667781" cy="92333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</a:rPr>
              <a:t>ধন্যবাদ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7" y="2457449"/>
            <a:ext cx="4913193" cy="405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0013" y="2644050"/>
            <a:ext cx="6029902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ঃমইদুল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করশালিকা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সান্ন্যাল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 সরকারি প্রাথমিক বিদ্যাল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শাহজাদপুর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,সিরাজগঞ্জ।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7777" y="615427"/>
            <a:ext cx="4287187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2211E4-F451-4EF6-80F0-38AE1315C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8" y="329784"/>
            <a:ext cx="3271289" cy="620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5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4190" y="479685"/>
            <a:ext cx="3096118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4262" y="1728813"/>
            <a:ext cx="9794223" cy="323165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বিষয়ঃবিজ্ঞান</a:t>
            </a:r>
          </a:p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প্রথম</a:t>
            </a:r>
          </a:p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অধ্যায়ের শিরোনামঃ আমাদের পরিবেশ</a:t>
            </a:r>
          </a:p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জীব ও জড় এর মধ্যে সম্পর্ক।</a:t>
            </a:r>
          </a:p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বেঁচে থাকার জন্য,””””””””””””’’’’’’’’’’’’’বাস্তুসংস্থান।</a:t>
            </a:r>
          </a:p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৪০মিঃ              তাং ১৪/০০৭/২০২০ইং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9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3029" y="626003"/>
            <a:ext cx="5091659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b="1" i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7200" b="1" i="1" u="sng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ঃ-</a:t>
            </a:r>
            <a:endParaRPr lang="en-US" sz="7200" b="1" i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6040" y="2345960"/>
            <a:ext cx="697992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জীব কীভাবে জড় পদার্থে উপর নির্ভরশীল তা বর্নণা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4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9320" y="774586"/>
            <a:ext cx="4349931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এসো  ছবি দেখি ও বলি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143630" y="3571893"/>
            <a:ext cx="167905" cy="50371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3" y="2659394"/>
            <a:ext cx="3722222" cy="309077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71" y="2659394"/>
            <a:ext cx="3788161" cy="2654693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778" y="2264574"/>
            <a:ext cx="3709280" cy="344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1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7719" y="1510145"/>
            <a:ext cx="4345728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জানবোঁঃ-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9885" y="3292055"/>
            <a:ext cx="7934179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2800" dirty="0"/>
          </a:p>
          <a:p>
            <a:pPr algn="ctr"/>
            <a:r>
              <a:rPr lang="bn-IN" sz="3600" dirty="0"/>
              <a:t>“জীব কীভাবে জড়ের উপর নির্ভরশীল</a:t>
            </a:r>
            <a:r>
              <a:rPr lang="bn-IN" sz="2800" dirty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8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3" y="3371842"/>
            <a:ext cx="19053" cy="11431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09" y="357639"/>
            <a:ext cx="5381822" cy="339394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47" y="197401"/>
            <a:ext cx="5756687" cy="38196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22695" y="88626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7890" y="4017003"/>
            <a:ext cx="111303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প্রানী বিভিন্ন ভাবে জড় বস্তূর উপর নির্ভর করে।শ্বাস গ্রহনের জন্য বায়ু ,পান করার জন্য পানি,  পুষ্ঠির জন্য খাদ্যের প্রয়োজন।ফসল ফলান ও বাসস্থানের জন্য মাটি প্রয়োজন ।এছাড়াও জীবন যাপনের জন্য ঘরবাড়ি আসবাব পত্র বাসস্থান পোষাক ্যন্ত্রপাতি ইত্যাদির প্রয়োজন।তেমনি উদ্ভিদের জন্য প্রয়োজন মাটি, পা্নি,আলো,বাতাস ছাড়ার ও অনেক জড় পদার্থ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33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5231" y="1039091"/>
            <a:ext cx="872298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যেসকল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জড়ের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,তার</a:t>
            </a:r>
            <a:endParaRPr lang="en-US" sz="48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উপাদানের নাম নিম্নে ছকে লিখ ।</a:t>
            </a:r>
            <a:endParaRPr lang="en-US" sz="5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5230" y="3851350"/>
            <a:ext cx="6527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4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790877"/>
              </p:ext>
            </p:extLst>
          </p:nvPr>
        </p:nvGraphicFramePr>
        <p:xfrm>
          <a:off x="2105891" y="3020291"/>
          <a:ext cx="9434944" cy="2065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9345">
                  <a:extLst>
                    <a:ext uri="{9D8B030D-6E8A-4147-A177-3AD203B41FA5}">
                      <a16:colId xmlns:a16="http://schemas.microsoft.com/office/drawing/2014/main" val="454411358"/>
                    </a:ext>
                  </a:extLst>
                </a:gridCol>
                <a:gridCol w="6705599">
                  <a:extLst>
                    <a:ext uri="{9D8B030D-6E8A-4147-A177-3AD203B41FA5}">
                      <a16:colId xmlns:a16="http://schemas.microsoft.com/office/drawing/2014/main" val="2254366091"/>
                    </a:ext>
                  </a:extLst>
                </a:gridCol>
              </a:tblGrid>
              <a:tr h="720436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বেচে</a:t>
                      </a:r>
                      <a:r>
                        <a:rPr lang="bn-IN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থাকার জন্য যেসকল জড় বস্তুর প্রয়োজন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200399"/>
                  </a:ext>
                </a:extLst>
              </a:tr>
              <a:tr h="672316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127036"/>
                  </a:ext>
                </a:extLst>
              </a:tr>
              <a:tr h="672316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00719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839" y="304385"/>
            <a:ext cx="4933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এস দলে কাজ করি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7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894363" y="61099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3356453"/>
              </p:ext>
            </p:extLst>
          </p:nvPr>
        </p:nvGraphicFramePr>
        <p:xfrm>
          <a:off x="789708" y="2050473"/>
          <a:ext cx="4378037" cy="3464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638443083"/>
              </p:ext>
            </p:extLst>
          </p:nvPr>
        </p:nvGraphicFramePr>
        <p:xfrm>
          <a:off x="5361708" y="1261533"/>
          <a:ext cx="6123710" cy="4253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46909" y="872836"/>
            <a:ext cx="5306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 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4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3" grpId="0">
        <p:bldAsOne/>
      </p:bldGraphic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799</TotalTime>
  <Words>195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moydul islam</cp:lastModifiedBy>
  <cp:revision>75</cp:revision>
  <dcterms:created xsi:type="dcterms:W3CDTF">2019-03-13T01:23:35Z</dcterms:created>
  <dcterms:modified xsi:type="dcterms:W3CDTF">2020-10-16T05:03:16Z</dcterms:modified>
</cp:coreProperties>
</file>