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8" r:id="rId3"/>
    <p:sldId id="256" r:id="rId4"/>
    <p:sldId id="280" r:id="rId5"/>
    <p:sldId id="277" r:id="rId6"/>
    <p:sldId id="265" r:id="rId7"/>
    <p:sldId id="267" r:id="rId8"/>
    <p:sldId id="268" r:id="rId9"/>
    <p:sldId id="269" r:id="rId10"/>
    <p:sldId id="276" r:id="rId11"/>
    <p:sldId id="278" r:id="rId12"/>
    <p:sldId id="270" r:id="rId13"/>
    <p:sldId id="281" r:id="rId14"/>
    <p:sldId id="272" r:id="rId15"/>
    <p:sldId id="274" r:id="rId16"/>
    <p:sldId id="273" r:id="rId17"/>
    <p:sldId id="275" r:id="rId18"/>
    <p:sldId id="283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21A4-BAC1-48DE-BA7F-1DF758A4EDB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6537-F582-4447-84B6-B0433FE9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20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21A4-BAC1-48DE-BA7F-1DF758A4EDB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6537-F582-4447-84B6-B0433FE9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21A4-BAC1-48DE-BA7F-1DF758A4EDB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6537-F582-4447-84B6-B0433FE9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6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21A4-BAC1-48DE-BA7F-1DF758A4EDB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6537-F582-4447-84B6-B0433FE9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7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21A4-BAC1-48DE-BA7F-1DF758A4EDB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6537-F582-4447-84B6-B0433FE9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0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21A4-BAC1-48DE-BA7F-1DF758A4EDB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6537-F582-4447-84B6-B0433FE9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7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21A4-BAC1-48DE-BA7F-1DF758A4EDB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6537-F582-4447-84B6-B0433FE9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21A4-BAC1-48DE-BA7F-1DF758A4EDB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6537-F582-4447-84B6-B0433FE9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1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21A4-BAC1-48DE-BA7F-1DF758A4EDB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6537-F582-4447-84B6-B0433FE9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90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21A4-BAC1-48DE-BA7F-1DF758A4EDB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6537-F582-4447-84B6-B0433FE9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2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B21A4-BAC1-48DE-BA7F-1DF758A4EDB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76537-F582-4447-84B6-B0433FE9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87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B21A4-BAC1-48DE-BA7F-1DF758A4EDB3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76537-F582-4447-84B6-B0433FE96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9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Sweetsorror_robi@yahoo.co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2.mp4"/><Relationship Id="rId1" Type="http://schemas.openxmlformats.org/officeDocument/2006/relationships/video" Target="NULL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Medi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9695" y="5364884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144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6687" y="949102"/>
            <a:ext cx="281947" cy="5908904"/>
            <a:chOff x="7019777" y="949097"/>
            <a:chExt cx="281947" cy="590890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165324" y="1208724"/>
              <a:ext cx="60383" cy="5649277"/>
            </a:xfrm>
            <a:prstGeom prst="line">
              <a:avLst/>
            </a:prstGeom>
            <a:ln w="155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019777" y="949097"/>
              <a:ext cx="281947" cy="28776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" y="4554229"/>
            <a:ext cx="2369109" cy="1621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4327" y="4894818"/>
            <a:ext cx="385247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Medi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7" y="949096"/>
            <a:ext cx="3233530" cy="44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1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00469 -0.503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2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2553" y="493666"/>
            <a:ext cx="5053447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এই ধরনের মানচিত্রকে বলে রাজনৈতিক মানচিত্র।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412" y="610129"/>
            <a:ext cx="4327544" cy="6052511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730851" y="195360"/>
            <a:ext cx="6064665" cy="5966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মনোযোগ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সহকারে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করঃ</a:t>
            </a:r>
            <a:endParaRPr lang="en-US" sz="4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044" y="2020557"/>
            <a:ext cx="7010400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চি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5044" y="3514005"/>
            <a:ext cx="7010400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সীমারেখা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শহরগুলো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ব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40101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-740777" y="384313"/>
            <a:ext cx="5448730" cy="7902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2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chemeClr val="tx2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72852" y="3207853"/>
            <a:ext cx="8401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9919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83" y="127672"/>
            <a:ext cx="4762137" cy="66034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317282" y="2175893"/>
            <a:ext cx="2011679" cy="184870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মনোযোগ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সহকারে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করঃ</a:t>
            </a:r>
            <a:endParaRPr lang="en-US" sz="4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9569" y="3296218"/>
            <a:ext cx="237744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ঢাকা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026" y="265252"/>
            <a:ext cx="237744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রংপুর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9462" y="2567833"/>
            <a:ext cx="237744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9462" y="1820119"/>
            <a:ext cx="237744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সিলেট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9462" y="1077169"/>
            <a:ext cx="237744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ময়মনসিংহ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9462" y="4024603"/>
            <a:ext cx="237744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খুলনা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9462" y="4755154"/>
            <a:ext cx="237744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462" y="5481373"/>
            <a:ext cx="2377440" cy="6400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চট্রগ্রাম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7579988" y="631012"/>
            <a:ext cx="1067882" cy="98106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8767650" y="1561679"/>
            <a:ext cx="1345253" cy="1006154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0143464" y="1804225"/>
            <a:ext cx="1097428" cy="935784"/>
          </a:xfrm>
          <a:prstGeom prst="star5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8695434" y="2905677"/>
            <a:ext cx="1115856" cy="993187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9989858" y="3851951"/>
            <a:ext cx="1380632" cy="925689"/>
          </a:xfrm>
          <a:prstGeom prst="star5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8546077" y="4302722"/>
            <a:ext cx="1708557" cy="1061472"/>
          </a:xfrm>
          <a:prstGeom prst="star5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7430221" y="3709431"/>
            <a:ext cx="1563395" cy="1379563"/>
          </a:xfrm>
          <a:prstGeom prst="star5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7298996" y="1806906"/>
            <a:ext cx="1379083" cy="1040914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317282" y="265252"/>
            <a:ext cx="20116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বড় বিভাগ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17282" y="5389933"/>
            <a:ext cx="201168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ছোট বিভাগ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10277854" y="3967942"/>
            <a:ext cx="1100134" cy="6463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0121385" y="2061998"/>
            <a:ext cx="1100134" cy="646331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0" y="6177552"/>
            <a:ext cx="12192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বিভাগগুলোর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বামপাশের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5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6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7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" b="-4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44415" y="2624104"/>
            <a:ext cx="6663278" cy="1423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ঢাকা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একইসাথে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রাজধানী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বিভাগীয়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শহর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Oval 6"/>
          <p:cNvSpPr/>
          <p:nvPr/>
        </p:nvSpPr>
        <p:spPr>
          <a:xfrm>
            <a:off x="1947231" y="3125871"/>
            <a:ext cx="1100134" cy="64633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50802" y="2771928"/>
            <a:ext cx="6850504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এটি দেশের মাঝখানে অবস্থিত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0802" y="2919752"/>
            <a:ext cx="6850504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এটি একটি পুরাতন শহর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35294" y="2771928"/>
            <a:ext cx="6572399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প্রায় ৪০০ বৎসর পূর্বে ঢাকা শহর গড়ে ওঠে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10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85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/>
      <p:bldP spid="9" grpId="1"/>
      <p:bldP spid="11" grpId="0"/>
      <p:bldP spid="11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1995" y="2149100"/>
            <a:ext cx="7417547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বিভাগে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বাস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56680" y="2901994"/>
            <a:ext cx="6682862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তোমার বিভাগের সীমানার সাথে আর কোন কোন বিভাগ আছে?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94837" y="2844477"/>
            <a:ext cx="5784705" cy="6855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জোড়ায়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কাজঃ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7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76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644829" y="77358"/>
            <a:ext cx="4645250" cy="8399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নিরব</a:t>
            </a:r>
            <a:r>
              <a:rPr lang="en-US" sz="4000" b="1" u="sng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b="1" u="sng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4000" b="1" u="sng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4829" y="5984439"/>
            <a:ext cx="4645250" cy="614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0" y="1230892"/>
            <a:ext cx="4143663" cy="44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25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8" y="0"/>
            <a:ext cx="4945674" cy="6858000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353455" y="179792"/>
            <a:ext cx="8349521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u="sng" dirty="0">
                <a:latin typeface="NikoshBAN" pitchFamily="2" charset="0"/>
                <a:cs typeface="NikoshBAN" pitchFamily="2" charset="0"/>
              </a:rPr>
              <a:t>আমরা ছাপ দিয়ে কীভাবে মানচিত্র আঁকতে পারি?</a:t>
            </a:r>
            <a:endParaRPr lang="en-US" sz="4000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10D1F3-3D38-471E-A123-6C5B0C386EC5}"/>
              </a:ext>
            </a:extLst>
          </p:cNvPr>
          <p:cNvSpPr txBox="1"/>
          <p:nvPr/>
        </p:nvSpPr>
        <p:spPr>
          <a:xfrm>
            <a:off x="5254052" y="1056683"/>
            <a:ext cx="6205928" cy="563231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পাতলা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চারপাশ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আলপিন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ক্লিপ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আটকে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কাগজের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রেখাগুলো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মানচিত্রের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আলপিন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ক্লিপ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ফেলি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মানচিত্রে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বিভাগগুলোর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666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886" y="2061895"/>
            <a:ext cx="6845382" cy="2554545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বাংলাদেশের রাজধানীর নাম কী?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বাংলাদেশের বিভাগীয় শহরের সংখ্যা কয়টি ও কী কী?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>
                <a:latin typeface="NikoshBAN" pitchFamily="2" charset="0"/>
                <a:cs typeface="NikoshBAN" pitchFamily="2" charset="0"/>
              </a:rPr>
              <a:t>বাংলাদেশের সীমারেখার বর্ণনা দাও।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2946" r="19588" b="1"/>
          <a:stretch/>
        </p:blipFill>
        <p:spPr>
          <a:xfrm>
            <a:off x="7315200" y="0"/>
            <a:ext cx="4876800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 rot="4716734">
            <a:off x="11034557" y="6067823"/>
            <a:ext cx="1295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(মায়ানয়ার)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05461" y="6006268"/>
            <a:ext cx="225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1026" y="826916"/>
            <a:ext cx="2893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96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55631" y="458988"/>
            <a:ext cx="7080738" cy="1334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পরিকল্পিত</a:t>
            </a:r>
            <a:r>
              <a:rPr lang="en-US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64856" y="3304551"/>
            <a:ext cx="6700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ছাপ দিয়ে বাংলাদেশের মানচিত্র আঁক।</a:t>
            </a:r>
          </a:p>
        </p:txBody>
      </p:sp>
    </p:spTree>
    <p:extLst>
      <p:ext uri="{BB962C8B-B14F-4D97-AF65-F5344CB8AC3E}">
        <p14:creationId xmlns:p14="http://schemas.microsoft.com/office/powerpoint/2010/main" val="7288231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144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6687" y="949096"/>
            <a:ext cx="281947" cy="5908904"/>
            <a:chOff x="7019777" y="949097"/>
            <a:chExt cx="281947" cy="590890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7165324" y="1208724"/>
              <a:ext cx="60383" cy="5649277"/>
            </a:xfrm>
            <a:prstGeom prst="line">
              <a:avLst/>
            </a:prstGeom>
            <a:ln w="155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7019777" y="949097"/>
              <a:ext cx="281947" cy="28776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7" y="1092977"/>
            <a:ext cx="2369109" cy="16213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24884" y="4842007"/>
            <a:ext cx="6742232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7" y="949096"/>
            <a:ext cx="3233530" cy="44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83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5008097" y="747493"/>
            <a:ext cx="2447779" cy="801858"/>
          </a:xfrm>
          <a:prstGeom prst="flowChartTerminator">
            <a:avLst/>
          </a:prstGeom>
          <a:noFill/>
          <a:ln w="285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62203" y="827847"/>
            <a:ext cx="330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36605" y="3563584"/>
            <a:ext cx="605772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তৌফিকুল ইসলাম রবি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মোহনপুর সরকারি প্রাথমিক বিদ্যালয়</a:t>
            </a:r>
          </a:p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বিরামপুর, দিনাজপুর।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Sweetsorror_robi@yahoo.com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০১৭১৯২৪৯৭৭৬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58" y="2323294"/>
            <a:ext cx="1743075" cy="45347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5876" y="3563584"/>
            <a:ext cx="447629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৯</a:t>
            </a: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2921" y="1058697"/>
            <a:ext cx="2036730" cy="23992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7171">
            <a:off x="1287086" y="727892"/>
            <a:ext cx="2765886" cy="284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04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3097" y="109330"/>
            <a:ext cx="5960165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এসো আমরা একটি ভিডিও দেখি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মাত্র এক মিনিটে বাংলাদেশের মানচিত্র আঁকা শিখুন - Draw Bangladesh Map Easily Step by Step-Easy Tube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543" end="16433.777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94821" y="817216"/>
            <a:ext cx="10122245" cy="5778456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075862" y="3007690"/>
            <a:ext cx="5960165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দেখলাম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3097" y="3007690"/>
            <a:ext cx="5960165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মানচিত্র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645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4" grpId="0"/>
      <p:bldP spid="4" grpId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3158" y="479395"/>
            <a:ext cx="5782716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80808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rgbClr val="080808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35245" y="2604505"/>
            <a:ext cx="65863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মানচিত্র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4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055166" y="591344"/>
            <a:ext cx="7991060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১৫.৮.৪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১৫.৫.১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সাগরের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১৫.৮.২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রাজধানী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বিভাগীয়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শহরগুলোর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843D47-9588-4387-AC1A-FB0E3367FEBA}"/>
              </a:ext>
            </a:extLst>
          </p:cNvPr>
          <p:cNvSpPr txBox="1"/>
          <p:nvPr/>
        </p:nvSpPr>
        <p:spPr>
          <a:xfrm>
            <a:off x="486403" y="2721114"/>
            <a:ext cx="33644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15" y="918546"/>
            <a:ext cx="7482605" cy="49793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056117" y="918546"/>
            <a:ext cx="1767718" cy="193899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আমাদের মাতৃভূমির নাম কী?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24184" y="3636091"/>
            <a:ext cx="2831584" cy="1938992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আমাদের মাতৃভূমির নাম বাংলাদেশ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25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200"/>
          <a:stretch/>
        </p:blipFill>
        <p:spPr>
          <a:xfrm>
            <a:off x="3523488" y="12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181" y="3048000"/>
            <a:ext cx="4023360" cy="125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মহাদেশে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অবস্থিত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76293" y="1895061"/>
            <a:ext cx="1614559" cy="702366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73181" y="3048000"/>
            <a:ext cx="4023360" cy="12519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এশিয়া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মহাদেশে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অবস্থিত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68001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031" y="778063"/>
            <a:ext cx="7571755" cy="3584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     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মেঘালয়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      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ত্রিপুরা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মিজোরাম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মায়ানমার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    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পশ্চিমবঙ্গ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    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সীমান্ত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- ২টি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মায়ানমার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সীমান্তে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ভারতের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রাজ্য-৫টি।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946" r="19588" b="1"/>
          <a:stretch/>
        </p:blipFill>
        <p:spPr>
          <a:xfrm>
            <a:off x="7969786" y="-5336"/>
            <a:ext cx="4800600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-27775" y="-229720"/>
            <a:ext cx="11767279" cy="9839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পাশের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</a:t>
            </a:r>
            <a:r>
              <a:rPr lang="bn-IN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চিত্রে বাংলাদেশের সীমানা ও প্রতিবে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শী</a:t>
            </a:r>
            <a:r>
              <a:rPr lang="bn-IN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দেশগুলো দেখে নেই।</a:t>
            </a:r>
            <a:endParaRPr lang="en-US" sz="4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4716734">
            <a:off x="11420406" y="6119806"/>
            <a:ext cx="12957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(মায়ানয়ার)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99567" y="6027473"/>
            <a:ext cx="2506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775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03590" y="26182"/>
            <a:ext cx="6064665" cy="5966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মনোযোগ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সহকারে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লক্ষ্য</a:t>
            </a:r>
            <a:r>
              <a:rPr lang="en-US" sz="40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করঃ</a:t>
            </a:r>
            <a:endParaRPr lang="en-US" sz="40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851"/>
            <a:ext cx="4569579" cy="63364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798328" y="1325708"/>
            <a:ext cx="6726411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প্রশাসনিক কাজ পরিচালনার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বাংলাদেশকে কয়টি ভাগে ভাগ করা হয়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5561075" y="1733202"/>
            <a:ext cx="5076824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 একটি ভাগকে কী বলে?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5207" y="5259035"/>
            <a:ext cx="8382000" cy="70788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৮ টি ভাগে ভাগ করা হয়েছে।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0" y="5259035"/>
            <a:ext cx="838200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প্রতিটি ভাগকে এক একটি বিভাগ বলা হয়।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4235" y="3522780"/>
            <a:ext cx="6850504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প্রতিটি বিভাগে একটি করে বিভাগীয় শহর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811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373</Words>
  <Application>Microsoft Office PowerPoint</Application>
  <PresentationFormat>Widescreen</PresentationFormat>
  <Paragraphs>82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Mohanpur GPS</dc:creator>
  <cp:lastModifiedBy>Hp</cp:lastModifiedBy>
  <cp:revision>82</cp:revision>
  <dcterms:created xsi:type="dcterms:W3CDTF">2020-06-08T10:45:35Z</dcterms:created>
  <dcterms:modified xsi:type="dcterms:W3CDTF">2020-10-16T05:20:10Z</dcterms:modified>
</cp:coreProperties>
</file>