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9" r:id="rId11"/>
    <p:sldId id="270" r:id="rId12"/>
    <p:sldId id="267" r:id="rId13"/>
    <p:sldId id="272" r:id="rId14"/>
    <p:sldId id="268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860AD-1F34-4998-A64F-E753A15A73F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60F7F-EFB8-4495-8B21-1A4C3347F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5E56-DE9E-4D82-9224-A54488F4EA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7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5E56-DE9E-4D82-9224-A54488F4EA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0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1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4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1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3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4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8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3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5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8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D9EF1-4764-483E-877E-6EBCA94D0DC2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0AA5-5A0F-4800-9227-8807EF0DD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8" y="533403"/>
            <a:ext cx="7322823" cy="5105399"/>
          </a:xfrm>
        </p:spPr>
      </p:pic>
      <p:sp>
        <p:nvSpPr>
          <p:cNvPr id="8" name="Rectangle 7"/>
          <p:cNvSpPr/>
          <p:nvPr/>
        </p:nvSpPr>
        <p:spPr>
          <a:xfrm>
            <a:off x="2133600" y="693006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338394"/>
            <a:ext cx="3733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6035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72440"/>
            <a:ext cx="8019778" cy="1280160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MS. Word Program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ডকুমেন্টসংরক্ষণ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8442" y="1981200"/>
            <a:ext cx="8107136" cy="4127863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ডকুমেন্ট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মাউসের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File&gt;Save&gt;File Name: 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টাইপ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Ummay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Salma 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&gt;save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endParaRPr lang="en-US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কী-বোর্ডের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Ctrl+S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&gt;Type your file name-example: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kamal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&gt; press Enter key.</a:t>
            </a:r>
          </a:p>
          <a:p>
            <a:pPr algn="ctr"/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168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514601" y="1925052"/>
            <a:ext cx="3657600" cy="1167063"/>
          </a:xfrm>
          <a:prstGeom prst="ellipse">
            <a:avLst/>
          </a:prstGeom>
          <a:solidFill>
            <a:srgbClr val="00B0F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7428" y="3521328"/>
            <a:ext cx="5639803" cy="92333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হোম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51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7716" y="515443"/>
            <a:ext cx="6705600" cy="707886"/>
          </a:xfrm>
          <a:prstGeom prst="rect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ইংরেজীতে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টাইপিং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লে-আউট</a:t>
            </a:r>
            <a:endParaRPr lang="en-US" sz="4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716" y="1600199"/>
            <a:ext cx="6705600" cy="4495801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24223622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667000" y="1532020"/>
            <a:ext cx="3810000" cy="1134980"/>
          </a:xfrm>
          <a:prstGeom prst="roundRect">
            <a:avLst>
              <a:gd name="adj" fmla="val 45083"/>
            </a:avLst>
          </a:prstGeom>
          <a:solidFill>
            <a:srgbClr val="92D050"/>
          </a:solidFill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172361"/>
            <a:ext cx="7391399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আলাদাভাবে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স্পেসবার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চাপতে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3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67640"/>
            <a:ext cx="7696200" cy="59436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টাইপিং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অভ্র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লে-আউট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923815"/>
            <a:ext cx="7696200" cy="5095985"/>
            <a:chOff x="685800" y="923815"/>
            <a:chExt cx="7696200" cy="509598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1343" y="1005187"/>
              <a:ext cx="3350657" cy="5014613"/>
            </a:xfrm>
            <a:prstGeom prst="rect">
              <a:avLst/>
            </a:prstGeom>
            <a:ln w="38100">
              <a:solidFill>
                <a:srgbClr val="92D050"/>
              </a:solidFill>
            </a:ln>
          </p:spPr>
        </p:pic>
        <p:grpSp>
          <p:nvGrpSpPr>
            <p:cNvPr id="4" name="Group 3"/>
            <p:cNvGrpSpPr/>
            <p:nvPr/>
          </p:nvGrpSpPr>
          <p:grpSpPr>
            <a:xfrm>
              <a:off x="685800" y="923815"/>
              <a:ext cx="4243620" cy="5019785"/>
              <a:chOff x="213360" y="923814"/>
              <a:chExt cx="6359199" cy="5654509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360" y="2926080"/>
                <a:ext cx="6359199" cy="3652243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361" y="923814"/>
                <a:ext cx="6359198" cy="200226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939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323222" y="838200"/>
            <a:ext cx="2702092" cy="1026695"/>
          </a:xfrm>
          <a:prstGeom prst="ellipse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37538" y="2414832"/>
            <a:ext cx="7473461" cy="2048885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টাইপিং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শিখার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961914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544" y="1737483"/>
            <a:ext cx="2637220" cy="237731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3124200" y="540356"/>
            <a:ext cx="2895600" cy="994514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4343400"/>
            <a:ext cx="7467600" cy="994514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নতুন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একটি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ডকুমেন্ট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তৈরী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করে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সংরক্ষণ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করার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পদ্ধতি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শিখবে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ও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লিখবে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। </a:t>
            </a:r>
            <a:endParaRPr lang="en-US" sz="4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2898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0" y="0"/>
            <a:ext cx="9144000" cy="67818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62201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9" y="2286003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441378"/>
            <a:ext cx="3962400" cy="35394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কিম্পিউটার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অ্যাপ্লিকেশন-১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প্রসেসরের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12-10-২০২০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87" y="834890"/>
            <a:ext cx="1679714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300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04738"/>
            <a:ext cx="2734176" cy="267101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377" y="1804738"/>
            <a:ext cx="2948075" cy="26710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19155" y="624263"/>
            <a:ext cx="4294765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7565" y="4593312"/>
            <a:ext cx="7534435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টাইপিং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7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6403" y="1479887"/>
            <a:ext cx="5791200" cy="168789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3209499"/>
            <a:ext cx="4956806" cy="83099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676" y="2298032"/>
            <a:ext cx="7667124" cy="25506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শিক্ষার্থীরা...</a:t>
            </a:r>
          </a:p>
          <a:p>
            <a:pPr>
              <a:lnSpc>
                <a:spcPct val="80000"/>
              </a:lnSpc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>
              <a:lnSpc>
                <a:spcPct val="80000"/>
              </a:lnSpc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করতে পারবে। </a:t>
            </a:r>
          </a:p>
          <a:p>
            <a:pPr>
              <a:lnSpc>
                <a:spcPct val="80000"/>
              </a:lnSpc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হোম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টাই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পিং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07105" y="938464"/>
            <a:ext cx="3465095" cy="649705"/>
          </a:xfrm>
          <a:prstGeom prst="ellipse">
            <a:avLst/>
          </a:prstGeom>
          <a:solidFill>
            <a:srgbClr val="FFFF00"/>
          </a:solidFill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4831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2872" y="664895"/>
            <a:ext cx="7697203" cy="830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872" y="4507572"/>
            <a:ext cx="7697203" cy="144655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Microsoft Word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endParaRPr lang="en-US" sz="1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89072" y="1772618"/>
            <a:ext cx="7592928" cy="2513957"/>
            <a:chOff x="1383638" y="1772618"/>
            <a:chExt cx="5828561" cy="251395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3638" y="1772618"/>
              <a:ext cx="2189749" cy="2513957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7915" y="1826437"/>
              <a:ext cx="2294284" cy="2406316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</p:pic>
        <p:sp>
          <p:nvSpPr>
            <p:cNvPr id="2" name="Right Arrow 1"/>
            <p:cNvSpPr/>
            <p:nvPr/>
          </p:nvSpPr>
          <p:spPr>
            <a:xfrm>
              <a:off x="3573384" y="2490537"/>
              <a:ext cx="1207669" cy="97455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3708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87" y="762000"/>
            <a:ext cx="7814511" cy="4604317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81000" y="5587425"/>
            <a:ext cx="824865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Microsoft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Word/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ওয়ার্ড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প্রসেসিং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খালী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পর্দা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3130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04587" y="1219200"/>
            <a:ext cx="7814511" cy="4147117"/>
            <a:chOff x="604587" y="1219200"/>
            <a:chExt cx="7814511" cy="414711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587" y="1219200"/>
              <a:ext cx="7814511" cy="4147117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2285999"/>
              <a:ext cx="6874326" cy="2631679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4" name="Rectangle 3"/>
          <p:cNvSpPr/>
          <p:nvPr/>
        </p:nvSpPr>
        <p:spPr>
          <a:xfrm>
            <a:off x="798325" y="5562600"/>
            <a:ext cx="7427033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টাইপিং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52400"/>
            <a:ext cx="3951723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2000" y="1358048"/>
            <a:ext cx="7848600" cy="2756752"/>
            <a:chOff x="838200" y="1358048"/>
            <a:chExt cx="7540673" cy="336635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133"/>
            <a:stretch/>
          </p:blipFill>
          <p:spPr>
            <a:xfrm>
              <a:off x="4784559" y="1358048"/>
              <a:ext cx="3594314" cy="3366352"/>
            </a:xfrm>
            <a:prstGeom prst="rect">
              <a:avLst/>
            </a:prstGeom>
            <a:ln w="190500" cap="sq">
              <a:solidFill>
                <a:srgbClr val="FF0000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748"/>
            <a:stretch/>
          </p:blipFill>
          <p:spPr>
            <a:xfrm>
              <a:off x="838200" y="1358048"/>
              <a:ext cx="3538182" cy="3346114"/>
            </a:xfrm>
            <a:prstGeom prst="rect">
              <a:avLst/>
            </a:prstGeom>
            <a:ln w="190500" cap="sq">
              <a:solidFill>
                <a:srgbClr val="FF0000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4" name="Rectangle 3"/>
          <p:cNvSpPr/>
          <p:nvPr/>
        </p:nvSpPr>
        <p:spPr>
          <a:xfrm>
            <a:off x="762000" y="512434"/>
            <a:ext cx="78486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Home Key </a:t>
            </a:r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টাইপিং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5400" b="1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baseline="-25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5400" b="1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225877"/>
            <a:ext cx="3886200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বর্ণ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কনিষ্টা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২।অনামিকা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মধ্যমা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	৪।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তর্জনী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F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বৃদ্ধা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12992" y="4261891"/>
            <a:ext cx="3886200" cy="206210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বর্ণ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কনিষ্টা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;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২।অনামিকা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L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মধ্যমা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K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	৪।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তর্জনী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J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বৃদ্ধা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Spaceber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2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273</Words>
  <Application>Microsoft Office PowerPoint</Application>
  <PresentationFormat>On-screen Show (4:3)</PresentationFormat>
  <Paragraphs>58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8</cp:revision>
  <dcterms:created xsi:type="dcterms:W3CDTF">2020-10-15T21:24:32Z</dcterms:created>
  <dcterms:modified xsi:type="dcterms:W3CDTF">2020-10-15T22:47:04Z</dcterms:modified>
</cp:coreProperties>
</file>