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80" r:id="rId8"/>
    <p:sldId id="264" r:id="rId9"/>
    <p:sldId id="278" r:id="rId10"/>
    <p:sldId id="279" r:id="rId11"/>
    <p:sldId id="281" r:id="rId12"/>
    <p:sldId id="270" r:id="rId13"/>
    <p:sldId id="282" r:id="rId14"/>
    <p:sldId id="283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860AD-1F34-4998-A64F-E753A15A73F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0F7F-EFB8-4495-8B21-1A4C3347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1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4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4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5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3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6035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222" y="215568"/>
            <a:ext cx="6577578" cy="574766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শর্টকার্ট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কমান্ড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লে-আউট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22" y="822179"/>
            <a:ext cx="6584402" cy="5627914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625991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02149" y="282714"/>
            <a:ext cx="2377802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কাট</a:t>
            </a:r>
            <a:r>
              <a:rPr lang="en-US" sz="4000" b="1" dirty="0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(Cut)</a:t>
            </a:r>
            <a:endParaRPr lang="en-US" sz="4000" b="1" dirty="0"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697" y="4823215"/>
            <a:ext cx="2198039" cy="7694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en-US" sz="4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 + X</a:t>
            </a:r>
            <a:endParaRPr lang="en-US" sz="4400" b="1" dirty="0">
              <a:solidFill>
                <a:sysClr val="windowText" lastClr="000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9240" y="990600"/>
            <a:ext cx="8557260" cy="3323987"/>
            <a:chOff x="323088" y="990600"/>
            <a:chExt cx="10268712" cy="3323987"/>
          </a:xfrm>
        </p:grpSpPr>
        <p:sp>
          <p:nvSpPr>
            <p:cNvPr id="10" name="TextBox 9"/>
            <p:cNvSpPr txBox="1"/>
            <p:nvPr/>
          </p:nvSpPr>
          <p:spPr>
            <a:xfrm>
              <a:off x="323088" y="990600"/>
              <a:ext cx="10268712" cy="33239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অনেক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ডকুমেন্টের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কোনো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অক্ষর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বাক্য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কোনো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অংশকে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জায়গা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অন্য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জায়গায়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সরাতে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এজন্য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এ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অক্ষর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বাক্য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অংশকে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নির্বাচন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কাটার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Ctrl+ 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X </a:t>
              </a:r>
              <a:r>
                <a:rPr lang="en-US" sz="28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চাপতে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just">
                <a:lnSpc>
                  <a:spcPct val="150000"/>
                </a:lnSpc>
              </a:pP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ক্লীক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স্থানে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নিতে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স্থানে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কার্সর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রেখে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Ctrl+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V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চাপলে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ক্লীক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করলে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ঐ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জায়গায়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সরে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64" r="8501"/>
            <a:stretch/>
          </p:blipFill>
          <p:spPr>
            <a:xfrm>
              <a:off x="9692640" y="2443115"/>
              <a:ext cx="512912" cy="509873"/>
            </a:xfrm>
            <a:prstGeom prst="rect">
              <a:avLst/>
            </a:prstGeom>
            <a:solidFill>
              <a:schemeClr val="accent2"/>
            </a:solidFill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2" b="6555"/>
            <a:stretch/>
          </p:blipFill>
          <p:spPr>
            <a:xfrm>
              <a:off x="3056190" y="3613610"/>
              <a:ext cx="533400" cy="54486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2530012" y="4678043"/>
            <a:ext cx="6350000" cy="1570357"/>
            <a:chOff x="3036014" y="4678043"/>
            <a:chExt cx="7620000" cy="1570357"/>
          </a:xfrm>
        </p:grpSpPr>
        <p:sp>
          <p:nvSpPr>
            <p:cNvPr id="7" name="TextBox 6"/>
            <p:cNvSpPr txBox="1"/>
            <p:nvPr/>
          </p:nvSpPr>
          <p:spPr>
            <a:xfrm>
              <a:off x="3036014" y="4678043"/>
              <a:ext cx="7620000" cy="15696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অনেক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ডকুমেন্টের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অক্ষর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বাক্য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অংশকে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নির্বাচন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কাটার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Ctrl 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+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x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চাপতে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ক্লীক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64" r="8501"/>
            <a:stretch/>
          </p:blipFill>
          <p:spPr>
            <a:xfrm>
              <a:off x="7132320" y="5738527"/>
              <a:ext cx="512912" cy="509873"/>
            </a:xfrm>
            <a:prstGeom prst="rect">
              <a:avLst/>
            </a:prstGeom>
            <a:solidFill>
              <a:schemeClr val="accent2"/>
            </a:solidFill>
          </p:spPr>
        </p:pic>
      </p:grpSp>
    </p:spTree>
    <p:extLst>
      <p:ext uri="{BB962C8B-B14F-4D97-AF65-F5344CB8AC3E}">
        <p14:creationId xmlns:p14="http://schemas.microsoft.com/office/powerpoint/2010/main" val="24386575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514601" y="1341520"/>
            <a:ext cx="3657600" cy="1167063"/>
          </a:xfrm>
          <a:prstGeom prst="ellipse">
            <a:avLst/>
          </a:prstGeom>
          <a:solidFill>
            <a:srgbClr val="00B0F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499" y="2971800"/>
            <a:ext cx="5639803" cy="17543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কমান্ডের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51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2277052"/>
            <a:ext cx="7193143" cy="37856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জায়গাতে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কী-বোর্ডের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Ctrl + c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চাপতে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</a:p>
          <a:p>
            <a:pPr algn="just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ক্লীক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0" y="435114"/>
            <a:ext cx="3467100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4400" b="1" dirty="0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Copy</a:t>
            </a:r>
            <a:r>
              <a:rPr lang="en-US" sz="44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4808" r="71450" b="54729"/>
          <a:stretch/>
        </p:blipFill>
        <p:spPr>
          <a:xfrm>
            <a:off x="1219200" y="5437496"/>
            <a:ext cx="438553" cy="42834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</p:pic>
      <p:grpSp>
        <p:nvGrpSpPr>
          <p:cNvPr id="8" name="Group 7"/>
          <p:cNvGrpSpPr/>
          <p:nvPr/>
        </p:nvGrpSpPr>
        <p:grpSpPr>
          <a:xfrm>
            <a:off x="2476500" y="1473472"/>
            <a:ext cx="4053196" cy="769441"/>
            <a:chOff x="2971800" y="1318058"/>
            <a:chExt cx="4863835" cy="924856"/>
          </a:xfrm>
        </p:grpSpPr>
        <p:sp>
          <p:nvSpPr>
            <p:cNvPr id="4" name="Rectangle 3"/>
            <p:cNvSpPr/>
            <p:nvPr/>
          </p:nvSpPr>
          <p:spPr>
            <a:xfrm>
              <a:off x="5197988" y="1318058"/>
              <a:ext cx="2637647" cy="76944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sz="4400" b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Ctrl + C</a:t>
              </a:r>
              <a:endParaRPr lang="en-US" sz="4400" b="1" dirty="0">
                <a:solidFill>
                  <a:sysClr val="windowText" lastClr="000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0" t="4808" r="71450" b="54729"/>
            <a:stretch/>
          </p:blipFill>
          <p:spPr>
            <a:xfrm>
              <a:off x="2971800" y="1318058"/>
              <a:ext cx="990600" cy="9248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4322281" y="1395765"/>
              <a:ext cx="567362" cy="76944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বা</a:t>
              </a:r>
              <a:endParaRPr lang="en-US" sz="44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27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44562" y="2575917"/>
            <a:ext cx="6918377" cy="3416320"/>
            <a:chOff x="1373474" y="2575916"/>
            <a:chExt cx="8302052" cy="3416320"/>
          </a:xfrm>
        </p:grpSpPr>
        <p:sp>
          <p:nvSpPr>
            <p:cNvPr id="7" name="TextBox 6"/>
            <p:cNvSpPr txBox="1"/>
            <p:nvPr/>
          </p:nvSpPr>
          <p:spPr>
            <a:xfrm>
              <a:off x="1373474" y="2575916"/>
              <a:ext cx="8302052" cy="3416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পেস্ট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শব্দের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আক্ষরিক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অর্থ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হল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আঠা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লাগানো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কপি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কমান্ড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ব্যবহার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করার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কারসকে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নির্ধারিত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স্থানে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নিয়ে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Ctrl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+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চাপতে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ক্লিক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2" b="6555"/>
            <a:stretch/>
          </p:blipFill>
          <p:spPr>
            <a:xfrm>
              <a:off x="3882787" y="5257799"/>
              <a:ext cx="533990" cy="545468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3081752" y="533400"/>
            <a:ext cx="304399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effectLst/>
                <a:latin typeface="NikoshBAN" pitchFamily="2" charset="0"/>
                <a:cs typeface="NikoshBAN" pitchFamily="2" charset="0"/>
              </a:rPr>
              <a:t>পেস্ট</a:t>
            </a:r>
            <a:r>
              <a:rPr lang="en-US" sz="4400" b="1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effectLst/>
                <a:latin typeface="Times New Roman" pitchFamily="18" charset="0"/>
                <a:cs typeface="Times New Roman" pitchFamily="18" charset="0"/>
              </a:rPr>
              <a:t>(Paste)</a:t>
            </a:r>
            <a:endParaRPr lang="en-US" sz="4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52599" y="1589500"/>
            <a:ext cx="4533900" cy="925101"/>
            <a:chOff x="2103120" y="1589499"/>
            <a:chExt cx="5440680" cy="925101"/>
          </a:xfrm>
        </p:grpSpPr>
        <p:sp>
          <p:nvSpPr>
            <p:cNvPr id="4" name="Rectangle 3"/>
            <p:cNvSpPr/>
            <p:nvPr/>
          </p:nvSpPr>
          <p:spPr>
            <a:xfrm>
              <a:off x="2103120" y="1667328"/>
              <a:ext cx="2893132" cy="76944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en-US" sz="4400" b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Ctrl + V</a:t>
              </a:r>
              <a:endParaRPr lang="en-US" sz="4400" b="1" dirty="0">
                <a:solidFill>
                  <a:sysClr val="windowText" lastClr="000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2" b="6555"/>
            <a:stretch/>
          </p:blipFill>
          <p:spPr>
            <a:xfrm>
              <a:off x="6158769" y="1589499"/>
              <a:ext cx="1385031" cy="92510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159998" y="1641341"/>
              <a:ext cx="9388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latin typeface="NikoshBAN" pitchFamily="2" charset="0"/>
                  <a:cs typeface="NikoshBAN" pitchFamily="2" charset="0"/>
                </a:rPr>
                <a:t>বা</a:t>
              </a:r>
              <a:endParaRPr lang="en-US" sz="4400" b="1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4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667000" y="1532020"/>
            <a:ext cx="3810000" cy="1134980"/>
          </a:xfrm>
          <a:prstGeom prst="roundRect">
            <a:avLst>
              <a:gd name="adj" fmla="val 45083"/>
            </a:avLst>
          </a:prstGeom>
          <a:solidFill>
            <a:srgbClr val="92D050"/>
          </a:solidFill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1" y="3172361"/>
            <a:ext cx="5410200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৬টি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ম্যানুবারের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3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23222" y="838200"/>
            <a:ext cx="2702092" cy="1026695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7538" y="2414832"/>
            <a:ext cx="7473461" cy="2048885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কমান্ডের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ম্যানুবারের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96191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44" y="1737483"/>
            <a:ext cx="2637220" cy="23773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3124200" y="540356"/>
            <a:ext cx="2895600" cy="994514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343400"/>
            <a:ext cx="7467600" cy="9945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ডকুমেন্ট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তৈরী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সংরক্ষণ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কপি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পেষ্ট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প্রিন্ট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করার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শিখবে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 </a:t>
            </a:r>
            <a:endParaRPr lang="en-US" sz="4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2898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0" y="0"/>
            <a:ext cx="9144000" cy="6781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9" y="2286003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35394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12-10-২০২০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90"/>
            <a:ext cx="1679714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300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2510228" cy="267101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2464379" cy="267101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05000" y="624263"/>
            <a:ext cx="4990469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593312"/>
            <a:ext cx="7653057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মেনুবার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সর্টকাট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6403" y="1479887"/>
            <a:ext cx="5791200" cy="168789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9032" y="3210995"/>
            <a:ext cx="8125942" cy="144655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mtClean="0">
                <a:latin typeface="NikoshBAN" pitchFamily="2" charset="0"/>
                <a:cs typeface="NikoshBAN" pitchFamily="2" charset="0"/>
              </a:rPr>
              <a:t>প্রসেসরের 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ম্যানুবারের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676" y="2298032"/>
            <a:ext cx="7667124" cy="255069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শিক্ষার্থীরা...</a:t>
            </a:r>
          </a:p>
          <a:p>
            <a:pPr>
              <a:lnSpc>
                <a:spcPct val="80000"/>
              </a:lnSpc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কী বলতে পারবে।</a:t>
            </a:r>
          </a:p>
          <a:p>
            <a:pPr>
              <a:lnSpc>
                <a:spcPct val="80000"/>
              </a:lnSpc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</a:p>
          <a:p>
            <a:pPr>
              <a:lnSpc>
                <a:spcPct val="80000"/>
              </a:lnSpc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ম্যানুবার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শর্টকাট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কমান্ডের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7105" y="938464"/>
            <a:ext cx="3465095" cy="649705"/>
          </a:xfrm>
          <a:prstGeom prst="ellipse">
            <a:avLst/>
          </a:prstGeom>
          <a:solidFill>
            <a:srgbClr val="FFFF00"/>
          </a:solidFill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4831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99" y="5253528"/>
            <a:ext cx="6629401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72" y="609600"/>
            <a:ext cx="7440528" cy="44196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053708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5037" y="178059"/>
            <a:ext cx="7953165" cy="830997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Microsoft Word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প্রোগাম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88" y="1207448"/>
            <a:ext cx="8918430" cy="43409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1" y="5688942"/>
            <a:ext cx="9021817" cy="1027200"/>
            <a:chOff x="1" y="5692117"/>
            <a:chExt cx="12029089" cy="1129465"/>
          </a:xfrm>
        </p:grpSpPr>
        <p:sp>
          <p:nvSpPr>
            <p:cNvPr id="8" name="Right Arrow 7"/>
            <p:cNvSpPr/>
            <p:nvPr/>
          </p:nvSpPr>
          <p:spPr>
            <a:xfrm>
              <a:off x="1" y="5722195"/>
              <a:ext cx="3201216" cy="1005840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Start Button Click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232585" y="5709062"/>
              <a:ext cx="3061535" cy="1112520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All Programs click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6325488" y="5736597"/>
              <a:ext cx="3143283" cy="1065997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MS Office click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9468771" y="5692117"/>
              <a:ext cx="2560319" cy="1088858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MS.Word</a:t>
              </a:r>
              <a:r>
                <a:rPr lang="en-US" b="1" dirty="0" smtClean="0">
                  <a:solidFill>
                    <a:schemeClr val="bg1"/>
                  </a:solidFill>
                </a:rPr>
                <a:t> click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Down Arrow 15"/>
          <p:cNvSpPr/>
          <p:nvPr/>
        </p:nvSpPr>
        <p:spPr>
          <a:xfrm>
            <a:off x="883627" y="4194216"/>
            <a:ext cx="298787" cy="507998"/>
          </a:xfrm>
          <a:prstGeom prst="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760001" y="3702327"/>
            <a:ext cx="525257" cy="336273"/>
          </a:xfrm>
          <a:prstGeom prst="right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653802" y="4285656"/>
            <a:ext cx="538089" cy="236806"/>
          </a:xfrm>
          <a:prstGeom prst="right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62521" y="4702214"/>
            <a:ext cx="310742" cy="587744"/>
          </a:xfrm>
          <a:prstGeom prst="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6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87" y="762000"/>
            <a:ext cx="7814511" cy="460431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81000" y="5587425"/>
            <a:ext cx="824865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Microsoft Word/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ওয়ার্ড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প্রসেসিং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পর্দা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130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0115" y="313424"/>
            <a:ext cx="7783174" cy="83099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File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মেনু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বাটনের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অপশনসমূহ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75831" y="1329950"/>
            <a:ext cx="1806822" cy="5152988"/>
            <a:chOff x="4835766" y="1288199"/>
            <a:chExt cx="2409096" cy="491571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b="80499"/>
            <a:stretch/>
          </p:blipFill>
          <p:spPr bwMode="auto">
            <a:xfrm>
              <a:off x="4835769" y="1288199"/>
              <a:ext cx="2409093" cy="783055"/>
            </a:xfrm>
            <a:prstGeom prst="rect">
              <a:avLst/>
            </a:prstGeom>
            <a:ln w="38100" cap="sq">
              <a:solidFill>
                <a:schemeClr val="bg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l="-7510" t="19545" r="2359" b="67625"/>
            <a:stretch/>
          </p:blipFill>
          <p:spPr bwMode="auto">
            <a:xfrm>
              <a:off x="4835767" y="2172635"/>
              <a:ext cx="2409093" cy="667135"/>
            </a:xfrm>
            <a:prstGeom prst="rect">
              <a:avLst/>
            </a:prstGeom>
            <a:ln w="38100" cap="sq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l="-1" t="27712" r="6667" b="59678"/>
            <a:stretch/>
          </p:blipFill>
          <p:spPr bwMode="auto">
            <a:xfrm>
              <a:off x="4835766" y="2732919"/>
              <a:ext cx="2409092" cy="739486"/>
            </a:xfrm>
            <a:prstGeom prst="rect">
              <a:avLst/>
            </a:prstGeom>
            <a:ln w="38100" cap="sq">
              <a:solidFill>
                <a:schemeClr val="bg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t="37390" r="909" b="50000"/>
            <a:stretch/>
          </p:blipFill>
          <p:spPr bwMode="auto">
            <a:xfrm>
              <a:off x="4835766" y="3573786"/>
              <a:ext cx="2409091" cy="939547"/>
            </a:xfrm>
            <a:prstGeom prst="rect">
              <a:avLst/>
            </a:prstGeom>
            <a:ln w="38100" cap="sq">
              <a:solidFill>
                <a:schemeClr val="bg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t="46774" r="3333" b="41129"/>
            <a:stretch/>
          </p:blipFill>
          <p:spPr bwMode="auto">
            <a:xfrm>
              <a:off x="4835766" y="4592989"/>
              <a:ext cx="2409091" cy="909067"/>
            </a:xfrm>
            <a:prstGeom prst="rect">
              <a:avLst/>
            </a:prstGeom>
            <a:ln w="38100" cap="sq">
              <a:solidFill>
                <a:schemeClr val="bg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t="85484"/>
            <a:stretch/>
          </p:blipFill>
          <p:spPr bwMode="auto">
            <a:xfrm>
              <a:off x="4835767" y="5581712"/>
              <a:ext cx="2409091" cy="622202"/>
            </a:xfrm>
            <a:prstGeom prst="rect">
              <a:avLst/>
            </a:prstGeom>
            <a:ln w="38100" cap="sq">
              <a:solidFill>
                <a:schemeClr val="bg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5595865" y="1185507"/>
            <a:ext cx="3319535" cy="706856"/>
          </a:xfrm>
          <a:prstGeom prst="wedgeRectCallout">
            <a:avLst>
              <a:gd name="adj1" fmla="val -79882"/>
              <a:gd name="adj2" fmla="val 31264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5595865" y="3001002"/>
            <a:ext cx="3325565" cy="678111"/>
          </a:xfrm>
          <a:prstGeom prst="wedgeRectCallout">
            <a:avLst>
              <a:gd name="adj1" fmla="val -88268"/>
              <a:gd name="adj2" fmla="val 16698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প্রথ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5486401" y="2150802"/>
            <a:ext cx="3429000" cy="629189"/>
          </a:xfrm>
          <a:prstGeom prst="wedgeRectCallout">
            <a:avLst>
              <a:gd name="adj1" fmla="val -81539"/>
              <a:gd name="adj2" fmla="val 33567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/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সেভ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b="1" dirty="0">
              <a:solidFill>
                <a:schemeClr val="tx1"/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52316" y="3760572"/>
            <a:ext cx="3360420" cy="811428"/>
          </a:xfrm>
          <a:prstGeom prst="wedgeRectCallout">
            <a:avLst>
              <a:gd name="adj1" fmla="val 77135"/>
              <a:gd name="adj2" fmla="val -26317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/>
            <a:r>
              <a:rPr lang="en-US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ডকুমেন্টটি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সংরক্ষণের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52316" y="4993430"/>
            <a:ext cx="3360420" cy="837273"/>
          </a:xfrm>
          <a:prstGeom prst="wedgeRectCallout">
            <a:avLst>
              <a:gd name="adj1" fmla="val 79030"/>
              <a:gd name="adj2" fmla="val -23870"/>
            </a:avLst>
          </a:prstGeom>
          <a:solidFill>
            <a:srgbClr val="FFCC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0" y="6228248"/>
            <a:ext cx="3440430" cy="633316"/>
          </a:xfrm>
          <a:prstGeom prst="wedgeRectCallout">
            <a:avLst>
              <a:gd name="adj1" fmla="val 75571"/>
              <a:gd name="adj2" fmla="val -33191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তৈরীকৃত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407</Words>
  <Application>Microsoft Office PowerPoint</Application>
  <PresentationFormat>On-screen Show (4:3)</PresentationFormat>
  <Paragraphs>66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</cp:revision>
  <dcterms:created xsi:type="dcterms:W3CDTF">2020-10-15T21:24:32Z</dcterms:created>
  <dcterms:modified xsi:type="dcterms:W3CDTF">2020-10-16T13:37:49Z</dcterms:modified>
</cp:coreProperties>
</file>