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58" r:id="rId6"/>
    <p:sldId id="263" r:id="rId7"/>
    <p:sldId id="264" r:id="rId8"/>
    <p:sldId id="265" r:id="rId9"/>
    <p:sldId id="256" r:id="rId10"/>
    <p:sldId id="257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2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0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8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2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1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0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4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EB354-AE98-4383-9F6D-9D4227A01041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B9D74-180E-4895-B024-D439D407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7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7" y="2682480"/>
            <a:ext cx="3948544" cy="39485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35" y="138547"/>
            <a:ext cx="6012873" cy="241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6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3346"/>
            <a:ext cx="1198418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We need flowers to decorate a place.(Complex)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We need flowers so that we can decorate a place.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The rose is </a:t>
            </a:r>
            <a:r>
              <a:rPr lang="en-US" sz="4000" b="1" dirty="0"/>
              <a:t>t</a:t>
            </a:r>
            <a:r>
              <a:rPr lang="en-US" sz="4000" b="1" dirty="0" smtClean="0"/>
              <a:t>he best scent and </a:t>
            </a:r>
            <a:r>
              <a:rPr lang="en-US" sz="4000" b="1" dirty="0" err="1" smtClean="0"/>
              <a:t>beautyof</a:t>
            </a:r>
            <a:r>
              <a:rPr lang="en-US" sz="4000" b="1" dirty="0" smtClean="0"/>
              <a:t> all flowers.(Positive)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No other flower is as good as the rose.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Having sweet scent and beauty, we love it very much.(Compound)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It has sweet scent and beauty and so we love it very much.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53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46" y="2461778"/>
            <a:ext cx="7396788" cy="4160694"/>
          </a:xfrm>
          <a:prstGeom prst="rect">
            <a:avLst/>
          </a:prstGeom>
        </p:spPr>
      </p:pic>
      <p:pic>
        <p:nvPicPr>
          <p:cNvPr id="1026" name="Picture 2" descr="Thank You Images, Stock Photos &amp; Vectors | Shutter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1" y="374072"/>
            <a:ext cx="3846079" cy="191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840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PRESENTED BY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2" y="2213552"/>
            <a:ext cx="5618018" cy="349452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KAWSER AHMED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HEADMASTER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RAYERDIA HIGH SCHOOL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36" y="1939636"/>
            <a:ext cx="4913113" cy="46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73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2147" y="244869"/>
            <a:ext cx="6982691" cy="64633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WE MUST FOLLOW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7127" y="1385454"/>
            <a:ext cx="83127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Maintain Health Rules.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Watch The Classes </a:t>
            </a:r>
            <a:r>
              <a:rPr lang="en-US" sz="4000" b="1" dirty="0">
                <a:solidFill>
                  <a:srgbClr val="00B0F0"/>
                </a:solidFill>
              </a:rPr>
              <a:t>O</a:t>
            </a:r>
            <a:r>
              <a:rPr lang="en-US" sz="4000" b="1" dirty="0" smtClean="0">
                <a:solidFill>
                  <a:srgbClr val="00B0F0"/>
                </a:solidFill>
              </a:rPr>
              <a:t>f </a:t>
            </a:r>
            <a:r>
              <a:rPr lang="en-US" sz="4000" b="1" dirty="0" err="1">
                <a:solidFill>
                  <a:srgbClr val="00B0F0"/>
                </a:solidFill>
              </a:rPr>
              <a:t>S</a:t>
            </a:r>
            <a:r>
              <a:rPr lang="en-US" sz="4000" b="1" dirty="0" err="1" smtClean="0">
                <a:solidFill>
                  <a:srgbClr val="00B0F0"/>
                </a:solidFill>
              </a:rPr>
              <a:t>angsad</a:t>
            </a:r>
            <a:r>
              <a:rPr lang="en-US" sz="4000" b="1" dirty="0" smtClean="0">
                <a:solidFill>
                  <a:srgbClr val="00B0F0"/>
                </a:solidFill>
              </a:rPr>
              <a:t> TV 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Learn 10 vocabulary every day.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Read online newspaper.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Read your text book attentively.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F0"/>
                </a:solidFill>
              </a:rPr>
              <a:t>Exercise Math every day.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Don’t go outside unnecessarily 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8872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5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782" y="415636"/>
            <a:ext cx="9615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LEARNING OUTCOME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8473" y="1828800"/>
            <a:ext cx="101415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After finishing the lesson students are able to-</a:t>
            </a:r>
          </a:p>
          <a:p>
            <a:endParaRPr lang="en-US" sz="40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00B050"/>
                </a:solidFill>
              </a:rPr>
              <a:t>Identify different types of sentences.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00B050"/>
                </a:solidFill>
              </a:rPr>
              <a:t> change the sentences as directed.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649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401782"/>
            <a:ext cx="6664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0000"/>
                </a:solidFill>
              </a:rPr>
              <a:t>Phrase and clause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2036" y="1482437"/>
            <a:ext cx="7356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92D050"/>
                </a:solidFill>
              </a:rPr>
              <a:t>PHRASE</a:t>
            </a:r>
            <a:endParaRPr lang="en-US" sz="4800" b="1" u="sng" dirty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6509" y="2313434"/>
            <a:ext cx="8756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/>
              <a:t>No subject and predicate.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/>
              <a:t>No sentence can be formed.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79417" y="345220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</a:rPr>
              <a:t>CLAUSE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2036" y="4652536"/>
            <a:ext cx="9989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/>
              <a:t>Contain subject and predicate.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/>
              <a:t>A meaningful sentence can be formed.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99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7419" y="1579418"/>
            <a:ext cx="4017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She saw the man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82835" y="1579418"/>
            <a:ext cx="5708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g</a:t>
            </a:r>
            <a:r>
              <a:rPr lang="en-US" sz="4000" b="1" dirty="0" smtClean="0">
                <a:solidFill>
                  <a:srgbClr val="FF0000"/>
                </a:solidFill>
              </a:rPr>
              <a:t>oing to market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6745" y="2102638"/>
            <a:ext cx="354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clause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5236" y="2194971"/>
            <a:ext cx="321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phrase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6745" y="2995190"/>
            <a:ext cx="8853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Classification of clause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3055" y="3856964"/>
            <a:ext cx="91578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Principal clause 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Sub-ordinate clause.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Co-ordinate clause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1625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346" y="817418"/>
            <a:ext cx="5569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</a:rPr>
              <a:t>Sohel</a:t>
            </a:r>
            <a:r>
              <a:rPr lang="en-US" sz="4400" b="1" u="sng" dirty="0" smtClean="0">
                <a:solidFill>
                  <a:srgbClr val="FF0000"/>
                </a:solidFill>
              </a:rPr>
              <a:t> became pleased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8911" y="878973"/>
            <a:ext cx="5915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w</a:t>
            </a:r>
            <a:r>
              <a:rPr lang="en-US" sz="4000" b="1" u="sng" dirty="0" smtClean="0"/>
              <a:t>hen he heard the news</a:t>
            </a:r>
            <a:endParaRPr lang="en-US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468582" y="1586859"/>
            <a:ext cx="376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P.C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3930" y="1586859"/>
            <a:ext cx="378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S.C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6582" y="2503959"/>
            <a:ext cx="7578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Principal cl. +  Sub-ordinate clause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5018" y="2503959"/>
            <a:ext cx="3519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 COMPLEX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390281"/>
            <a:ext cx="11651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How can we identify Sub-ordinate clause</a:t>
            </a:r>
            <a:endParaRPr lang="en-US" sz="4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302328" y="4098167"/>
            <a:ext cx="24383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 smtClean="0"/>
              <a:t>When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 smtClean="0"/>
              <a:t>While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 smtClean="0"/>
              <a:t>After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b="1" dirty="0" smtClean="0"/>
              <a:t>before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16036" y="4098167"/>
            <a:ext cx="22028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Till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err="1" smtClean="0">
                <a:solidFill>
                  <a:srgbClr val="FF0000"/>
                </a:solidFill>
              </a:rPr>
              <a:t>Untill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Since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as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2766" y="4128945"/>
            <a:ext cx="2978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/>
              <a:t>Because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/>
              <a:t>Though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/>
              <a:t>Although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/>
              <a:t>if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012383" y="4276603"/>
            <a:ext cx="25076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Who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That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</a:rPr>
              <a:t>So that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b="1" dirty="0" err="1" smtClean="0">
                <a:solidFill>
                  <a:srgbClr val="FF0000"/>
                </a:solidFill>
              </a:rPr>
              <a:t>So..that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975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7" y="152401"/>
            <a:ext cx="11388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Let’ practice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72" y="610136"/>
            <a:ext cx="1138843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A flower is a glowing gift of nature.(Int.)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Isn’t a flower a glowing gift of nature 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Isn’t it a symbol of love and beauty</a:t>
            </a:r>
            <a:r>
              <a:rPr lang="en-US" sz="4000" b="1" dirty="0"/>
              <a:t>?</a:t>
            </a:r>
            <a:r>
              <a:rPr lang="en-US" sz="4000" b="1" dirty="0" smtClean="0"/>
              <a:t>(Affirmative)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It is a symbol of love and beauty.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Flowers are used on different occasions.(Active)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We use flowers on different occasions.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/>
              <a:t>We present flower to our nearest and dearest persons.(Passive)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</a:rPr>
              <a:t>Ans. Flower is presented by us to our nearest and dearest persons.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44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337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PRESENTED BY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G7LBN72</dc:creator>
  <cp:lastModifiedBy>G7LBN72</cp:lastModifiedBy>
  <cp:revision>4</cp:revision>
  <dcterms:created xsi:type="dcterms:W3CDTF">2020-10-16T14:07:59Z</dcterms:created>
  <dcterms:modified xsi:type="dcterms:W3CDTF">2020-10-16T14:40:58Z</dcterms:modified>
</cp:coreProperties>
</file>