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8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5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1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2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CE833-AA77-4D38-99A9-E0C4ABE7BA9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9287-DC99-45D2-822A-113AB060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9396" y="0"/>
            <a:ext cx="46133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13" y="1780236"/>
            <a:ext cx="7372349" cy="4517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94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99" y="1373475"/>
            <a:ext cx="4892376" cy="3102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1" y="1289155"/>
            <a:ext cx="4913410" cy="3102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721373" y="256499"/>
            <a:ext cx="4501602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উৎস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9930" y="4475971"/>
            <a:ext cx="7724489" cy="16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বঞ্চিত শ্রেনির মানবাধিকার রক্ষার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চরমপন্থী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কর্মকান্ড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9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99" y="1525988"/>
            <a:ext cx="4705040" cy="2991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10" y="1525988"/>
            <a:ext cx="4674979" cy="2912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361783" y="4743450"/>
            <a:ext cx="7724489" cy="17653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ক্ষতিসাধন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রাষ্ট্রীয়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3936" y="146627"/>
            <a:ext cx="4501602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উৎস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3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73" y="1257300"/>
            <a:ext cx="5952657" cy="3671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813758" y="4795989"/>
            <a:ext cx="7724489" cy="2323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শান্তিপূর্ণ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সত্ত্বেও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কর্মপন্থা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2536" y="175202"/>
            <a:ext cx="4501602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উৎস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31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2994" y="133438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5137" y="2929962"/>
            <a:ext cx="5550226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উৎস সমূহ লেখ।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5536" y="133438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সয়-৩মিনিট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71071" y="500063"/>
            <a:ext cx="3686929" cy="1114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7625" y="129759"/>
            <a:ext cx="2915405" cy="740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ধরন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7252" y="980685"/>
            <a:ext cx="6530143" cy="60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অপরাধী চক্রের দ্বারা সংগঠিত সন্ত্রাসঃ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71" y="1240670"/>
            <a:ext cx="3964054" cy="4674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767264" y="1724808"/>
            <a:ext cx="6842672" cy="4209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অপরাধী চক্রের দ্বারা সন্ত্রাসী কর্মকান্ড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হয়।এই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আপরাধী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শীর্ষ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লোকচক্ষুর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নিয়োজিত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চাঁদাবাজি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কর্মকান্ড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থাকে।এছাড়া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আতঙ্ক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26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6445" y="228113"/>
            <a:ext cx="2915405" cy="740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ধরন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1228725"/>
            <a:ext cx="4090988" cy="48097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724147" y="1028768"/>
            <a:ext cx="3134480" cy="706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সন্ত্রাসঃ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14146" y="1915422"/>
            <a:ext cx="6801605" cy="3574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দল,সংগঠন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গোষ্ঠীবিশেষ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সন্ত্রাসী কর্মকান্ড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নামে,শ্রেণি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তৎপরতায়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লিপ্ত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ছত্রচ্ছায়ায়ও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সন্ত্রাসী কর্মকান্ড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2645" y="273806"/>
            <a:ext cx="2915405" cy="740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ধরন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4875" y="1257301"/>
            <a:ext cx="6843712" cy="48601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আদর্শভিত্তিক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সন্ত্রাসঃ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গোষ্ঠী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সন্ত্রাসের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পারে।একসময়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শত্রু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খতমের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রাজনৈতিক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জঙ্গিবাদ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নয়,হিন্দু,খ্রিষ্টান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ইহুদিদের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জঙ্গিগোষ্ঠীগুলো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রাষ্ট্রীয়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64" y="1257301"/>
            <a:ext cx="4115556" cy="4814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764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0317" y="145219"/>
            <a:ext cx="2915405" cy="740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ধরন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9420" y="1369181"/>
            <a:ext cx="6463468" cy="4588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সন্ত্রাসঃ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অজুহাতে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সন্ত্রাসী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জনগোষ্ঠির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দমন-পীড়ন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চালায়।এরূপ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রাষ্ট্রীয়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সন্ত্রাস।যেমনঃইসরাইল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প্যালেস্টাইনের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জনগণের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তৎপরতা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চালিয়ে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আসছে।রাষ্ট্রের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সংখ্যলঘু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জনগোষ্ঠীর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08" y="1213227"/>
            <a:ext cx="4332730" cy="5186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36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2994" y="133438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13137" y="133438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সময়-৪মিনিট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02416" y="2629925"/>
            <a:ext cx="5550226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ধরন বর্ণনা কর।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6561" y="258200"/>
            <a:ext cx="5550226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3" y="987552"/>
            <a:ext cx="7415212" cy="484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১।বাংলাদেশে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২।মানুষ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চাঁদাবাজি,ইত্যাদি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কর্মকান্ড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সন্ত্রাসের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অন্তভূক্ত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৩।ধর্মীয়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জঙ্গিবাদ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সন্ত্রাসের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৪।অপরাধী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সংগঠিতভাবে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43825" y="1862060"/>
            <a:ext cx="4171950" cy="3092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ব্যাধি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অপরাধী চক্রের দ্বারা সংগঠিত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উত্তরঃআদর্শভিত্তিক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উত্তরঃসন্ত্রাস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6127" y="323909"/>
            <a:ext cx="3197104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60128" y="230811"/>
            <a:ext cx="2576211" cy="1845129"/>
            <a:chOff x="990600" y="584351"/>
            <a:chExt cx="2904251" cy="2885997"/>
          </a:xfrm>
        </p:grpSpPr>
        <p:pic>
          <p:nvPicPr>
            <p:cNvPr id="4" name="Picture 3" descr="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584351"/>
              <a:ext cx="2904251" cy="28859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7633" y="1084065"/>
              <a:ext cx="1905000" cy="1828800"/>
            </a:xfrm>
            <a:prstGeom prst="ellipse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019" y="323909"/>
            <a:ext cx="2258475" cy="2575892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18336" y="2488524"/>
            <a:ext cx="6845870" cy="40318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(লাকী)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এম,এস,এস, এম এড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 সি টি)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রায়পুর স্কুল এন্ড কলেজ ,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 ,যশোর । 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01712333017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Mail-lucky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333017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7863840" y="3426781"/>
            <a:ext cx="4036834" cy="21421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নাগরিকতা</a:t>
            </a:r>
          </a:p>
          <a:p>
            <a:pPr algn="ctr">
              <a:lnSpc>
                <a:spcPct val="9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*সন্ত্রাস*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5432" y="426402"/>
            <a:ext cx="3786943" cy="60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2345" y="2340928"/>
            <a:ext cx="7724489" cy="1859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সমাজে কী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সমস্যা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তার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তালিকা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6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5507" y="554989"/>
            <a:ext cx="2815393" cy="60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581" y="1890712"/>
            <a:ext cx="7365317" cy="42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/>
          <p:nvPr/>
        </p:nvSpPr>
        <p:spPr>
          <a:xfrm>
            <a:off x="3341892" y="91606"/>
            <a:ext cx="6173563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</a:t>
            </a:r>
            <a:r>
              <a:rPr lang="bn-BD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 </a:t>
            </a:r>
            <a:r>
              <a:rPr lang="bn-BD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দেখিঃ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10" y="1457359"/>
            <a:ext cx="4757190" cy="3897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089" y="1357313"/>
            <a:ext cx="4489186" cy="3997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7"/>
          <p:cNvSpPr txBox="1"/>
          <p:nvPr/>
        </p:nvSpPr>
        <p:spPr>
          <a:xfrm>
            <a:off x="5298948" y="5633132"/>
            <a:ext cx="1409075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4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7010" y="223961"/>
            <a:ext cx="6693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বিষয়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5134055" y="1299083"/>
            <a:ext cx="1409075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325" y="2281871"/>
            <a:ext cx="6088410" cy="43189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586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9820" y="1527748"/>
            <a:ext cx="8305800" cy="3505200"/>
          </a:xfrm>
          <a:prstGeom prst="rect">
            <a:avLst/>
          </a:prstGeom>
          <a:noFill/>
          <a:ln w="762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এই পাঠ শেষে শিক্ষার্থীরা.........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সন্ত্রাস কী তা বলতে পারবে; 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সন্ত্রাসের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উৎস গুলো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বর্ণনা করতে পারবে;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সন্ত্রাস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শ্রেনি বিভাগ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ব্যাখ্যা করতে পারবে।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2517" y="343385"/>
            <a:ext cx="2454565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82994" y="354034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কী?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591" y="1565251"/>
            <a:ext cx="5531369" cy="3382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569779" y="5177022"/>
            <a:ext cx="7283669" cy="1680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 প্রয়োগ বা ভীতি প্রদর্শন করে কোনো উদ্দ্যেশ্যসাধন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 কার্যোদ্ধারের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চেষ্টা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 হচ্ছে।</a:t>
            </a:r>
          </a:p>
        </p:txBody>
      </p:sp>
    </p:spTree>
    <p:extLst>
      <p:ext uri="{BB962C8B-B14F-4D97-AF65-F5344CB8AC3E}">
        <p14:creationId xmlns:p14="http://schemas.microsoft.com/office/powerpoint/2010/main" val="340118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86" y="1229711"/>
            <a:ext cx="68580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746218" y="5534561"/>
            <a:ext cx="85281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4000" dirty="0">
                <a:latin typeface="NikoshBAN" pitchFamily="2" charset="0"/>
                <a:cs typeface="NikoshBAN" pitchFamily="2" charset="0"/>
              </a:rPr>
              <a:t>উপরের ছবিতে দেখা যাচ্ছে, একদল লোক একটি ব্যাক্তিকে সবার সামনে প্রহার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2994" y="133438"/>
            <a:ext cx="2454565" cy="7293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4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644" y="407806"/>
            <a:ext cx="2454565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82378" y="407806"/>
            <a:ext cx="2454565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সময়-২মিনিট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4532" y="2231166"/>
            <a:ext cx="5084307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 কী?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75232" y="4054526"/>
            <a:ext cx="8610600" cy="1752600"/>
          </a:xfrm>
          <a:prstGeom prst="roundRect">
            <a:avLst/>
          </a:prstGeom>
          <a:noFill/>
          <a:ln w="76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 প্রয়োগ বা বল প্রয়োগের ভীতি প্রদর্শন করে কোনো উদ্দেশ্যসাধন বা কার্যোদ্ধারের চেষ্টা করাকে সন্ত্রাস বলে।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9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1720" y="4438962"/>
            <a:ext cx="7724489" cy="26963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কর্মপন্থা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হুমকি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6" y="1484295"/>
            <a:ext cx="5200650" cy="3429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78" y="1413761"/>
            <a:ext cx="5125762" cy="3570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625564" y="455275"/>
            <a:ext cx="4501602" cy="81741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সন্ত্রাসের উৎস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50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486</Words>
  <Application>Microsoft Office PowerPoint</Application>
  <PresentationFormat>Widescreen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105</cp:revision>
  <dcterms:created xsi:type="dcterms:W3CDTF">2020-10-04T05:31:20Z</dcterms:created>
  <dcterms:modified xsi:type="dcterms:W3CDTF">2020-10-15T17:24:21Z</dcterms:modified>
</cp:coreProperties>
</file>