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5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839C2D-AB07-494A-9762-170090C51A3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7B928B-3CF2-475E-BD03-16CD5A4854A3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ইলতুতমিশ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A9753A-31E3-468B-B612-B142A11770C0}" type="parTrans" cxnId="{FA341402-3A4C-4B85-97BE-C46ED8438DB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8831CA-F6E7-4B97-AF9E-9342224E71C1}" type="sibTrans" cxnId="{FA341402-3A4C-4B85-97BE-C46ED8438DB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217546-5FFA-4274-AA8C-316E8F1B735E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বিদ্রোহ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দমন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D814A9-15DE-4FE7-96F1-A6C787574A44}" type="parTrans" cxnId="{14F3D07D-B188-499E-8EDC-BA3E1A253AE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B59F6F-8877-4025-B6E8-65BEFAA27499}" type="sibTrans" cxnId="{14F3D07D-B188-499E-8EDC-BA3E1A253AE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B346F4-BF2D-483B-8A3F-E7BEE4DD2BD9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প্রশাসক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DF2DBC-E1AC-428E-868D-1ED3BA01154F}" type="parTrans" cxnId="{5CC665CD-C492-42D5-8C9C-B71832F8D74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59BE78-784C-4F91-833E-95B183B5B100}" type="sibTrans" cxnId="{5CC665CD-C492-42D5-8C9C-B71832F8D74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560DD5-6008-4900-BDC1-45732471F264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মুদ্রা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প্রবর্তন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7A2356-4091-42EF-A080-33E5CDE3111F}" type="parTrans" cxnId="{FC028063-7DAF-4DEF-8003-56BDCDC9460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626DC8-A41F-4653-B932-E1711568F2C0}" type="sibTrans" cxnId="{FC028063-7DAF-4DEF-8003-56BDCDC9460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005DE3-A566-4D67-A1F1-735E311EC830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বন্দেগান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-ই-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চেহেলগান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850975-1379-460E-9CF8-496695BE438C}" type="parTrans" cxnId="{D0C6EA1B-A8AB-4AFD-9A2F-8713A6509B9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7F3DB4-843C-4146-9A02-B56416543039}" type="sibTrans" cxnId="{D0C6EA1B-A8AB-4AFD-9A2F-8713A6509B9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F41E28-D7C4-46C2-99C7-A7A106E70F50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শিল্প-সংসকৃতির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AB4371-6A1F-4F86-978B-9799AD8F7BB1}" type="parTrans" cxnId="{3669E908-BE42-4AE9-ADC6-A76F9A78376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35C2CB-2479-4E29-8570-756A5E50E0F3}" type="sibTrans" cxnId="{3669E908-BE42-4AE9-ADC6-A76F9A78376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FB70B7-4158-4264-86A9-51E7241B27FF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প্রকৃত-প্রতিষ্ঠাতা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7B436A-58EF-4DB3-B785-F1E3E90FFAB7}" type="parTrans" cxnId="{26A21EB7-E93D-416F-BCAA-EC4C4BA59F9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8875FD-1DBE-4290-9092-D03528EA13D5}" type="sibTrans" cxnId="{26A21EB7-E93D-416F-BCAA-EC4C4BA59F9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780406-D5F7-417A-9407-CD6F57431985}" type="pres">
      <dgm:prSet presAssocID="{91839C2D-AB07-494A-9762-170090C51A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B7FF7A-71F0-4EF0-B7FD-40E885A5B583}" type="pres">
      <dgm:prSet presAssocID="{B37B928B-3CF2-475E-BD03-16CD5A4854A3}" presName="centerShape" presStyleLbl="node0" presStyleIdx="0" presStyleCnt="1" custScaleX="117708" custScaleY="107375"/>
      <dgm:spPr/>
      <dgm:t>
        <a:bodyPr/>
        <a:lstStyle/>
        <a:p>
          <a:endParaRPr lang="en-US"/>
        </a:p>
      </dgm:t>
    </dgm:pt>
    <dgm:pt modelId="{C7CB011C-F012-42CE-84B7-57EB2173E605}" type="pres">
      <dgm:prSet presAssocID="{9BD814A9-15DE-4FE7-96F1-A6C787574A44}" presName="parTrans" presStyleLbl="sibTrans2D1" presStyleIdx="0" presStyleCnt="6"/>
      <dgm:spPr/>
      <dgm:t>
        <a:bodyPr/>
        <a:lstStyle/>
        <a:p>
          <a:endParaRPr lang="en-US"/>
        </a:p>
      </dgm:t>
    </dgm:pt>
    <dgm:pt modelId="{06F8C9E8-7692-4E30-9865-3F2177A07DF7}" type="pres">
      <dgm:prSet presAssocID="{9BD814A9-15DE-4FE7-96F1-A6C787574A44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620805BA-41FC-47EB-AD98-BF84E569F21E}" type="pres">
      <dgm:prSet presAssocID="{D8217546-5FFA-4274-AA8C-316E8F1B735E}" presName="node" presStyleLbl="node1" presStyleIdx="0" presStyleCnt="6" custScaleX="126412" custRadScaleRad="90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301D6-E6B7-4D92-AB87-0BD939126EE0}" type="pres">
      <dgm:prSet presAssocID="{F8DF2DBC-E1AC-428E-868D-1ED3BA01154F}" presName="parTrans" presStyleLbl="sibTrans2D1" presStyleIdx="1" presStyleCnt="6"/>
      <dgm:spPr/>
      <dgm:t>
        <a:bodyPr/>
        <a:lstStyle/>
        <a:p>
          <a:endParaRPr lang="en-US"/>
        </a:p>
      </dgm:t>
    </dgm:pt>
    <dgm:pt modelId="{20AB0495-60C5-4139-BC3E-90B79C79F6B4}" type="pres">
      <dgm:prSet presAssocID="{F8DF2DBC-E1AC-428E-868D-1ED3BA01154F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697877A7-2A0F-4BC8-9C36-C87E71797EED}" type="pres">
      <dgm:prSet presAssocID="{56B346F4-BF2D-483B-8A3F-E7BEE4DD2BD9}" presName="node" presStyleLbl="node1" presStyleIdx="1" presStyleCnt="6" custAng="20398965" custScaleX="121510" custScaleY="92777" custRadScaleRad="124327" custRadScaleInc="-1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BE334-4B4C-494B-B66C-0B5D280A31BD}" type="pres">
      <dgm:prSet presAssocID="{F07A2356-4091-42EF-A080-33E5CDE3111F}" presName="parTrans" presStyleLbl="sibTrans2D1" presStyleIdx="2" presStyleCnt="6"/>
      <dgm:spPr/>
      <dgm:t>
        <a:bodyPr/>
        <a:lstStyle/>
        <a:p>
          <a:endParaRPr lang="en-US"/>
        </a:p>
      </dgm:t>
    </dgm:pt>
    <dgm:pt modelId="{76B959A4-54B7-4EE7-AA17-380F39FADB8C}" type="pres">
      <dgm:prSet presAssocID="{F07A2356-4091-42EF-A080-33E5CDE3111F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9BBA7064-7479-4754-8BF3-F3FC9CD2390A}" type="pres">
      <dgm:prSet presAssocID="{C7560DD5-6008-4900-BDC1-45732471F264}" presName="node" presStyleLbl="node1" presStyleIdx="2" presStyleCnt="6" custAng="1169956" custScaleX="147612" custScaleY="98651" custRadScaleRad="116570" custRadScaleInc="-15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8EDD0-CE2F-40DE-BD72-5653ED8190A2}" type="pres">
      <dgm:prSet presAssocID="{31850975-1379-460E-9CF8-496695BE438C}" presName="parTrans" presStyleLbl="sibTrans2D1" presStyleIdx="3" presStyleCnt="6" custScaleX="230501"/>
      <dgm:spPr/>
      <dgm:t>
        <a:bodyPr/>
        <a:lstStyle/>
        <a:p>
          <a:endParaRPr lang="en-US"/>
        </a:p>
      </dgm:t>
    </dgm:pt>
    <dgm:pt modelId="{72FD8B96-788F-45AF-8F08-B58ABD6D4B5D}" type="pres">
      <dgm:prSet presAssocID="{31850975-1379-460E-9CF8-496695BE438C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F81A07D2-BC3E-42D2-AE51-622579492B7D}" type="pres">
      <dgm:prSet presAssocID="{14005DE3-A566-4D67-A1F1-735E311EC830}" presName="node" presStyleLbl="node1" presStyleIdx="3" presStyleCnt="6" custScaleX="148772" custScaleY="113661" custRadScaleRad="94902" custRadScaleInc="-3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0A6EE-BF6D-4D74-9149-02850035D15B}" type="pres">
      <dgm:prSet presAssocID="{73AB4371-6A1F-4F86-978B-9799AD8F7BB1}" presName="parTrans" presStyleLbl="sibTrans2D1" presStyleIdx="4" presStyleCnt="6"/>
      <dgm:spPr/>
      <dgm:t>
        <a:bodyPr/>
        <a:lstStyle/>
        <a:p>
          <a:endParaRPr lang="en-US"/>
        </a:p>
      </dgm:t>
    </dgm:pt>
    <dgm:pt modelId="{D7F71BE7-0F5E-4B9F-AC4C-38C0BFC4ADF9}" type="pres">
      <dgm:prSet presAssocID="{73AB4371-6A1F-4F86-978B-9799AD8F7BB1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BEB55CEA-2DEF-41F6-AC62-05AB36D47060}" type="pres">
      <dgm:prSet presAssocID="{F1F41E28-D7C4-46C2-99C7-A7A106E70F50}" presName="node" presStyleLbl="node1" presStyleIdx="4" presStyleCnt="6" custAng="20943383" custScaleX="124817" custScaleY="130169" custRadScaleRad="115652" custRadScaleInc="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98853-5564-4455-9076-438929E5D090}" type="pres">
      <dgm:prSet presAssocID="{2B7B436A-58EF-4DB3-B785-F1E3E90FFAB7}" presName="parTrans" presStyleLbl="sibTrans2D1" presStyleIdx="5" presStyleCnt="6"/>
      <dgm:spPr/>
      <dgm:t>
        <a:bodyPr/>
        <a:lstStyle/>
        <a:p>
          <a:endParaRPr lang="en-US"/>
        </a:p>
      </dgm:t>
    </dgm:pt>
    <dgm:pt modelId="{7CD71233-90F7-49B4-AB80-8116572A6F7A}" type="pres">
      <dgm:prSet presAssocID="{2B7B436A-58EF-4DB3-B785-F1E3E90FFAB7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6384E4B6-496F-463B-8A53-9C319FD4CB91}" type="pres">
      <dgm:prSet presAssocID="{B0FB70B7-4158-4264-86A9-51E7241B27FF}" presName="node" presStyleLbl="node1" presStyleIdx="5" presStyleCnt="6" custAng="960923" custScaleX="136290" custScaleY="113661" custRadScaleRad="113222" custRadScaleInc="-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157F36-2D95-492C-ABA4-D600718605DD}" type="presOf" srcId="{B37B928B-3CF2-475E-BD03-16CD5A4854A3}" destId="{3DB7FF7A-71F0-4EF0-B7FD-40E885A5B583}" srcOrd="0" destOrd="0" presId="urn:microsoft.com/office/officeart/2005/8/layout/radial5"/>
    <dgm:cxn modelId="{5747C722-8E2E-49F7-96CD-A9B5F1CFE52D}" type="presOf" srcId="{9BD814A9-15DE-4FE7-96F1-A6C787574A44}" destId="{C7CB011C-F012-42CE-84B7-57EB2173E605}" srcOrd="0" destOrd="0" presId="urn:microsoft.com/office/officeart/2005/8/layout/radial5"/>
    <dgm:cxn modelId="{3669E908-BE42-4AE9-ADC6-A76F9A783762}" srcId="{B37B928B-3CF2-475E-BD03-16CD5A4854A3}" destId="{F1F41E28-D7C4-46C2-99C7-A7A106E70F50}" srcOrd="4" destOrd="0" parTransId="{73AB4371-6A1F-4F86-978B-9799AD8F7BB1}" sibTransId="{E935C2CB-2479-4E29-8570-756A5E50E0F3}"/>
    <dgm:cxn modelId="{0D716E38-6564-44E4-9961-E4DCB01BCECC}" type="presOf" srcId="{31850975-1379-460E-9CF8-496695BE438C}" destId="{72FD8B96-788F-45AF-8F08-B58ABD6D4B5D}" srcOrd="1" destOrd="0" presId="urn:microsoft.com/office/officeart/2005/8/layout/radial5"/>
    <dgm:cxn modelId="{2EACBB4D-92DC-442F-B7AB-183F03A17337}" type="presOf" srcId="{14005DE3-A566-4D67-A1F1-735E311EC830}" destId="{F81A07D2-BC3E-42D2-AE51-622579492B7D}" srcOrd="0" destOrd="0" presId="urn:microsoft.com/office/officeart/2005/8/layout/radial5"/>
    <dgm:cxn modelId="{84E0DA0F-606F-4DA3-8CE5-38FE350E1757}" type="presOf" srcId="{91839C2D-AB07-494A-9762-170090C51A3A}" destId="{A4780406-D5F7-417A-9407-CD6F57431985}" srcOrd="0" destOrd="0" presId="urn:microsoft.com/office/officeart/2005/8/layout/radial5"/>
    <dgm:cxn modelId="{26A21EB7-E93D-416F-BCAA-EC4C4BA59F92}" srcId="{B37B928B-3CF2-475E-BD03-16CD5A4854A3}" destId="{B0FB70B7-4158-4264-86A9-51E7241B27FF}" srcOrd="5" destOrd="0" parTransId="{2B7B436A-58EF-4DB3-B785-F1E3E90FFAB7}" sibTransId="{038875FD-1DBE-4290-9092-D03528EA13D5}"/>
    <dgm:cxn modelId="{FC028063-7DAF-4DEF-8003-56BDCDC94603}" srcId="{B37B928B-3CF2-475E-BD03-16CD5A4854A3}" destId="{C7560DD5-6008-4900-BDC1-45732471F264}" srcOrd="2" destOrd="0" parTransId="{F07A2356-4091-42EF-A080-33E5CDE3111F}" sibTransId="{59626DC8-A41F-4653-B932-E1711568F2C0}"/>
    <dgm:cxn modelId="{EBE5871B-F89C-4AD5-AA67-F692589317DC}" type="presOf" srcId="{73AB4371-6A1F-4F86-978B-9799AD8F7BB1}" destId="{D7F71BE7-0F5E-4B9F-AC4C-38C0BFC4ADF9}" srcOrd="1" destOrd="0" presId="urn:microsoft.com/office/officeart/2005/8/layout/radial5"/>
    <dgm:cxn modelId="{8D27FBF0-B79C-43B5-991F-8034DCF14809}" type="presOf" srcId="{F07A2356-4091-42EF-A080-33E5CDE3111F}" destId="{76B959A4-54B7-4EE7-AA17-380F39FADB8C}" srcOrd="1" destOrd="0" presId="urn:microsoft.com/office/officeart/2005/8/layout/radial5"/>
    <dgm:cxn modelId="{2C1578EF-5314-4E95-AD50-5E75E42245D5}" type="presOf" srcId="{2B7B436A-58EF-4DB3-B785-F1E3E90FFAB7}" destId="{F5F98853-5564-4455-9076-438929E5D090}" srcOrd="0" destOrd="0" presId="urn:microsoft.com/office/officeart/2005/8/layout/radial5"/>
    <dgm:cxn modelId="{5C9A6E5D-11F3-4D87-B312-1662382C921B}" type="presOf" srcId="{73AB4371-6A1F-4F86-978B-9799AD8F7BB1}" destId="{D990A6EE-BF6D-4D74-9149-02850035D15B}" srcOrd="0" destOrd="0" presId="urn:microsoft.com/office/officeart/2005/8/layout/radial5"/>
    <dgm:cxn modelId="{8BC60A4E-5CF2-4100-8480-7590C6168964}" type="presOf" srcId="{F8DF2DBC-E1AC-428E-868D-1ED3BA01154F}" destId="{20AB0495-60C5-4139-BC3E-90B79C79F6B4}" srcOrd="1" destOrd="0" presId="urn:microsoft.com/office/officeart/2005/8/layout/radial5"/>
    <dgm:cxn modelId="{D0C6EA1B-A8AB-4AFD-9A2F-8713A6509B95}" srcId="{B37B928B-3CF2-475E-BD03-16CD5A4854A3}" destId="{14005DE3-A566-4D67-A1F1-735E311EC830}" srcOrd="3" destOrd="0" parTransId="{31850975-1379-460E-9CF8-496695BE438C}" sibTransId="{7D7F3DB4-843C-4146-9A02-B56416543039}"/>
    <dgm:cxn modelId="{43EA85FE-B979-4A86-BAA3-E30342F26F1B}" type="presOf" srcId="{D8217546-5FFA-4274-AA8C-316E8F1B735E}" destId="{620805BA-41FC-47EB-AD98-BF84E569F21E}" srcOrd="0" destOrd="0" presId="urn:microsoft.com/office/officeart/2005/8/layout/radial5"/>
    <dgm:cxn modelId="{B9C2DCB2-0D12-4CD5-9F25-4534527F9130}" type="presOf" srcId="{31850975-1379-460E-9CF8-496695BE438C}" destId="{F8A8EDD0-CE2F-40DE-BD72-5653ED8190A2}" srcOrd="0" destOrd="0" presId="urn:microsoft.com/office/officeart/2005/8/layout/radial5"/>
    <dgm:cxn modelId="{8A62F5FE-F9ED-4F04-A169-9DE854B8126A}" type="presOf" srcId="{56B346F4-BF2D-483B-8A3F-E7BEE4DD2BD9}" destId="{697877A7-2A0F-4BC8-9C36-C87E71797EED}" srcOrd="0" destOrd="0" presId="urn:microsoft.com/office/officeart/2005/8/layout/radial5"/>
    <dgm:cxn modelId="{FA341402-3A4C-4B85-97BE-C46ED8438DB7}" srcId="{91839C2D-AB07-494A-9762-170090C51A3A}" destId="{B37B928B-3CF2-475E-BD03-16CD5A4854A3}" srcOrd="0" destOrd="0" parTransId="{11A9753A-31E3-468B-B612-B142A11770C0}" sibTransId="{3A8831CA-F6E7-4B97-AF9E-9342224E71C1}"/>
    <dgm:cxn modelId="{2DFA7978-66F1-483B-A90B-F508524D61E7}" type="presOf" srcId="{F1F41E28-D7C4-46C2-99C7-A7A106E70F50}" destId="{BEB55CEA-2DEF-41F6-AC62-05AB36D47060}" srcOrd="0" destOrd="0" presId="urn:microsoft.com/office/officeart/2005/8/layout/radial5"/>
    <dgm:cxn modelId="{5CC665CD-C492-42D5-8C9C-B71832F8D74B}" srcId="{B37B928B-3CF2-475E-BD03-16CD5A4854A3}" destId="{56B346F4-BF2D-483B-8A3F-E7BEE4DD2BD9}" srcOrd="1" destOrd="0" parTransId="{F8DF2DBC-E1AC-428E-868D-1ED3BA01154F}" sibTransId="{7459BE78-784C-4F91-833E-95B183B5B100}"/>
    <dgm:cxn modelId="{50D93C2B-D6DA-4071-950A-5D5B77A53E88}" type="presOf" srcId="{F07A2356-4091-42EF-A080-33E5CDE3111F}" destId="{A9FBE334-4B4C-494B-B66C-0B5D280A31BD}" srcOrd="0" destOrd="0" presId="urn:microsoft.com/office/officeart/2005/8/layout/radial5"/>
    <dgm:cxn modelId="{2FB28F24-3968-4068-A2DB-DAF76757CD8D}" type="presOf" srcId="{C7560DD5-6008-4900-BDC1-45732471F264}" destId="{9BBA7064-7479-4754-8BF3-F3FC9CD2390A}" srcOrd="0" destOrd="0" presId="urn:microsoft.com/office/officeart/2005/8/layout/radial5"/>
    <dgm:cxn modelId="{39019D3D-AF2B-4D6D-B5F9-5B9FF212232D}" type="presOf" srcId="{9BD814A9-15DE-4FE7-96F1-A6C787574A44}" destId="{06F8C9E8-7692-4E30-9865-3F2177A07DF7}" srcOrd="1" destOrd="0" presId="urn:microsoft.com/office/officeart/2005/8/layout/radial5"/>
    <dgm:cxn modelId="{8AADD710-9AFD-4632-8ACB-A63F7EFED629}" type="presOf" srcId="{B0FB70B7-4158-4264-86A9-51E7241B27FF}" destId="{6384E4B6-496F-463B-8A53-9C319FD4CB91}" srcOrd="0" destOrd="0" presId="urn:microsoft.com/office/officeart/2005/8/layout/radial5"/>
    <dgm:cxn modelId="{14F3D07D-B188-499E-8EDC-BA3E1A253AEB}" srcId="{B37B928B-3CF2-475E-BD03-16CD5A4854A3}" destId="{D8217546-5FFA-4274-AA8C-316E8F1B735E}" srcOrd="0" destOrd="0" parTransId="{9BD814A9-15DE-4FE7-96F1-A6C787574A44}" sibTransId="{B9B59F6F-8877-4025-B6E8-65BEFAA27499}"/>
    <dgm:cxn modelId="{FD863255-A431-40D6-BE14-0761675B20F9}" type="presOf" srcId="{F8DF2DBC-E1AC-428E-868D-1ED3BA01154F}" destId="{8B3301D6-E6B7-4D92-AB87-0BD939126EE0}" srcOrd="0" destOrd="0" presId="urn:microsoft.com/office/officeart/2005/8/layout/radial5"/>
    <dgm:cxn modelId="{AC386A50-7554-4164-9C87-6E6BB0A333C3}" type="presOf" srcId="{2B7B436A-58EF-4DB3-B785-F1E3E90FFAB7}" destId="{7CD71233-90F7-49B4-AB80-8116572A6F7A}" srcOrd="1" destOrd="0" presId="urn:microsoft.com/office/officeart/2005/8/layout/radial5"/>
    <dgm:cxn modelId="{BE718276-976D-458A-A343-9330F7D45180}" type="presParOf" srcId="{A4780406-D5F7-417A-9407-CD6F57431985}" destId="{3DB7FF7A-71F0-4EF0-B7FD-40E885A5B583}" srcOrd="0" destOrd="0" presId="urn:microsoft.com/office/officeart/2005/8/layout/radial5"/>
    <dgm:cxn modelId="{BE3403A0-5B34-4486-9AA4-46C95B3077FF}" type="presParOf" srcId="{A4780406-D5F7-417A-9407-CD6F57431985}" destId="{C7CB011C-F012-42CE-84B7-57EB2173E605}" srcOrd="1" destOrd="0" presId="urn:microsoft.com/office/officeart/2005/8/layout/radial5"/>
    <dgm:cxn modelId="{2C565F0D-0988-4BC2-9221-6BBBB4BA4446}" type="presParOf" srcId="{C7CB011C-F012-42CE-84B7-57EB2173E605}" destId="{06F8C9E8-7692-4E30-9865-3F2177A07DF7}" srcOrd="0" destOrd="0" presId="urn:microsoft.com/office/officeart/2005/8/layout/radial5"/>
    <dgm:cxn modelId="{D3893D02-C27B-45B9-A653-39086C90AC49}" type="presParOf" srcId="{A4780406-D5F7-417A-9407-CD6F57431985}" destId="{620805BA-41FC-47EB-AD98-BF84E569F21E}" srcOrd="2" destOrd="0" presId="urn:microsoft.com/office/officeart/2005/8/layout/radial5"/>
    <dgm:cxn modelId="{A3A0C3E9-CB89-4BAD-B85E-C4D5F55989C8}" type="presParOf" srcId="{A4780406-D5F7-417A-9407-CD6F57431985}" destId="{8B3301D6-E6B7-4D92-AB87-0BD939126EE0}" srcOrd="3" destOrd="0" presId="urn:microsoft.com/office/officeart/2005/8/layout/radial5"/>
    <dgm:cxn modelId="{506736EB-FFE4-4752-B78B-887E91B45A53}" type="presParOf" srcId="{8B3301D6-E6B7-4D92-AB87-0BD939126EE0}" destId="{20AB0495-60C5-4139-BC3E-90B79C79F6B4}" srcOrd="0" destOrd="0" presId="urn:microsoft.com/office/officeart/2005/8/layout/radial5"/>
    <dgm:cxn modelId="{C5F42EEE-E3C1-4122-958F-A19C66468DCC}" type="presParOf" srcId="{A4780406-D5F7-417A-9407-CD6F57431985}" destId="{697877A7-2A0F-4BC8-9C36-C87E71797EED}" srcOrd="4" destOrd="0" presId="urn:microsoft.com/office/officeart/2005/8/layout/radial5"/>
    <dgm:cxn modelId="{9BAE576A-4C17-4835-9ED1-2CC966A176F7}" type="presParOf" srcId="{A4780406-D5F7-417A-9407-CD6F57431985}" destId="{A9FBE334-4B4C-494B-B66C-0B5D280A31BD}" srcOrd="5" destOrd="0" presId="urn:microsoft.com/office/officeart/2005/8/layout/radial5"/>
    <dgm:cxn modelId="{518AD52D-93C2-4570-B353-DD9EA8BC3599}" type="presParOf" srcId="{A9FBE334-4B4C-494B-B66C-0B5D280A31BD}" destId="{76B959A4-54B7-4EE7-AA17-380F39FADB8C}" srcOrd="0" destOrd="0" presId="urn:microsoft.com/office/officeart/2005/8/layout/radial5"/>
    <dgm:cxn modelId="{58E7D9CB-9670-4C7C-B42F-D62101E83BB7}" type="presParOf" srcId="{A4780406-D5F7-417A-9407-CD6F57431985}" destId="{9BBA7064-7479-4754-8BF3-F3FC9CD2390A}" srcOrd="6" destOrd="0" presId="urn:microsoft.com/office/officeart/2005/8/layout/radial5"/>
    <dgm:cxn modelId="{31344A3A-8149-451C-9798-9424B120FF3A}" type="presParOf" srcId="{A4780406-D5F7-417A-9407-CD6F57431985}" destId="{F8A8EDD0-CE2F-40DE-BD72-5653ED8190A2}" srcOrd="7" destOrd="0" presId="urn:microsoft.com/office/officeart/2005/8/layout/radial5"/>
    <dgm:cxn modelId="{E74F0EE6-702D-4559-B3BD-D860179916EE}" type="presParOf" srcId="{F8A8EDD0-CE2F-40DE-BD72-5653ED8190A2}" destId="{72FD8B96-788F-45AF-8F08-B58ABD6D4B5D}" srcOrd="0" destOrd="0" presId="urn:microsoft.com/office/officeart/2005/8/layout/radial5"/>
    <dgm:cxn modelId="{9361E97E-6E38-4524-9B0B-6717C4652CC9}" type="presParOf" srcId="{A4780406-D5F7-417A-9407-CD6F57431985}" destId="{F81A07D2-BC3E-42D2-AE51-622579492B7D}" srcOrd="8" destOrd="0" presId="urn:microsoft.com/office/officeart/2005/8/layout/radial5"/>
    <dgm:cxn modelId="{B4BDDA4D-F270-4AE8-BADB-44497F83BD0D}" type="presParOf" srcId="{A4780406-D5F7-417A-9407-CD6F57431985}" destId="{D990A6EE-BF6D-4D74-9149-02850035D15B}" srcOrd="9" destOrd="0" presId="urn:microsoft.com/office/officeart/2005/8/layout/radial5"/>
    <dgm:cxn modelId="{AC182944-7DEB-42D9-BA74-5B3B6E6DDC89}" type="presParOf" srcId="{D990A6EE-BF6D-4D74-9149-02850035D15B}" destId="{D7F71BE7-0F5E-4B9F-AC4C-38C0BFC4ADF9}" srcOrd="0" destOrd="0" presId="urn:microsoft.com/office/officeart/2005/8/layout/radial5"/>
    <dgm:cxn modelId="{289455E9-98D4-4FF6-8878-98DEC84002B2}" type="presParOf" srcId="{A4780406-D5F7-417A-9407-CD6F57431985}" destId="{BEB55CEA-2DEF-41F6-AC62-05AB36D47060}" srcOrd="10" destOrd="0" presId="urn:microsoft.com/office/officeart/2005/8/layout/radial5"/>
    <dgm:cxn modelId="{EE360587-4A55-4622-9D2A-802FD26C8C70}" type="presParOf" srcId="{A4780406-D5F7-417A-9407-CD6F57431985}" destId="{F5F98853-5564-4455-9076-438929E5D090}" srcOrd="11" destOrd="0" presId="urn:microsoft.com/office/officeart/2005/8/layout/radial5"/>
    <dgm:cxn modelId="{B19D047D-E8CE-422F-A0A6-3CF2AE261DE0}" type="presParOf" srcId="{F5F98853-5564-4455-9076-438929E5D090}" destId="{7CD71233-90F7-49B4-AB80-8116572A6F7A}" srcOrd="0" destOrd="0" presId="urn:microsoft.com/office/officeart/2005/8/layout/radial5"/>
    <dgm:cxn modelId="{FA89959E-F88C-4E37-9729-1DA4100EF0EF}" type="presParOf" srcId="{A4780406-D5F7-417A-9407-CD6F57431985}" destId="{6384E4B6-496F-463B-8A53-9C319FD4CB91}" srcOrd="12" destOrd="0" presId="urn:microsoft.com/office/officeart/2005/8/layout/radial5"/>
  </dgm:cxnLst>
  <dgm:bg>
    <a:solidFill>
      <a:srgbClr val="00B050"/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s://bn.wikipedia.org/wiki/%E0%A6%A6%E0%A6%BF%E0%A6%B2%E0%A7%8D%E0%A6%B2%E0%A6%BF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/index.php?title=%E0%A6%AE%E0%A7%87%E0%A6%B9%E0%A6%B0%E0%A6%BE%E0%A6%89%E0%A6%B2%E0%A6%BF&amp;action=edit&amp;redlink=1" TargetMode="External"/><Relationship Id="rId5" Type="http://schemas.openxmlformats.org/officeDocument/2006/relationships/hyperlink" Target="https://bn.wikipedia.org/w/index.php?title=%E0%A6%95%E0%A7%81%E0%A6%A4%E0%A7%81%E0%A6%AC_%E0%A6%95%E0%A6%AE%E0%A6%AA%E0%A7%8D%E0%A6%B2%E0%A7%87%E0%A6%95%E0%A7%8D%E0%A6%B8&amp;action=edit&amp;redlink=1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bn.wikipedia.org/wiki/%E0%A6%95%E0%A7%81%E0%A6%A4%E0%A7%81%E0%A6%AC%E0%A6%89%E0%A6%A6%E0%A7%8D%E0%A6%A6%E0%A6%BF%E0%A6%A8_%E0%A6%86%E0%A6%87%E0%A6%AC%E0%A7%87%E0%A6%95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hasan Titu\Up Contain\p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0488"/>
            <a:ext cx="8534400" cy="6615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8080" y="291091"/>
            <a:ext cx="6858000" cy="80341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সমস্যাবলী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028" y="1288474"/>
            <a:ext cx="8385464" cy="50361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ইলতুতমিশ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সম্মুখীন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আরাম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শাহের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অকর্মন্যতার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সর্বত্র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বিশৃংখল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নাসিরউদ্দিন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কুবাচার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পাঞ্জাব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দখলের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তৎপরতা</a:t>
            </a:r>
            <a:endPara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গজনীর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শাসনকর্তা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তাজউদ্দিন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ইয়ালদুজ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শাসনকর্তা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মর্দান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খলজির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আলাউদ্দিন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41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81000"/>
            <a:ext cx="6858000" cy="7758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0"/>
            <a:ext cx="8541326" cy="42811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আমীরদের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বিদ্রোহ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দমনঃ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ইলতুতমিশ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বিদ্রোহী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আমীরদের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বদায়ুন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অযোধ্যা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বেনারস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সিওয়ালিকসহ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আধিপত্য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তাজউদ্দিন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ইয়ালদুজ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পতনঃ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গজনী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বিতাড়িত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তাজউদ্দিন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ইয়ালদুজ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লাহোরে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নাসিরউদ্দিন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কুবাচাকে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পাঞ্জাব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ইলতুতমিশ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১২১৫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ইয়ালদুজকে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বদায়ুনে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মৃত্যুবরন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36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38200"/>
            <a:ext cx="8319654" cy="502920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নাসির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কুবাচার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পতনঃ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তাজউদ্দিনকে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ইলতুতমিশ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১২১৭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মানসেরার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কুবাচাকে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পালিয়ে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১২২৮খ্রিষ্টাব্দে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ইলতুতমিশ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ডুবে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মোঙ্গল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আক্রমনকে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প্রতিহতকরনঃ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মোঙ্গল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চেঙ্গিস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ধাওয়া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খিবারের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অধিপতি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জালালউদ্দিন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লাহোরে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দিল্লী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ইলতুতমিশ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আশ্রয়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দিল্লীর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প্রত্যাখান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কৌশলে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মোঙ্গল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দিল্লী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সালতানাতকে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119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624454" cy="525780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মর্দান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খলজী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বিদ্রোহী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১২১১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নিহত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হুসামউদ্দিন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ইওজ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খলজি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গিয়াসউদ্দিন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ত্রিহুত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উড়িষ্যা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খুতবা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১২২৫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ইলতুতমিশ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গিয়াসউদ্দিন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গিয়াসউদ্দিন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বিদ্রোহী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নাসিরউদ্দিন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নিহত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নাসিরউদ্দিন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খলজিগন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বখতিয়ারউদ্দিন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বলকার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ইলতুতমিশ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১২৩০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বলকাকে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বাংলাকে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দিল্লীর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শাসনভুক্ত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9200" y="228600"/>
            <a:ext cx="68580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আধিপত্য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571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1"/>
            <a:ext cx="7772400" cy="609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ইলতুতমিশ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230004112"/>
              </p:ext>
            </p:extLst>
          </p:nvPr>
        </p:nvGraphicFramePr>
        <p:xfrm>
          <a:off x="685800" y="955962"/>
          <a:ext cx="7848600" cy="567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7484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B7FF7A-71F0-4EF0-B7FD-40E885A5B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3DB7FF7A-71F0-4EF0-B7FD-40E885A5B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3DB7FF7A-71F0-4EF0-B7FD-40E885A5B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B011C-F012-42CE-84B7-57EB2173E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C7CB011C-F012-42CE-84B7-57EB2173E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C7CB011C-F012-42CE-84B7-57EB2173E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0805BA-41FC-47EB-AD98-BF84E569F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620805BA-41FC-47EB-AD98-BF84E569F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620805BA-41FC-47EB-AD98-BF84E569F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3301D6-E6B7-4D92-AB87-0BD939126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8B3301D6-E6B7-4D92-AB87-0BD939126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8B3301D6-E6B7-4D92-AB87-0BD939126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7877A7-2A0F-4BC8-9C36-C87E71797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697877A7-2A0F-4BC8-9C36-C87E71797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697877A7-2A0F-4BC8-9C36-C87E71797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FBE334-4B4C-494B-B66C-0B5D280A3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A9FBE334-4B4C-494B-B66C-0B5D280A3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A9FBE334-4B4C-494B-B66C-0B5D280A3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BA7064-7479-4754-8BF3-F3FC9CD23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9BBA7064-7479-4754-8BF3-F3FC9CD23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9BBA7064-7479-4754-8BF3-F3FC9CD23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A8EDD0-CE2F-40DE-BD72-5653ED819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F8A8EDD0-CE2F-40DE-BD72-5653ED819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F8A8EDD0-CE2F-40DE-BD72-5653ED819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1A07D2-BC3E-42D2-AE51-622579492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F81A07D2-BC3E-42D2-AE51-622579492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F81A07D2-BC3E-42D2-AE51-622579492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90A6EE-BF6D-4D74-9149-02850035D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D990A6EE-BF6D-4D74-9149-02850035D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D990A6EE-BF6D-4D74-9149-02850035D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B55CEA-2DEF-41F6-AC62-05AB36D47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BEB55CEA-2DEF-41F6-AC62-05AB36D47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BEB55CEA-2DEF-41F6-AC62-05AB36D47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F98853-5564-4455-9076-438929E5D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F5F98853-5564-4455-9076-438929E5D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F5F98853-5564-4455-9076-438929E5D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84E4B6-496F-463B-8A53-9C319FD4C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6384E4B6-496F-463B-8A53-9C319FD4C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6384E4B6-496F-463B-8A53-9C319FD4C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2218" y="304800"/>
            <a:ext cx="6858000" cy="74814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ইলতুতমিশ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8104909" cy="4551218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ইলতুতমিশ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সুগঠিত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কেন্দ্রিয়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জুনাইদি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ফখরুল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মুলকের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দিল্লীতে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দফতর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রাজস্ব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পুনর্গঠন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সাম্রাজ্যকে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ইকতায়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ব্যাক্তিদের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ইকতাদার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ইকতাদারগন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ইকতার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রাজস্ব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ইলতুতমিশ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সুষ্ঠু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ন্যায়বিচার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প্রবর্তন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জনসাধারণের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অভিযোগ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শ্রবণ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রাজপ্রাসাদে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শিকল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বাঁধা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ঝুলিয়ে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বিচারপ্রার্থীগণ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বাজিয়ে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সুলতানের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00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196" y="1644408"/>
            <a:ext cx="3910987" cy="436418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ইলতুতমিশই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খাঁটি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রৌপ্য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রুপাইয়া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১৭৫গ্রেন।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96612" y="239281"/>
            <a:ext cx="5314679" cy="8866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প্রবর্তনঃ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5715000"/>
            <a:ext cx="2306782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রুপাইয়া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3168" y="1644409"/>
            <a:ext cx="3811231" cy="3841992"/>
          </a:xfrm>
        </p:spPr>
      </p:pic>
    </p:spTree>
    <p:extLst>
      <p:ext uri="{BB962C8B-B14F-4D97-AF65-F5344CB8AC3E}">
        <p14:creationId xmlns:p14="http://schemas.microsoft.com/office/powerpoint/2010/main" xmlns="" val="627444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26619"/>
            <a:ext cx="6858000" cy="84498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বন্দেগান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চেহেলগান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752600"/>
            <a:ext cx="7772400" cy="435032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ইলতুতমিশ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দিল্লী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সালতানাতে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শাসকদের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আগমন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নিশ্চিতকরনের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দূরদর্শী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ক্রীতদাসদের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সংগঠনকে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বন্দেগান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–ই-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চেহেলগান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চল্লিশ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চক্র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মেধা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দিল্লী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সালতানাতের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রাখেন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638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3391" y="332655"/>
            <a:ext cx="6858000" cy="101123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পৃষ্ঠপোষক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236" y="1565564"/>
            <a:ext cx="7876309" cy="504305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ইলতুতমিশ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শিল্প-সংস্কৃতির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পৃষ্ঠপোষক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মিনহাজ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উস-সিরাজ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আওফি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রুহানী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তাজউদ্দনের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পৃষ্ঠপোষক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সুফি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বাহাউদ্দিন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জাকারিয়া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জালালউদ্দিন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তাব্রিজি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খাজা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কুতুবউদ্দিন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বখতিয়ার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কাকির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কুতুবমিনার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আইবেক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কুওয়াতুল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আড়াইদিন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ঝোপড়া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পুননির্মাণ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বদাউনে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ঈদগাহ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দিল্লীতে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নাসিরিয়া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জনকল্যাণমূলক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412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1" y="381000"/>
            <a:ext cx="4499264" cy="3292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90" y="381000"/>
            <a:ext cx="4447310" cy="3292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886200"/>
            <a:ext cx="369223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কুওয়াতুল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3886200"/>
            <a:ext cx="333548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কুতুব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মিনার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064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hasan Titu\Up Contain\Teacher Prof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881063"/>
            <a:ext cx="8667750" cy="5095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0541" y="138691"/>
            <a:ext cx="6858000" cy="8034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প্রতিষ্ঠাতা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718" y="1163782"/>
            <a:ext cx="8177645" cy="516081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ঈশ্বরী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প্রাসাদ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ইলতুতমিশকে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নিঃসন্দেহে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মামলুক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প্রতিষ্ঠাতা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স্টেনলি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লেনপুল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সত্যিকারের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প্রতিষ্ঠাতা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কুতুবউদ্দিন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আইবেকের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আরামশাহের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দুর্বলতার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সুযোগে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অভিজাতবর্গ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আমির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ওমরাহদের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বিদ্রোহ ও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সাম্রাজ্যের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বিশৃংখলার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বিদ্রোহ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দিল্লী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সালতানাতকে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ঐক্যবদ্ধ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ধ্বংসের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দূরদর্শিতা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সাহস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দৃঢ়তা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বিচক্ষনতা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কর্মদক্ষতার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দিল্লী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সালতানাতকে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সুদৃঢ়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ভিত্তির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প্রতিষ্ঠাতা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59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91090"/>
            <a:ext cx="6858000" cy="10389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4267200" cy="3962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গোলাপঃ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algn="just"/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ইলতুতমিশের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বিবরন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4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জবাঃ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algn="just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ইলতুতমিশকে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প্রতিষ্ঠাতা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5" name="Picture 3" descr="F:\Ahasan Titu\Picture\103828210-stock-vector-illustration-of-a-muslim-girl-read-quran-islam-holy-book-at-home-together-with-friends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5105400" y="1600200"/>
            <a:ext cx="342900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95963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304800"/>
            <a:ext cx="6858000" cy="9005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normalizeH="0" baseline="0" noProof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</a:t>
            </a:r>
            <a:endParaRPr kumimoji="0" lang="en-GB" sz="44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62446" y="1330037"/>
            <a:ext cx="7419109" cy="5126183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১। ইলততমিশ এর জন্মস্থান কোথায়?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উত্তরঃ- তুরস্ক, ইলবারী তুর্কী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২। দাস বংশের প্রকৃত প্রতিষ্ঠাতা কে?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উত্তরঃ- ইলতুতমিশ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৩। সুলতান ইলতুতমিশের উপাধি কী?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উত্তরঃ- সুলতান –ই- আজম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৪। সুলতান ইলতুতমিশ এর দুটি সমস্যা লিখ।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Ahasan Titu\Up Contain\Thank-y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590550"/>
            <a:ext cx="8096250" cy="567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28700" y="729097"/>
            <a:ext cx="7200900" cy="1267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28700" y="2540579"/>
            <a:ext cx="7200900" cy="33095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দিল্লী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সালতানাত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93232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3452"/>
            <a:ext cx="7886700" cy="9233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অবলোকন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371600"/>
            <a:ext cx="4114800" cy="4506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752600"/>
            <a:ext cx="4114800" cy="26557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6066554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ইলতুতমিশ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4724400"/>
            <a:ext cx="3553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ইলতুতমিশ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রুপাইয়া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78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  <p:sndAc>
          <p:stSnd>
            <p:snd r:embed="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2782" y="304799"/>
            <a:ext cx="4322618" cy="34285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200400"/>
            <a:ext cx="4287982" cy="3276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Group 11"/>
          <p:cNvGrpSpPr/>
          <p:nvPr/>
        </p:nvGrpSpPr>
        <p:grpSpPr>
          <a:xfrm>
            <a:off x="4855150" y="4956680"/>
            <a:ext cx="4192736" cy="1200329"/>
            <a:chOff x="6435431" y="5067515"/>
            <a:chExt cx="5590314" cy="1200329"/>
          </a:xfrm>
        </p:grpSpPr>
        <p:sp>
          <p:nvSpPr>
            <p:cNvPr id="8" name="TextBox 7"/>
            <p:cNvSpPr txBox="1"/>
            <p:nvPr/>
          </p:nvSpPr>
          <p:spPr>
            <a:xfrm>
              <a:off x="8007925" y="5067515"/>
              <a:ext cx="40178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কুওয়াতুল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মসজিদ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10800000">
              <a:off x="6435431" y="5270496"/>
              <a:ext cx="1350823" cy="4433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67540" y="1358064"/>
            <a:ext cx="4457700" cy="1323439"/>
            <a:chOff x="-207818" y="1191810"/>
            <a:chExt cx="5943600" cy="1323439"/>
          </a:xfrm>
        </p:grpSpPr>
        <p:sp>
          <p:nvSpPr>
            <p:cNvPr id="7" name="TextBox 6"/>
            <p:cNvSpPr txBox="1"/>
            <p:nvPr/>
          </p:nvSpPr>
          <p:spPr>
            <a:xfrm>
              <a:off x="-207818" y="1191810"/>
              <a:ext cx="468283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কুওয়াতুল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মসজিদ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475019" y="1262055"/>
              <a:ext cx="1260763" cy="47235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22320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  <p:sndAc>
          <p:stSnd>
            <p:snd r:embed="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724401" y="2133600"/>
            <a:ext cx="4114800" cy="4343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652653" y="181773"/>
            <a:ext cx="301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4724400" y="762000"/>
            <a:ext cx="4114801" cy="954107"/>
            <a:chOff x="6311152" y="536554"/>
            <a:chExt cx="5853137" cy="954107"/>
          </a:xfrm>
        </p:grpSpPr>
        <p:sp>
          <p:nvSpPr>
            <p:cNvPr id="8" name="TextBox 7"/>
            <p:cNvSpPr txBox="1"/>
            <p:nvPr/>
          </p:nvSpPr>
          <p:spPr>
            <a:xfrm>
              <a:off x="7633855" y="536554"/>
              <a:ext cx="4530434" cy="95410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আড়াই-দিনকা-ঝোপড়া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মসজিদ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 rot="10800000">
              <a:off x="6311152" y="612754"/>
              <a:ext cx="1400939" cy="4271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57200" y="381000"/>
            <a:ext cx="4114800" cy="38800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17"/>
          <p:cNvGrpSpPr/>
          <p:nvPr/>
        </p:nvGrpSpPr>
        <p:grpSpPr>
          <a:xfrm>
            <a:off x="457200" y="4724400"/>
            <a:ext cx="4524375" cy="954107"/>
            <a:chOff x="455469" y="4419599"/>
            <a:chExt cx="6032501" cy="954107"/>
          </a:xfrm>
        </p:grpSpPr>
        <p:sp>
          <p:nvSpPr>
            <p:cNvPr id="11" name="TextBox 10"/>
            <p:cNvSpPr txBox="1"/>
            <p:nvPr/>
          </p:nvSpPr>
          <p:spPr>
            <a:xfrm>
              <a:off x="455469" y="4419599"/>
              <a:ext cx="4409366" cy="95410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u="sng" dirty="0">
                  <a:latin typeface="NikoshBAN" panose="02000000000000000000" pitchFamily="2" charset="0"/>
                  <a:cs typeface="NikoshBAN" panose="02000000000000000000" pitchFamily="2" charset="0"/>
                  <a:hlinkClick r:id="rId5" tooltip="কুতুব কমপ্লেক্স (পাতার অস্তিত্ব নেই)"/>
                </a:rPr>
                <a:t>কুতুব কমপ্লেক্স</a:t>
              </a:r>
              <a:r>
                <a:rPr lang="en-US" sz="2800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, </a:t>
              </a:r>
              <a:endPara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800" u="sng" dirty="0" smtClean="0">
                  <a:latin typeface="NikoshBAN" panose="02000000000000000000" pitchFamily="2" charset="0"/>
                  <a:cs typeface="NikoshBAN" panose="02000000000000000000" pitchFamily="2" charset="0"/>
                  <a:hlinkClick r:id="rId6" tooltip="মেহরাউলি (পাতার অস্তিত্ব নেই)"/>
                </a:rPr>
                <a:t>মেহরাউলি</a:t>
              </a:r>
              <a:r>
                <a:rPr lang="en-US" sz="2800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, </a:t>
              </a:r>
              <a:r>
                <a:rPr lang="bn-BD" sz="2800" u="sng" dirty="0">
                  <a:latin typeface="NikoshBAN" panose="02000000000000000000" pitchFamily="2" charset="0"/>
                  <a:cs typeface="NikoshBAN" panose="02000000000000000000" pitchFamily="2" charset="0"/>
                  <a:hlinkClick r:id="rId7" tooltip="দিল্লি"/>
                </a:rPr>
                <a:t>দিল্লি</a:t>
              </a:r>
              <a:endParaRPr lang="en-US" sz="2800" u="sn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4925870" y="4800599"/>
              <a:ext cx="1562100" cy="4271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795665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  <p:sndAc>
          <p:stSnd>
            <p:snd r:embed="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1219200"/>
            <a:ext cx="7469765" cy="294287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ইলতুতমিশ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(১২১১ – ১২৩৬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78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990600" y="609600"/>
            <a:ext cx="6858000" cy="10666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2057400"/>
            <a:ext cx="8077200" cy="29854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lvl="2" indent="-285750" algn="just" defTabSz="1778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ইলতুতমিশ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lvl="2" indent="-285750" algn="just" defTabSz="1778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ইলতুতমিশ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গৃহীত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pPr marL="742950" lvl="2" indent="-285750" algn="just" defTabSz="1778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ইলতুতমিশ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pPr marL="742950" lvl="2" indent="-285750" algn="just" defTabSz="1778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ইলতুতমিশ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কৃতিত্ব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96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5626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শামসুউদ্দিন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ইলতুতমিশ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তুর্কিস্থানের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ইলবারী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অভিজাত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১১৮০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 জন্মগ্রহণ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১২৩৬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পরলোক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তাকে দিল্লি সালতানাতের প্রকৃত প্রতিষ্ঠাতা বলা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ক্রীতদাসঃ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জ্যেষ্ঠ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ভ্রাতাগন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ঈর্ষানবীত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শামসউদ্দিনকে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ক্রীতদাস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বোখারার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পরে তাকে দিল্লি নি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আসা হ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য়, 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 তাকে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sz="2800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tooltip="কুতুবউদ্দিন আইবেক"/>
              </a:rPr>
              <a:t>কুতুবউদ্দিন আইবেক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কিনে নেন।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কুতুবউদ্দিন আইবেক তার যোগ্যতা খুশি হ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তাকে সার-জান্দার (প্রধান প্রহরী) হিসেবে নি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দেন। কঠোর প্ররিশ্রমের দ্বারা তিনি আমির-ই-শিকার এবং পরে গো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 আমির হিসেবে উ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ন্নী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হন। আইবেক তার কন্যাকে ইলতুতমিশের সাথে বি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দেন। কুতুবউদ্দিন আইবেকের মৃত্যুর পর তার পুত্র শাসনভার গ্রহণের অযোগ্য প্রমাণিত হলে তুর্কিরা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১২১১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 সুলতান হিসেবে মনোনিত করে।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1229খ্রি.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আব্বাসীয়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মুনতাসির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বিল্লাহ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ইলতুতমিশকে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228600"/>
            <a:ext cx="7200900" cy="6985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ইলতুতমিশ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57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780</Words>
  <Application>Microsoft Office PowerPoint</Application>
  <PresentationFormat>On-screen Show (4:3)</PresentationFormat>
  <Paragraphs>83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এসো আমরা কিছু ছবি অবলোকন করি-</vt:lpstr>
      <vt:lpstr>Slide 5</vt:lpstr>
      <vt:lpstr>Slide 6</vt:lpstr>
      <vt:lpstr>Slide 7</vt:lpstr>
      <vt:lpstr>এই পাঠ শেষে শিক্ষার্থীরা ---</vt:lpstr>
      <vt:lpstr>Slide 9</vt:lpstr>
      <vt:lpstr>প্রাথমিক সমস্যাবলী </vt:lpstr>
      <vt:lpstr>সমস্যার সমাধান</vt:lpstr>
      <vt:lpstr>Slide 12</vt:lpstr>
      <vt:lpstr>Slide 13</vt:lpstr>
      <vt:lpstr>এক নজরে ইলতুতমিশ এর শাসন--</vt:lpstr>
      <vt:lpstr>ইলতুতমিশ এর প্রশাসন </vt:lpstr>
      <vt:lpstr>মুদ্রা প্রবর্তনঃ-</vt:lpstr>
      <vt:lpstr>বন্দেগান-ই-চেহেলগান প্রতিষ্ঠা</vt:lpstr>
      <vt:lpstr>শিল্প- সংস্কৃতির পৃষ্ঠপোষক</vt:lpstr>
      <vt:lpstr>Slide 19</vt:lpstr>
      <vt:lpstr>দাস বংশের প্রকৃত প্রতিষ্ঠাতা </vt:lpstr>
      <vt:lpstr>দলগত কাজ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EmU</dc:creator>
  <cp:lastModifiedBy>Windows User</cp:lastModifiedBy>
  <cp:revision>10</cp:revision>
  <dcterms:created xsi:type="dcterms:W3CDTF">2006-08-16T00:00:00Z</dcterms:created>
  <dcterms:modified xsi:type="dcterms:W3CDTF">2020-10-16T14:19:07Z</dcterms:modified>
</cp:coreProperties>
</file>