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5"/>
  </p:notesMasterIdLst>
  <p:sldIdLst>
    <p:sldId id="261" r:id="rId2"/>
    <p:sldId id="256" r:id="rId3"/>
    <p:sldId id="259" r:id="rId4"/>
    <p:sldId id="260" r:id="rId5"/>
    <p:sldId id="258" r:id="rId6"/>
    <p:sldId id="262" r:id="rId7"/>
    <p:sldId id="263" r:id="rId8"/>
    <p:sldId id="264" r:id="rId9"/>
    <p:sldId id="270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" initials="i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FA9F9-D87D-4E69-B1E5-3C6C8F792456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999C6-004B-4019-9010-0344B4E16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9B4E1-146A-48F5-90E3-A380D7CFF1A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73C63-160C-462B-A9F6-463F1B72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9B4E1-146A-48F5-90E3-A380D7CFF1A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73C63-160C-462B-A9F6-463F1B72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9B4E1-146A-48F5-90E3-A380D7CFF1A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73C63-160C-462B-A9F6-463F1B72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9B4E1-146A-48F5-90E3-A380D7CFF1A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73C63-160C-462B-A9F6-463F1B72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9B4E1-146A-48F5-90E3-A380D7CFF1A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73C63-160C-462B-A9F6-463F1B72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9B4E1-146A-48F5-90E3-A380D7CFF1A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73C63-160C-462B-A9F6-463F1B72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9B4E1-146A-48F5-90E3-A380D7CFF1A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73C63-160C-462B-A9F6-463F1B72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9B4E1-146A-48F5-90E3-A380D7CFF1A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73C63-160C-462B-A9F6-463F1B72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9B4E1-146A-48F5-90E3-A380D7CFF1A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73C63-160C-462B-A9F6-463F1B72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9B4E1-146A-48F5-90E3-A380D7CFF1A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73C63-160C-462B-A9F6-463F1B72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9B4E1-146A-48F5-90E3-A380D7CFF1A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73C63-160C-462B-A9F6-463F1B729A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49B4E1-146A-48F5-90E3-A380D7CFF1A7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D73C63-160C-462B-A9F6-463F1B729A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abulbaser2123@gmai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7200"/>
            <a:ext cx="8991600" cy="609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8382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প্রিয় শিক্ষার্থীরা  </a:t>
            </a:r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আসসালামু আলাইকুম 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981200"/>
            <a:ext cx="4953000" cy="152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মাল্টিমিডিয়া ক্লাস রুমে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3886200"/>
            <a:ext cx="3810000" cy="1143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36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স্বাগতম </a:t>
            </a:r>
            <a:endParaRPr lang="en-US" sz="3600" dirty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267200"/>
            <a:ext cx="6858000" cy="1447800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ইনপুট ডিভাইসের কাজ সম্পর্কে </a:t>
            </a:r>
            <a:r>
              <a:rPr lang="bn-IN" sz="3600" dirty="0" smtClean="0">
                <a:latin typeface="Nikosh" pitchFamily="2" charset="0"/>
                <a:cs typeface="Nikosh" pitchFamily="2" charset="0"/>
              </a:rPr>
              <a:t>লি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খ।</a:t>
            </a:r>
            <a:r>
              <a:rPr lang="bn-IN" sz="36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3600" dirty="0" smtClean="0">
              <a:latin typeface="Nikosh" pitchFamily="2" charset="0"/>
              <a:cs typeface="Nikosh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স্ক্যানারের কি কাজে ব্যবহার হয় লিখ।</a:t>
            </a:r>
          </a:p>
        </p:txBody>
      </p:sp>
      <p:pic>
        <p:nvPicPr>
          <p:cNvPr id="2050" name="Picture 2" descr="C:\Users\i\Pictures\20170703_1427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579120"/>
            <a:ext cx="5334000" cy="32004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819400" y="685800"/>
            <a:ext cx="28194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দলীয় কাজ  </a:t>
            </a:r>
            <a:endParaRPr lang="en-US" sz="40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124200"/>
            <a:ext cx="7239000" cy="1905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2">
              <a:buFont typeface="Wingdings" pitchFamily="2" charset="2"/>
              <a:buChar char="q"/>
            </a:pPr>
            <a:r>
              <a:rPr lang="bn-IN" sz="3000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bn-BD" sz="3000" dirty="0" smtClean="0">
                <a:latin typeface="Nikosh" pitchFamily="2" charset="0"/>
                <a:cs typeface="Nikosh" pitchFamily="2" charset="0"/>
              </a:rPr>
              <a:t>দুটি ইনপুট ডিভাইসের নাম বল।</a:t>
            </a:r>
          </a:p>
          <a:p>
            <a:pPr lvl="2">
              <a:buFont typeface="Wingdings" pitchFamily="2" charset="2"/>
              <a:buChar char="q"/>
            </a:pPr>
            <a:r>
              <a:rPr lang="bn-IN" sz="3000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bn-BD" sz="3000" dirty="0" smtClean="0">
                <a:latin typeface="Nikosh" pitchFamily="2" charset="0"/>
                <a:cs typeface="Nikosh" pitchFamily="2" charset="0"/>
              </a:rPr>
              <a:t>পেন ড্রাইভ কি ধরণের ডিভাইস?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762000"/>
            <a:ext cx="28194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" pitchFamily="2" charset="0"/>
                <a:cs typeface="Nikosh" pitchFamily="2" charset="0"/>
              </a:rPr>
              <a:t>মূল্যায়ন</a:t>
            </a:r>
            <a:r>
              <a:rPr lang="bn-IN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267200"/>
            <a:ext cx="6248400" cy="14478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কম্পিউটার ব্যবহারে ইনপুট ডিভাইসের প্রয়োজনীয়তা উল্লেখ কর।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074" name="Picture 2" descr="C:\Users\i\Pictures\baRRi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09600"/>
            <a:ext cx="6063890" cy="340692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76400" y="838200"/>
            <a:ext cx="5117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" pitchFamily="2" charset="0"/>
                <a:cs typeface="Nikosh" pitchFamily="2" charset="0"/>
              </a:rPr>
              <a:t>বাড়ির                         কাজ 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1371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219200"/>
            <a:ext cx="6858000" cy="1066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অনুশীলন জ্ঞানভান্ডারের চাবিকাঠি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895600"/>
            <a:ext cx="7391400" cy="228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4000" dirty="0" smtClean="0">
                <a:latin typeface="Nikosh" pitchFamily="2" charset="0"/>
                <a:cs typeface="Nikosh" pitchFamily="2" charset="0"/>
              </a:rPr>
              <a:t>Thanks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81000"/>
            <a:ext cx="4343400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পরিচিতি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latin typeface="SutonnyMJ" pitchFamily="2" charset="0"/>
                <a:cs typeface="SutonnyMJ" pitchFamily="2" charset="0"/>
              </a:rPr>
            </a:b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2667000"/>
            <a:ext cx="25469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শ্রেণিঃ- ৬ষ্ঠ 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বিষয়ঃ- 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I C T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অধ্যায়ঃ- ২য় 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পাঠঃ-   ৩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সময়ঃ- ৪৫ মিনিট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তারিখঃ- </a:t>
            </a:r>
            <a:r>
              <a:rPr lang="bn-BD" sz="2400" dirty="0" smtClean="0"/>
              <a:t>12/10/2020</a:t>
            </a:r>
            <a:endParaRPr lang="en-US" sz="2400" dirty="0" smtClean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734594" y="3961606"/>
            <a:ext cx="3048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90600" y="3886200"/>
            <a:ext cx="419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 smtClean="0"/>
              <a:t>মো: আবুল বাসার  </a:t>
            </a:r>
          </a:p>
          <a:p>
            <a:pPr algn="ctr"/>
            <a:r>
              <a:rPr lang="bn-BD" sz="2000" b="1" dirty="0" smtClean="0"/>
              <a:t> সহকারী শিক্ষক (আইসিটি)</a:t>
            </a:r>
          </a:p>
          <a:p>
            <a:pPr algn="ctr"/>
            <a:r>
              <a:rPr lang="bn-BD" sz="2000" b="1" dirty="0" smtClean="0"/>
              <a:t>বামণগাও আশ্রাফিয়া বালিকা দাখিল মাদরাসা, শ্রীপুর, গাজীপুর ।</a:t>
            </a:r>
          </a:p>
          <a:p>
            <a:pPr algn="ctr"/>
            <a:r>
              <a:rPr lang="en-US" sz="2000" b="1" dirty="0" smtClean="0">
                <a:hlinkClick r:id="rId2"/>
              </a:rPr>
              <a:t>abulbaser2123@gmail.com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pic>
        <p:nvPicPr>
          <p:cNvPr id="8" name="Picture 7" descr="117326302_2619082435020969_8569354359918089220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524000"/>
            <a:ext cx="2819400" cy="2384743"/>
          </a:xfrm>
          <a:prstGeom prst="rect">
            <a:avLst/>
          </a:prstGeo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1828800"/>
            <a:ext cx="3810000" cy="22650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029200"/>
            <a:ext cx="7848600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ছবিগুলো দেখে কি বুঝলে? 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4267200"/>
            <a:ext cx="1708731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bn-BD" sz="3600" dirty="0" smtClean="0"/>
              <a:t>মাউস </a:t>
            </a:r>
            <a:endParaRPr 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1828800"/>
            <a:ext cx="3499367" cy="2286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15000" y="4230469"/>
            <a:ext cx="2133599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বোর্ড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153400" cy="38862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  ডিভাইস পরিচিতি</a:t>
            </a:r>
            <a:r>
              <a:rPr lang="bn-BD" sz="53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53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533400"/>
            <a:ext cx="4953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/>
              <a:t>আজকের পাঠ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 txBox="1">
            <a:spLocks/>
          </p:cNvSpPr>
          <p:nvPr/>
        </p:nvSpPr>
        <p:spPr>
          <a:xfrm>
            <a:off x="1600200" y="2133600"/>
            <a:ext cx="6858000" cy="2209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50800" dir="5400000" algn="ctr" rotWithShape="0">
              <a:srgbClr val="000000"/>
            </a:outerShdw>
          </a:effectLst>
        </p:spPr>
        <p:txBody>
          <a:bodyPr vert="horz" anchor="ctr">
            <a:noAutofit/>
          </a:bodyPr>
          <a:lstStyle/>
          <a:p>
            <a:pPr indent="-571500" algn="just">
              <a:buFont typeface="Wingdings" pitchFamily="2" charset="2"/>
              <a:buChar char="Ø"/>
            </a:pP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 ডিভাইসের নাম বলতে পারবে ।</a:t>
            </a:r>
            <a:endParaRPr lang="bn-BD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ডিভাইসের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 বলতে পারবে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indent="-571500" algn="just">
              <a:buFont typeface="Wingdings" pitchFamily="2" charset="2"/>
              <a:buChar char="Ø"/>
            </a:pP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 এর কাজ সম্পর্কে বর্ণনা করতে পারবে 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1524000"/>
            <a:ext cx="3982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" pitchFamily="2" charset="0"/>
                <a:cs typeface="Nikosh" pitchFamily="2" charset="0"/>
              </a:rPr>
              <a:t>পাঠ শেষে শিক্ষার্থীরা......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62400" y="228600"/>
            <a:ext cx="1831731" cy="18317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304800"/>
            <a:ext cx="1981200" cy="17321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304800"/>
            <a:ext cx="2895600" cy="18669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5181600"/>
            <a:ext cx="2971800" cy="148837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705601" y="3886200"/>
            <a:ext cx="21335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বোর্ড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4800600"/>
            <a:ext cx="1828800" cy="1828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95600" y="5257800"/>
            <a:ext cx="22098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ওয়েব ক্যাম্প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1524000" y="2162908"/>
            <a:ext cx="351692" cy="50409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800600" y="2086708"/>
            <a:ext cx="351692" cy="50409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7420708" y="2057400"/>
            <a:ext cx="351692" cy="5334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629400" y="2630269"/>
            <a:ext cx="21335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76600" y="2590800"/>
            <a:ext cx="28956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ক্যামেরা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2706469"/>
            <a:ext cx="213359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28800" y="3480137"/>
            <a:ext cx="46482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Down Arrow 27"/>
          <p:cNvSpPr/>
          <p:nvPr/>
        </p:nvSpPr>
        <p:spPr>
          <a:xfrm rot="10800000">
            <a:off x="7273483" y="4495800"/>
            <a:ext cx="351692" cy="685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6200000">
            <a:off x="2324100" y="5143500"/>
            <a:ext cx="351692" cy="88509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19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2895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prstTxWarp prst="textPlain">
              <a:avLst/>
            </a:prstTxWarp>
            <a:normAutofit/>
            <a:scene3d>
              <a:camera prst="perspectiveAbove"/>
              <a:lightRig rig="threePt" dir="t"/>
            </a:scene3d>
          </a:bodyPr>
          <a:lstStyle/>
          <a:p>
            <a:pPr algn="just">
              <a:buNone/>
            </a:pPr>
            <a:r>
              <a:rPr lang="en-US" sz="4800" dirty="0" smtClean="0"/>
              <a:t> </a:t>
            </a:r>
            <a:r>
              <a:rPr lang="bn-IN" sz="3600" dirty="0" smtClean="0">
                <a:solidFill>
                  <a:srgbClr val="00FF00"/>
                </a:solidFill>
                <a:latin typeface="Nikosh" pitchFamily="2" charset="0"/>
                <a:cs typeface="Nikosh" pitchFamily="2" charset="0"/>
              </a:rPr>
              <a:t>ইনপুট ডিভাইসঃ 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ডিভাইসের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কম্পিউটারে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প্রবেশ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করানো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ইনপুট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ডিভাইস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685800"/>
            <a:ext cx="3657600" cy="533400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algn="ctr"/>
            <a:r>
              <a:rPr lang="bn-BD" sz="3200" dirty="0" smtClean="0">
                <a:solidFill>
                  <a:schemeClr val="tx2">
                    <a:lumMod val="50000"/>
                  </a:schemeClr>
                </a:solidFill>
              </a:rPr>
              <a:t>একক কাজ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038600"/>
            <a:ext cx="6736080" cy="1679448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bn-BD" dirty="0" smtClean="0"/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সকল ইনপুট ডিভাইসের নাম বলা হয়েছে সেগুলো ছাড়া আরো কি কি ইনপুট ডিভাইস হতে পারে লিখ ।	</a:t>
            </a:r>
            <a:endParaRPr lang="en-US" sz="3200" dirty="0"/>
          </a:p>
        </p:txBody>
      </p:sp>
      <p:pic>
        <p:nvPicPr>
          <p:cNvPr id="1026" name="Picture 2" descr="C:\Users\i\Pictures\aa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066800"/>
            <a:ext cx="2452687" cy="271633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533400"/>
            <a:ext cx="23342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" pitchFamily="2" charset="0"/>
                <a:cs typeface="Nikosh" pitchFamily="2" charset="0"/>
              </a:rPr>
              <a:t>জোড়ায় কাজ 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4419600"/>
            <a:ext cx="7162800" cy="107721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একই সাথে ইনপুট ও আউটপুট হিসাবে ব্যবহার হয় এ ধরনের ২ টি ডিভাইসের বর্ণনা দাও।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C:\Users\i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295400"/>
            <a:ext cx="4495800" cy="299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667</TotalTime>
  <Words>197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 প্রিয় শিক্ষার্থীরা  আসসালামু আলাইকুম </vt:lpstr>
      <vt:lpstr> পরিচিতি </vt:lpstr>
      <vt:lpstr>Slide 3</vt:lpstr>
      <vt:lpstr>ইনপুট  ডিভাইস পরিচিতি  </vt:lpstr>
      <vt:lpstr>Slide 5</vt:lpstr>
      <vt:lpstr>Slide 6</vt:lpstr>
      <vt:lpstr>Slide 7</vt:lpstr>
      <vt:lpstr>একক কাজ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wkÿK cwiwPwZ</dc:title>
  <dc:creator>Windows User</dc:creator>
  <cp:lastModifiedBy>AAAA</cp:lastModifiedBy>
  <cp:revision>136</cp:revision>
  <dcterms:created xsi:type="dcterms:W3CDTF">2017-09-06T00:41:08Z</dcterms:created>
  <dcterms:modified xsi:type="dcterms:W3CDTF">2020-10-15T17:46:49Z</dcterms:modified>
</cp:coreProperties>
</file>