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79" r:id="rId4"/>
    <p:sldId id="267" r:id="rId5"/>
    <p:sldId id="257" r:id="rId6"/>
    <p:sldId id="268" r:id="rId7"/>
    <p:sldId id="269" r:id="rId8"/>
    <p:sldId id="281" r:id="rId9"/>
    <p:sldId id="275" r:id="rId10"/>
    <p:sldId id="274" r:id="rId11"/>
    <p:sldId id="283" r:id="rId12"/>
    <p:sldId id="282" r:id="rId13"/>
    <p:sldId id="258" r:id="rId14"/>
    <p:sldId id="270" r:id="rId15"/>
    <p:sldId id="271" r:id="rId16"/>
    <p:sldId id="272" r:id="rId17"/>
    <p:sldId id="278" r:id="rId18"/>
    <p:sldId id="259" r:id="rId19"/>
    <p:sldId id="277" r:id="rId20"/>
    <p:sldId id="273" r:id="rId21"/>
    <p:sldId id="261" r:id="rId22"/>
    <p:sldId id="264" r:id="rId23"/>
    <p:sldId id="260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DB68D-5553-48DC-89AB-C52306420EF6}" type="doc">
      <dgm:prSet loTypeId="urn:microsoft.com/office/officeart/2005/8/layout/radial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060CEB-54CF-4C70-8C7A-EBF85DE0CF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16827FD-DD0A-4B4B-B93C-4BF09E36F851}" type="parTrans" cxnId="{C1F88DBB-4321-4719-AF6F-37DEF0ABC011}">
      <dgm:prSet/>
      <dgm:spPr/>
      <dgm:t>
        <a:bodyPr/>
        <a:lstStyle/>
        <a:p>
          <a:endParaRPr lang="en-US"/>
        </a:p>
      </dgm:t>
    </dgm:pt>
    <dgm:pt modelId="{ACB67D19-DCCC-44E3-8039-3F4ED493DE23}" type="sibTrans" cxnId="{C1F88DBB-4321-4719-AF6F-37DEF0ABC011}">
      <dgm:prSet/>
      <dgm:spPr/>
      <dgm:t>
        <a:bodyPr/>
        <a:lstStyle/>
        <a:p>
          <a:endParaRPr lang="en-US"/>
        </a:p>
      </dgm:t>
    </dgm:pt>
    <dgm:pt modelId="{67991A5F-9D48-455C-B659-2DAD0064EF2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B0B9251-8378-4DBA-B1F4-7ABF390E0E9C}" type="parTrans" cxnId="{D05C6B44-0AAA-49C2-B5B1-44306BD658C0}">
      <dgm:prSet/>
      <dgm:spPr/>
      <dgm:t>
        <a:bodyPr/>
        <a:lstStyle/>
        <a:p>
          <a:endParaRPr lang="en-US"/>
        </a:p>
      </dgm:t>
    </dgm:pt>
    <dgm:pt modelId="{55A37682-3920-45C9-B7FB-88DCADE19D94}" type="sibTrans" cxnId="{D05C6B44-0AAA-49C2-B5B1-44306BD658C0}">
      <dgm:prSet/>
      <dgm:spPr/>
      <dgm:t>
        <a:bodyPr/>
        <a:lstStyle/>
        <a:p>
          <a:endParaRPr lang="en-US"/>
        </a:p>
      </dgm:t>
    </dgm:pt>
    <dgm:pt modelId="{612D8D72-E312-4897-B653-F5B1314F54B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উপগ্রহ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172AD43-3A83-43BD-9F6E-D165209DA44F}" type="parTrans" cxnId="{AD20E5D4-B145-41C8-B6EE-C982873F9D28}">
      <dgm:prSet/>
      <dgm:spPr/>
      <dgm:t>
        <a:bodyPr/>
        <a:lstStyle/>
        <a:p>
          <a:endParaRPr lang="en-US"/>
        </a:p>
      </dgm:t>
    </dgm:pt>
    <dgm:pt modelId="{FD9B3BD7-3884-44CB-AE0B-F77918424FA0}" type="sibTrans" cxnId="{AD20E5D4-B145-41C8-B6EE-C982873F9D28}">
      <dgm:prSet/>
      <dgm:spPr/>
      <dgm:t>
        <a:bodyPr/>
        <a:lstStyle/>
        <a:p>
          <a:endParaRPr lang="en-US"/>
        </a:p>
      </dgm:t>
    </dgm:pt>
    <dgm:pt modelId="{86C6F634-71F0-4103-A1B2-3BF18B2776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প্রযুক্তি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112CF5F-16D1-448D-B2AE-E41ABF70C770}" type="parTrans" cxnId="{14A1EF9C-BFAA-4D3C-BEE9-8101012708F5}">
      <dgm:prSet/>
      <dgm:spPr/>
      <dgm:t>
        <a:bodyPr/>
        <a:lstStyle/>
        <a:p>
          <a:endParaRPr lang="en-US"/>
        </a:p>
      </dgm:t>
    </dgm:pt>
    <dgm:pt modelId="{0E134657-4126-4B88-9175-268B731DC707}" type="sibTrans" cxnId="{14A1EF9C-BFAA-4D3C-BEE9-8101012708F5}">
      <dgm:prSet/>
      <dgm:spPr/>
      <dgm:t>
        <a:bodyPr/>
        <a:lstStyle/>
        <a:p>
          <a:endParaRPr lang="en-US"/>
        </a:p>
      </dgm:t>
    </dgm:pt>
    <dgm:pt modelId="{CBC94A5C-73E9-4125-84AA-0628C4D6040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ভার্চুয়াল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041B2A9-36BC-4044-B8F2-64560EE5B08F}" type="parTrans" cxnId="{888A03BB-5696-4BC0-9622-E5A61938EE67}">
      <dgm:prSet/>
      <dgm:spPr/>
      <dgm:t>
        <a:bodyPr/>
        <a:lstStyle/>
        <a:p>
          <a:endParaRPr lang="en-US"/>
        </a:p>
      </dgm:t>
    </dgm:pt>
    <dgm:pt modelId="{510FE839-5415-428A-B94E-289CCAD9B93F}" type="sibTrans" cxnId="{888A03BB-5696-4BC0-9622-E5A61938EE67}">
      <dgm:prSet/>
      <dgm:spPr/>
      <dgm:t>
        <a:bodyPr/>
        <a:lstStyle/>
        <a:p>
          <a:endParaRPr lang="en-US"/>
        </a:p>
      </dgm:t>
    </dgm:pt>
    <dgm:pt modelId="{AC07365D-1EDF-446E-BF88-C81BC586D3D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4026662-8C6D-469B-87B2-75806C966F64}" type="parTrans" cxnId="{24D64054-8882-47C1-AAEE-347F6049BE4D}">
      <dgm:prSet/>
      <dgm:spPr/>
      <dgm:t>
        <a:bodyPr/>
        <a:lstStyle/>
        <a:p>
          <a:endParaRPr lang="en-US"/>
        </a:p>
      </dgm:t>
    </dgm:pt>
    <dgm:pt modelId="{4CDC0AF2-DE96-41B9-8EA5-D554254CB1DB}" type="sibTrans" cxnId="{24D64054-8882-47C1-AAEE-347F6049BE4D}">
      <dgm:prSet/>
      <dgm:spPr/>
      <dgm:t>
        <a:bodyPr/>
        <a:lstStyle/>
        <a:p>
          <a:endParaRPr lang="en-US"/>
        </a:p>
      </dgm:t>
    </dgm:pt>
    <dgm:pt modelId="{EB1C9EA5-5B61-4F4D-BC50-C43668D5BC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1EA4B11-564E-4FA3-B086-EF8CE88F9F7B}" type="parTrans" cxnId="{8DC20E8F-D235-4A05-9A86-248C98F11565}">
      <dgm:prSet/>
      <dgm:spPr/>
      <dgm:t>
        <a:bodyPr/>
        <a:lstStyle/>
        <a:p>
          <a:endParaRPr lang="en-US"/>
        </a:p>
      </dgm:t>
    </dgm:pt>
    <dgm:pt modelId="{3A3B556A-A9D7-4B63-97F0-F31AF6F78B73}" type="sibTrans" cxnId="{8DC20E8F-D235-4A05-9A86-248C98F11565}">
      <dgm:prSet/>
      <dgm:spPr/>
      <dgm:t>
        <a:bodyPr/>
        <a:lstStyle/>
        <a:p>
          <a:endParaRPr lang="en-US"/>
        </a:p>
      </dgm:t>
    </dgm:pt>
    <dgm:pt modelId="{C32A2587-3C15-4B6C-8D91-5D912A26B9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96DD86B-94F1-4490-8561-27E010FE9F20}" type="parTrans" cxnId="{91699DF0-5190-4C47-BA67-C11CB6CBF289}">
      <dgm:prSet/>
      <dgm:spPr/>
      <dgm:t>
        <a:bodyPr/>
        <a:lstStyle/>
        <a:p>
          <a:endParaRPr lang="en-US"/>
        </a:p>
      </dgm:t>
    </dgm:pt>
    <dgm:pt modelId="{493AAE39-4862-450D-A163-175E313A0A00}" type="sibTrans" cxnId="{91699DF0-5190-4C47-BA67-C11CB6CBF289}">
      <dgm:prSet/>
      <dgm:spPr/>
      <dgm:t>
        <a:bodyPr/>
        <a:lstStyle/>
        <a:p>
          <a:endParaRPr lang="en-US"/>
        </a:p>
      </dgm:t>
    </dgm:pt>
    <dgm:pt modelId="{41D30C61-B624-479F-B02A-9D83115449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8DD2AD3-C008-48CF-8BCF-E5349A524F54}" type="parTrans" cxnId="{14CC0572-106F-44D5-86F9-FCBEB485E292}">
      <dgm:prSet/>
      <dgm:spPr/>
      <dgm:t>
        <a:bodyPr/>
        <a:lstStyle/>
        <a:p>
          <a:endParaRPr lang="en-US"/>
        </a:p>
      </dgm:t>
    </dgm:pt>
    <dgm:pt modelId="{5CE3622E-E694-4FA9-BD9E-B81C9B52B022}" type="sibTrans" cxnId="{14CC0572-106F-44D5-86F9-FCBEB485E292}">
      <dgm:prSet/>
      <dgm:spPr/>
      <dgm:t>
        <a:bodyPr/>
        <a:lstStyle/>
        <a:p>
          <a:endParaRPr lang="en-US"/>
        </a:p>
      </dgm:t>
    </dgm:pt>
    <dgm:pt modelId="{46029DF0-5F3B-41EF-9A64-75F61C670D8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50206C3-1232-49E2-8333-8D43B101A58D}" type="parTrans" cxnId="{A1AD3FE8-D39D-4F1F-A68F-1D859B4DBCD5}">
      <dgm:prSet/>
      <dgm:spPr/>
      <dgm:t>
        <a:bodyPr/>
        <a:lstStyle/>
        <a:p>
          <a:endParaRPr lang="en-US"/>
        </a:p>
      </dgm:t>
    </dgm:pt>
    <dgm:pt modelId="{5FFB1EDB-EB71-47EC-871D-262E5DBC703D}" type="sibTrans" cxnId="{A1AD3FE8-D39D-4F1F-A68F-1D859B4DBCD5}">
      <dgm:prSet/>
      <dgm:spPr/>
      <dgm:t>
        <a:bodyPr/>
        <a:lstStyle/>
        <a:p>
          <a:endParaRPr lang="en-US"/>
        </a:p>
      </dgm:t>
    </dgm:pt>
    <dgm:pt modelId="{6F53B872-F2E6-47FF-8C86-022EAC866F7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DC63A82-916D-40B9-9E21-2872CF217244}" type="parTrans" cxnId="{2B486625-0651-447E-9A4F-7FBE34C15916}">
      <dgm:prSet/>
      <dgm:spPr/>
      <dgm:t>
        <a:bodyPr/>
        <a:lstStyle/>
        <a:p>
          <a:endParaRPr lang="en-US"/>
        </a:p>
      </dgm:t>
    </dgm:pt>
    <dgm:pt modelId="{9D839C78-7024-4E14-9B21-890112B83975}" type="sibTrans" cxnId="{2B486625-0651-447E-9A4F-7FBE34C15916}">
      <dgm:prSet/>
      <dgm:spPr/>
      <dgm:t>
        <a:bodyPr/>
        <a:lstStyle/>
        <a:p>
          <a:endParaRPr lang="en-US"/>
        </a:p>
      </dgm:t>
    </dgm:pt>
    <dgm:pt modelId="{43FF382B-FA6B-4259-8133-E11B10A69783}" type="pres">
      <dgm:prSet presAssocID="{778DB68D-5553-48DC-89AB-C52306420E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8EF52-8B29-419D-969C-6D27F57C525A}" type="pres">
      <dgm:prSet presAssocID="{E8060CEB-54CF-4C70-8C7A-EBF85DE0CFE0}" presName="centerShape" presStyleLbl="node0" presStyleIdx="0" presStyleCnt="1"/>
      <dgm:spPr/>
      <dgm:t>
        <a:bodyPr/>
        <a:lstStyle/>
        <a:p>
          <a:endParaRPr lang="en-US"/>
        </a:p>
      </dgm:t>
    </dgm:pt>
    <dgm:pt modelId="{D9BDFE4D-BEE6-487F-9443-FB6EC53FC9E3}" type="pres">
      <dgm:prSet presAssocID="{2B0B9251-8378-4DBA-B1F4-7ABF390E0E9C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3C456CCD-4CD7-43D6-BBC6-02C6D8E0C437}" type="pres">
      <dgm:prSet presAssocID="{2B0B9251-8378-4DBA-B1F4-7ABF390E0E9C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6AD62DC-5BAF-4F97-B287-18D9A4FB2A72}" type="pres">
      <dgm:prSet presAssocID="{67991A5F-9D48-455C-B659-2DAD0064EF2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9D2E-3798-4696-9EA1-6BF86F04289C}" type="pres">
      <dgm:prSet presAssocID="{21EA4B11-564E-4FA3-B086-EF8CE88F9F7B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CD353D1-AB38-404D-A758-CD6E84A78138}" type="pres">
      <dgm:prSet presAssocID="{21EA4B11-564E-4FA3-B086-EF8CE88F9F7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DAE446F-C9C2-4D68-9AAB-474C75D03EAB}" type="pres">
      <dgm:prSet presAssocID="{EB1C9EA5-5B61-4F4D-BC50-C43668D5BC1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E5698-8CB3-4D3B-BBDC-4544B7597BD1}" type="pres">
      <dgm:prSet presAssocID="{296DD86B-94F1-4490-8561-27E010FE9F20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77DA69C3-1C2F-4735-B8B7-A1F97AACC1FB}" type="pres">
      <dgm:prSet presAssocID="{296DD86B-94F1-4490-8561-27E010FE9F2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22702FD7-E4EC-485B-ADD2-07A881E88A9C}" type="pres">
      <dgm:prSet presAssocID="{C32A2587-3C15-4B6C-8D91-5D912A26B92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32489-8017-41B9-85EE-53D00C7754D5}" type="pres">
      <dgm:prSet presAssocID="{EDC63A82-916D-40B9-9E21-2872CF217244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9B17DED-E0D6-4C4E-A539-7F06736684EA}" type="pres">
      <dgm:prSet presAssocID="{EDC63A82-916D-40B9-9E21-2872CF21724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D84C05D7-C6C4-4021-B781-DED7614493F9}" type="pres">
      <dgm:prSet presAssocID="{6F53B872-F2E6-47FF-8C86-022EAC866F7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3934-C062-46B6-BB8C-193347638D0F}" type="pres">
      <dgm:prSet presAssocID="{A50206C3-1232-49E2-8333-8D43B101A58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DBF88127-2B26-4D07-B369-FB7709E6DBEC}" type="pres">
      <dgm:prSet presAssocID="{A50206C3-1232-49E2-8333-8D43B101A58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90AA916-E40C-47D1-9654-6F68972063A8}" type="pres">
      <dgm:prSet presAssocID="{46029DF0-5F3B-41EF-9A64-75F61C670D8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3259-7E79-4E37-B276-720D3EF868F8}" type="pres">
      <dgm:prSet presAssocID="{18DD2AD3-C008-48CF-8BCF-E5349A524F5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E9EA2E68-9906-492C-8F04-1C6C201B4158}" type="pres">
      <dgm:prSet presAssocID="{18DD2AD3-C008-48CF-8BCF-E5349A524F5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D1E530D-8DA7-42A6-AAFA-A0206E72BA54}" type="pres">
      <dgm:prSet presAssocID="{41D30C61-B624-479F-B02A-9D831154492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233F2-BBF7-4E87-9E53-9D08197BE7A1}" type="pres">
      <dgm:prSet presAssocID="{4172AD43-3A83-43BD-9F6E-D165209DA44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25AE396-459D-4ED5-9C81-8AFF8B5C3EB6}" type="pres">
      <dgm:prSet presAssocID="{4172AD43-3A83-43BD-9F6E-D165209DA44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F937EB3-AC72-4805-A1D4-5A9B379C2E16}" type="pres">
      <dgm:prSet presAssocID="{612D8D72-E312-4897-B653-F5B1314F54B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A0752-0C7C-4CB3-8628-D3A645F5F201}" type="pres">
      <dgm:prSet presAssocID="{E4026662-8C6D-469B-87B2-75806C966F64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A9749ED5-FB88-41A5-816C-26F0259FC83C}" type="pres">
      <dgm:prSet presAssocID="{E4026662-8C6D-469B-87B2-75806C966F6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0170797-695C-4EF6-97C7-5788C9435524}" type="pres">
      <dgm:prSet presAssocID="{AC07365D-1EDF-446E-BF88-C81BC586D3D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75FD-7717-4799-9E5B-69B6B2396877}" type="pres">
      <dgm:prSet presAssocID="{4112CF5F-16D1-448D-B2AE-E41ABF70C77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6311B09A-B618-47AC-9DAC-1DED66F00196}" type="pres">
      <dgm:prSet presAssocID="{4112CF5F-16D1-448D-B2AE-E41ABF70C77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8EF3998B-8BD9-440C-972A-1E279EC9C3F5}" type="pres">
      <dgm:prSet presAssocID="{86C6F634-71F0-4103-A1B2-3BF18B2776E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5BA2-8281-4CCA-8EB8-91C38CAA34AA}" type="pres">
      <dgm:prSet presAssocID="{C041B2A9-36BC-4044-B8F2-64560EE5B08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6D118AE3-80F3-4885-A08B-377BDF840AD4}" type="pres">
      <dgm:prSet presAssocID="{C041B2A9-36BC-4044-B8F2-64560EE5B08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CBB46A2A-87CF-4983-9824-DC20562F5544}" type="pres">
      <dgm:prSet presAssocID="{CBC94A5C-73E9-4125-84AA-0628C4D6040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CEA5D-F338-42C6-A94E-7307E5D905B8}" type="presOf" srcId="{4172AD43-3A83-43BD-9F6E-D165209DA44F}" destId="{125AE396-459D-4ED5-9C81-8AFF8B5C3EB6}" srcOrd="1" destOrd="0" presId="urn:microsoft.com/office/officeart/2005/8/layout/radial5"/>
    <dgm:cxn modelId="{27833984-F483-4C25-9267-82C747290B61}" type="presOf" srcId="{E8060CEB-54CF-4C70-8C7A-EBF85DE0CFE0}" destId="{2B68EF52-8B29-419D-969C-6D27F57C525A}" srcOrd="0" destOrd="0" presId="urn:microsoft.com/office/officeart/2005/8/layout/radial5"/>
    <dgm:cxn modelId="{22101862-811F-4316-8867-6FB68B2C1F76}" type="presOf" srcId="{EDC63A82-916D-40B9-9E21-2872CF217244}" destId="{09B17DED-E0D6-4C4E-A539-7F06736684EA}" srcOrd="1" destOrd="0" presId="urn:microsoft.com/office/officeart/2005/8/layout/radial5"/>
    <dgm:cxn modelId="{A1AD3FE8-D39D-4F1F-A68F-1D859B4DBCD5}" srcId="{E8060CEB-54CF-4C70-8C7A-EBF85DE0CFE0}" destId="{46029DF0-5F3B-41EF-9A64-75F61C670D86}" srcOrd="4" destOrd="0" parTransId="{A50206C3-1232-49E2-8333-8D43B101A58D}" sibTransId="{5FFB1EDB-EB71-47EC-871D-262E5DBC703D}"/>
    <dgm:cxn modelId="{21948899-26A2-4CC3-AE47-87D62D6F080B}" type="presOf" srcId="{18DD2AD3-C008-48CF-8BCF-E5349A524F54}" destId="{3AB33259-7E79-4E37-B276-720D3EF868F8}" srcOrd="0" destOrd="0" presId="urn:microsoft.com/office/officeart/2005/8/layout/radial5"/>
    <dgm:cxn modelId="{A1E1650F-99B9-4D80-8119-9450703065B7}" type="presOf" srcId="{18DD2AD3-C008-48CF-8BCF-E5349A524F54}" destId="{E9EA2E68-9906-492C-8F04-1C6C201B4158}" srcOrd="1" destOrd="0" presId="urn:microsoft.com/office/officeart/2005/8/layout/radial5"/>
    <dgm:cxn modelId="{D05C6B44-0AAA-49C2-B5B1-44306BD658C0}" srcId="{E8060CEB-54CF-4C70-8C7A-EBF85DE0CFE0}" destId="{67991A5F-9D48-455C-B659-2DAD0064EF20}" srcOrd="0" destOrd="0" parTransId="{2B0B9251-8378-4DBA-B1F4-7ABF390E0E9C}" sibTransId="{55A37682-3920-45C9-B7FB-88DCADE19D94}"/>
    <dgm:cxn modelId="{3BCED23D-7C26-4B8D-9A7B-C43AA82D8C49}" type="presOf" srcId="{296DD86B-94F1-4490-8561-27E010FE9F20}" destId="{B97E5698-8CB3-4D3B-BBDC-4544B7597BD1}" srcOrd="0" destOrd="0" presId="urn:microsoft.com/office/officeart/2005/8/layout/radial5"/>
    <dgm:cxn modelId="{474B10B2-4746-449B-A63A-AB22CB4E9099}" type="presOf" srcId="{E4026662-8C6D-469B-87B2-75806C966F64}" destId="{C39A0752-0C7C-4CB3-8628-D3A645F5F201}" srcOrd="0" destOrd="0" presId="urn:microsoft.com/office/officeart/2005/8/layout/radial5"/>
    <dgm:cxn modelId="{EE2C0872-CB22-4505-A84E-FC882E1E73EA}" type="presOf" srcId="{2B0B9251-8378-4DBA-B1F4-7ABF390E0E9C}" destId="{D9BDFE4D-BEE6-487F-9443-FB6EC53FC9E3}" srcOrd="0" destOrd="0" presId="urn:microsoft.com/office/officeart/2005/8/layout/radial5"/>
    <dgm:cxn modelId="{14CC0572-106F-44D5-86F9-FCBEB485E292}" srcId="{E8060CEB-54CF-4C70-8C7A-EBF85DE0CFE0}" destId="{41D30C61-B624-479F-B02A-9D831154492F}" srcOrd="5" destOrd="0" parTransId="{18DD2AD3-C008-48CF-8BCF-E5349A524F54}" sibTransId="{5CE3622E-E694-4FA9-BD9E-B81C9B52B022}"/>
    <dgm:cxn modelId="{14EFE7F9-A78A-4909-BC9D-593623CCF171}" type="presOf" srcId="{6F53B872-F2E6-47FF-8C86-022EAC866F71}" destId="{D84C05D7-C6C4-4021-B781-DED7614493F9}" srcOrd="0" destOrd="0" presId="urn:microsoft.com/office/officeart/2005/8/layout/radial5"/>
    <dgm:cxn modelId="{83F18919-B456-48CD-9D75-6316209850D7}" type="presOf" srcId="{EB1C9EA5-5B61-4F4D-BC50-C43668D5BC1F}" destId="{5DAE446F-C9C2-4D68-9AAB-474C75D03EAB}" srcOrd="0" destOrd="0" presId="urn:microsoft.com/office/officeart/2005/8/layout/radial5"/>
    <dgm:cxn modelId="{AD20E5D4-B145-41C8-B6EE-C982873F9D28}" srcId="{E8060CEB-54CF-4C70-8C7A-EBF85DE0CFE0}" destId="{612D8D72-E312-4897-B653-F5B1314F54BA}" srcOrd="6" destOrd="0" parTransId="{4172AD43-3A83-43BD-9F6E-D165209DA44F}" sibTransId="{FD9B3BD7-3884-44CB-AE0B-F77918424FA0}"/>
    <dgm:cxn modelId="{C1F88DBB-4321-4719-AF6F-37DEF0ABC011}" srcId="{778DB68D-5553-48DC-89AB-C52306420EF6}" destId="{E8060CEB-54CF-4C70-8C7A-EBF85DE0CFE0}" srcOrd="0" destOrd="0" parTransId="{B16827FD-DD0A-4B4B-B93C-4BF09E36F851}" sibTransId="{ACB67D19-DCCC-44E3-8039-3F4ED493DE23}"/>
    <dgm:cxn modelId="{2B486625-0651-447E-9A4F-7FBE34C15916}" srcId="{E8060CEB-54CF-4C70-8C7A-EBF85DE0CFE0}" destId="{6F53B872-F2E6-47FF-8C86-022EAC866F71}" srcOrd="3" destOrd="0" parTransId="{EDC63A82-916D-40B9-9E21-2872CF217244}" sibTransId="{9D839C78-7024-4E14-9B21-890112B83975}"/>
    <dgm:cxn modelId="{ADA85723-44CC-43E0-B9B2-CD5ABCBF1C02}" type="presOf" srcId="{41D30C61-B624-479F-B02A-9D831154492F}" destId="{FD1E530D-8DA7-42A6-AAFA-A0206E72BA54}" srcOrd="0" destOrd="0" presId="urn:microsoft.com/office/officeart/2005/8/layout/radial5"/>
    <dgm:cxn modelId="{F25164F6-BDCA-4739-A4A6-3A73424D92CC}" type="presOf" srcId="{612D8D72-E312-4897-B653-F5B1314F54BA}" destId="{2F937EB3-AC72-4805-A1D4-5A9B379C2E16}" srcOrd="0" destOrd="0" presId="urn:microsoft.com/office/officeart/2005/8/layout/radial5"/>
    <dgm:cxn modelId="{F8BBC840-4F2F-44CE-9F77-3B0963B182DD}" type="presOf" srcId="{4112CF5F-16D1-448D-B2AE-E41ABF70C770}" destId="{C76775FD-7717-4799-9E5B-69B6B2396877}" srcOrd="0" destOrd="0" presId="urn:microsoft.com/office/officeart/2005/8/layout/radial5"/>
    <dgm:cxn modelId="{424983F4-20F6-480A-8D0D-87B9F5DFEE7D}" type="presOf" srcId="{A50206C3-1232-49E2-8333-8D43B101A58D}" destId="{CDF03934-C062-46B6-BB8C-193347638D0F}" srcOrd="0" destOrd="0" presId="urn:microsoft.com/office/officeart/2005/8/layout/radial5"/>
    <dgm:cxn modelId="{2CF74C6F-3B15-4694-B4C2-3FB81282DD50}" type="presOf" srcId="{46029DF0-5F3B-41EF-9A64-75F61C670D86}" destId="{D90AA916-E40C-47D1-9654-6F68972063A8}" srcOrd="0" destOrd="0" presId="urn:microsoft.com/office/officeart/2005/8/layout/radial5"/>
    <dgm:cxn modelId="{C1EA3678-2045-4F8D-9C6A-F15CF3230C85}" type="presOf" srcId="{21EA4B11-564E-4FA3-B086-EF8CE88F9F7B}" destId="{7FF69D2E-3798-4696-9EA1-6BF86F04289C}" srcOrd="0" destOrd="0" presId="urn:microsoft.com/office/officeart/2005/8/layout/radial5"/>
    <dgm:cxn modelId="{890C0A32-77D1-4553-B016-77899AB2DEBC}" type="presOf" srcId="{C041B2A9-36BC-4044-B8F2-64560EE5B08F}" destId="{98C55BA2-8281-4CCA-8EB8-91C38CAA34AA}" srcOrd="0" destOrd="0" presId="urn:microsoft.com/office/officeart/2005/8/layout/radial5"/>
    <dgm:cxn modelId="{8425709C-ADBC-4F05-AB26-C41796C09338}" type="presOf" srcId="{E4026662-8C6D-469B-87B2-75806C966F64}" destId="{A9749ED5-FB88-41A5-816C-26F0259FC83C}" srcOrd="1" destOrd="0" presId="urn:microsoft.com/office/officeart/2005/8/layout/radial5"/>
    <dgm:cxn modelId="{888A03BB-5696-4BC0-9622-E5A61938EE67}" srcId="{E8060CEB-54CF-4C70-8C7A-EBF85DE0CFE0}" destId="{CBC94A5C-73E9-4125-84AA-0628C4D60406}" srcOrd="9" destOrd="0" parTransId="{C041B2A9-36BC-4044-B8F2-64560EE5B08F}" sibTransId="{510FE839-5415-428A-B94E-289CCAD9B93F}"/>
    <dgm:cxn modelId="{14A1EF9C-BFAA-4D3C-BEE9-8101012708F5}" srcId="{E8060CEB-54CF-4C70-8C7A-EBF85DE0CFE0}" destId="{86C6F634-71F0-4103-A1B2-3BF18B2776EB}" srcOrd="8" destOrd="0" parTransId="{4112CF5F-16D1-448D-B2AE-E41ABF70C770}" sibTransId="{0E134657-4126-4B88-9175-268B731DC707}"/>
    <dgm:cxn modelId="{2749E0A4-026B-4E54-9F97-A7ED037A91CF}" type="presOf" srcId="{A50206C3-1232-49E2-8333-8D43B101A58D}" destId="{DBF88127-2B26-4D07-B369-FB7709E6DBEC}" srcOrd="1" destOrd="0" presId="urn:microsoft.com/office/officeart/2005/8/layout/radial5"/>
    <dgm:cxn modelId="{116C3256-9D6F-4EEF-A176-7647526F48E1}" type="presOf" srcId="{C32A2587-3C15-4B6C-8D91-5D912A26B929}" destId="{22702FD7-E4EC-485B-ADD2-07A881E88A9C}" srcOrd="0" destOrd="0" presId="urn:microsoft.com/office/officeart/2005/8/layout/radial5"/>
    <dgm:cxn modelId="{2F02E58B-8686-4E88-A109-A2DAB9A6EBE4}" type="presOf" srcId="{EDC63A82-916D-40B9-9E21-2872CF217244}" destId="{5E132489-8017-41B9-85EE-53D00C7754D5}" srcOrd="0" destOrd="0" presId="urn:microsoft.com/office/officeart/2005/8/layout/radial5"/>
    <dgm:cxn modelId="{FE7F0068-5EA4-461D-B8C4-5B16B6E6EC4C}" type="presOf" srcId="{4112CF5F-16D1-448D-B2AE-E41ABF70C770}" destId="{6311B09A-B618-47AC-9DAC-1DED66F00196}" srcOrd="1" destOrd="0" presId="urn:microsoft.com/office/officeart/2005/8/layout/radial5"/>
    <dgm:cxn modelId="{56F499F6-170E-4CF0-922D-EA243548ECC7}" type="presOf" srcId="{21EA4B11-564E-4FA3-B086-EF8CE88F9F7B}" destId="{ECD353D1-AB38-404D-A758-CD6E84A78138}" srcOrd="1" destOrd="0" presId="urn:microsoft.com/office/officeart/2005/8/layout/radial5"/>
    <dgm:cxn modelId="{D2A7E671-60F5-417E-B0D2-CE908E6C8180}" type="presOf" srcId="{778DB68D-5553-48DC-89AB-C52306420EF6}" destId="{43FF382B-FA6B-4259-8133-E11B10A69783}" srcOrd="0" destOrd="0" presId="urn:microsoft.com/office/officeart/2005/8/layout/radial5"/>
    <dgm:cxn modelId="{8DC20E8F-D235-4A05-9A86-248C98F11565}" srcId="{E8060CEB-54CF-4C70-8C7A-EBF85DE0CFE0}" destId="{EB1C9EA5-5B61-4F4D-BC50-C43668D5BC1F}" srcOrd="1" destOrd="0" parTransId="{21EA4B11-564E-4FA3-B086-EF8CE88F9F7B}" sibTransId="{3A3B556A-A9D7-4B63-97F0-F31AF6F78B73}"/>
    <dgm:cxn modelId="{9725820C-5844-44DF-A77D-796CA6260D9F}" type="presOf" srcId="{CBC94A5C-73E9-4125-84AA-0628C4D60406}" destId="{CBB46A2A-87CF-4983-9824-DC20562F5544}" srcOrd="0" destOrd="0" presId="urn:microsoft.com/office/officeart/2005/8/layout/radial5"/>
    <dgm:cxn modelId="{1442BE00-6B78-4DCB-8C2C-C38858AE9D7F}" type="presOf" srcId="{C041B2A9-36BC-4044-B8F2-64560EE5B08F}" destId="{6D118AE3-80F3-4885-A08B-377BDF840AD4}" srcOrd="1" destOrd="0" presId="urn:microsoft.com/office/officeart/2005/8/layout/radial5"/>
    <dgm:cxn modelId="{31694A46-89E9-4EAB-92E5-14C9D4EEA0E8}" type="presOf" srcId="{296DD86B-94F1-4490-8561-27E010FE9F20}" destId="{77DA69C3-1C2F-4735-B8B7-A1F97AACC1FB}" srcOrd="1" destOrd="0" presId="urn:microsoft.com/office/officeart/2005/8/layout/radial5"/>
    <dgm:cxn modelId="{5A16E246-8E55-474D-B492-A66E60374506}" type="presOf" srcId="{67991A5F-9D48-455C-B659-2DAD0064EF20}" destId="{86AD62DC-5BAF-4F97-B287-18D9A4FB2A72}" srcOrd="0" destOrd="0" presId="urn:microsoft.com/office/officeart/2005/8/layout/radial5"/>
    <dgm:cxn modelId="{46610B6E-523F-47E6-A03B-4754A99B449F}" type="presOf" srcId="{2B0B9251-8378-4DBA-B1F4-7ABF390E0E9C}" destId="{3C456CCD-4CD7-43D6-BBC6-02C6D8E0C437}" srcOrd="1" destOrd="0" presId="urn:microsoft.com/office/officeart/2005/8/layout/radial5"/>
    <dgm:cxn modelId="{91699DF0-5190-4C47-BA67-C11CB6CBF289}" srcId="{E8060CEB-54CF-4C70-8C7A-EBF85DE0CFE0}" destId="{C32A2587-3C15-4B6C-8D91-5D912A26B929}" srcOrd="2" destOrd="0" parTransId="{296DD86B-94F1-4490-8561-27E010FE9F20}" sibTransId="{493AAE39-4862-450D-A163-175E313A0A00}"/>
    <dgm:cxn modelId="{667A1B9E-38D7-4087-9F90-DD7499E08F7D}" type="presOf" srcId="{AC07365D-1EDF-446E-BF88-C81BC586D3D6}" destId="{60170797-695C-4EF6-97C7-5788C9435524}" srcOrd="0" destOrd="0" presId="urn:microsoft.com/office/officeart/2005/8/layout/radial5"/>
    <dgm:cxn modelId="{45E51B60-45C5-42E3-9170-51DE1616D35D}" type="presOf" srcId="{4172AD43-3A83-43BD-9F6E-D165209DA44F}" destId="{EB3233F2-BBF7-4E87-9E53-9D08197BE7A1}" srcOrd="0" destOrd="0" presId="urn:microsoft.com/office/officeart/2005/8/layout/radial5"/>
    <dgm:cxn modelId="{F41600D3-A452-450C-A8AA-0D239DE38412}" type="presOf" srcId="{86C6F634-71F0-4103-A1B2-3BF18B2776EB}" destId="{8EF3998B-8BD9-440C-972A-1E279EC9C3F5}" srcOrd="0" destOrd="0" presId="urn:microsoft.com/office/officeart/2005/8/layout/radial5"/>
    <dgm:cxn modelId="{24D64054-8882-47C1-AAEE-347F6049BE4D}" srcId="{E8060CEB-54CF-4C70-8C7A-EBF85DE0CFE0}" destId="{AC07365D-1EDF-446E-BF88-C81BC586D3D6}" srcOrd="7" destOrd="0" parTransId="{E4026662-8C6D-469B-87B2-75806C966F64}" sibTransId="{4CDC0AF2-DE96-41B9-8EA5-D554254CB1DB}"/>
    <dgm:cxn modelId="{2EC5C031-914D-4E92-8887-F347D1DF07B1}" type="presParOf" srcId="{43FF382B-FA6B-4259-8133-E11B10A69783}" destId="{2B68EF52-8B29-419D-969C-6D27F57C525A}" srcOrd="0" destOrd="0" presId="urn:microsoft.com/office/officeart/2005/8/layout/radial5"/>
    <dgm:cxn modelId="{725B5D50-287E-4A8A-A890-5AEED020FBE3}" type="presParOf" srcId="{43FF382B-FA6B-4259-8133-E11B10A69783}" destId="{D9BDFE4D-BEE6-487F-9443-FB6EC53FC9E3}" srcOrd="1" destOrd="0" presId="urn:microsoft.com/office/officeart/2005/8/layout/radial5"/>
    <dgm:cxn modelId="{B50DD6C2-5D82-4867-9C10-DFB6683696ED}" type="presParOf" srcId="{D9BDFE4D-BEE6-487F-9443-FB6EC53FC9E3}" destId="{3C456CCD-4CD7-43D6-BBC6-02C6D8E0C437}" srcOrd="0" destOrd="0" presId="urn:microsoft.com/office/officeart/2005/8/layout/radial5"/>
    <dgm:cxn modelId="{5D97FC5C-B8A2-4BE1-96B4-CB8E69DF7127}" type="presParOf" srcId="{43FF382B-FA6B-4259-8133-E11B10A69783}" destId="{86AD62DC-5BAF-4F97-B287-18D9A4FB2A72}" srcOrd="2" destOrd="0" presId="urn:microsoft.com/office/officeart/2005/8/layout/radial5"/>
    <dgm:cxn modelId="{5961FE7E-345B-4A71-B8FC-04A80FF861E9}" type="presParOf" srcId="{43FF382B-FA6B-4259-8133-E11B10A69783}" destId="{7FF69D2E-3798-4696-9EA1-6BF86F04289C}" srcOrd="3" destOrd="0" presId="urn:microsoft.com/office/officeart/2005/8/layout/radial5"/>
    <dgm:cxn modelId="{589E16BA-29FE-485B-A387-DEE735205319}" type="presParOf" srcId="{7FF69D2E-3798-4696-9EA1-6BF86F04289C}" destId="{ECD353D1-AB38-404D-A758-CD6E84A78138}" srcOrd="0" destOrd="0" presId="urn:microsoft.com/office/officeart/2005/8/layout/radial5"/>
    <dgm:cxn modelId="{7B64F8F0-0A77-4CC3-A544-4EA9477D9D33}" type="presParOf" srcId="{43FF382B-FA6B-4259-8133-E11B10A69783}" destId="{5DAE446F-C9C2-4D68-9AAB-474C75D03EAB}" srcOrd="4" destOrd="0" presId="urn:microsoft.com/office/officeart/2005/8/layout/radial5"/>
    <dgm:cxn modelId="{C1983D94-156C-4223-9504-C506735C5332}" type="presParOf" srcId="{43FF382B-FA6B-4259-8133-E11B10A69783}" destId="{B97E5698-8CB3-4D3B-BBDC-4544B7597BD1}" srcOrd="5" destOrd="0" presId="urn:microsoft.com/office/officeart/2005/8/layout/radial5"/>
    <dgm:cxn modelId="{04EC7162-78D1-4889-9250-36F46B322FA5}" type="presParOf" srcId="{B97E5698-8CB3-4D3B-BBDC-4544B7597BD1}" destId="{77DA69C3-1C2F-4735-B8B7-A1F97AACC1FB}" srcOrd="0" destOrd="0" presId="urn:microsoft.com/office/officeart/2005/8/layout/radial5"/>
    <dgm:cxn modelId="{45F73051-4AAB-4F61-9D30-C5AFC2136720}" type="presParOf" srcId="{43FF382B-FA6B-4259-8133-E11B10A69783}" destId="{22702FD7-E4EC-485B-ADD2-07A881E88A9C}" srcOrd="6" destOrd="0" presId="urn:microsoft.com/office/officeart/2005/8/layout/radial5"/>
    <dgm:cxn modelId="{B5D00E8C-9DD0-4B52-9B7B-8A4415C70A02}" type="presParOf" srcId="{43FF382B-FA6B-4259-8133-E11B10A69783}" destId="{5E132489-8017-41B9-85EE-53D00C7754D5}" srcOrd="7" destOrd="0" presId="urn:microsoft.com/office/officeart/2005/8/layout/radial5"/>
    <dgm:cxn modelId="{A3CAC6B0-AF1F-4095-B2D3-FCB2692E898E}" type="presParOf" srcId="{5E132489-8017-41B9-85EE-53D00C7754D5}" destId="{09B17DED-E0D6-4C4E-A539-7F06736684EA}" srcOrd="0" destOrd="0" presId="urn:microsoft.com/office/officeart/2005/8/layout/radial5"/>
    <dgm:cxn modelId="{647BDB74-4C23-4407-858A-68EE4794AC1B}" type="presParOf" srcId="{43FF382B-FA6B-4259-8133-E11B10A69783}" destId="{D84C05D7-C6C4-4021-B781-DED7614493F9}" srcOrd="8" destOrd="0" presId="urn:microsoft.com/office/officeart/2005/8/layout/radial5"/>
    <dgm:cxn modelId="{151718EF-9023-4F20-91A6-EFE41790E5A2}" type="presParOf" srcId="{43FF382B-FA6B-4259-8133-E11B10A69783}" destId="{CDF03934-C062-46B6-BB8C-193347638D0F}" srcOrd="9" destOrd="0" presId="urn:microsoft.com/office/officeart/2005/8/layout/radial5"/>
    <dgm:cxn modelId="{D5688E59-D9FC-4459-B795-CF7907938FA6}" type="presParOf" srcId="{CDF03934-C062-46B6-BB8C-193347638D0F}" destId="{DBF88127-2B26-4D07-B369-FB7709E6DBEC}" srcOrd="0" destOrd="0" presId="urn:microsoft.com/office/officeart/2005/8/layout/radial5"/>
    <dgm:cxn modelId="{E938C1C3-C3EF-4789-9F3C-1AC6C1CF9C60}" type="presParOf" srcId="{43FF382B-FA6B-4259-8133-E11B10A69783}" destId="{D90AA916-E40C-47D1-9654-6F68972063A8}" srcOrd="10" destOrd="0" presId="urn:microsoft.com/office/officeart/2005/8/layout/radial5"/>
    <dgm:cxn modelId="{5DED533F-6BB1-4B51-A083-5E6A103E94F1}" type="presParOf" srcId="{43FF382B-FA6B-4259-8133-E11B10A69783}" destId="{3AB33259-7E79-4E37-B276-720D3EF868F8}" srcOrd="11" destOrd="0" presId="urn:microsoft.com/office/officeart/2005/8/layout/radial5"/>
    <dgm:cxn modelId="{246C87D9-21F4-4A11-8684-DBFFAD260B56}" type="presParOf" srcId="{3AB33259-7E79-4E37-B276-720D3EF868F8}" destId="{E9EA2E68-9906-492C-8F04-1C6C201B4158}" srcOrd="0" destOrd="0" presId="urn:microsoft.com/office/officeart/2005/8/layout/radial5"/>
    <dgm:cxn modelId="{C96A9920-564A-4968-8415-FD7C6421BBBD}" type="presParOf" srcId="{43FF382B-FA6B-4259-8133-E11B10A69783}" destId="{FD1E530D-8DA7-42A6-AAFA-A0206E72BA54}" srcOrd="12" destOrd="0" presId="urn:microsoft.com/office/officeart/2005/8/layout/radial5"/>
    <dgm:cxn modelId="{117F2C85-B552-4983-8C22-EEB0CCA3A817}" type="presParOf" srcId="{43FF382B-FA6B-4259-8133-E11B10A69783}" destId="{EB3233F2-BBF7-4E87-9E53-9D08197BE7A1}" srcOrd="13" destOrd="0" presId="urn:microsoft.com/office/officeart/2005/8/layout/radial5"/>
    <dgm:cxn modelId="{FD1AFC4A-0710-438F-80E2-4FCA5D90D8B4}" type="presParOf" srcId="{EB3233F2-BBF7-4E87-9E53-9D08197BE7A1}" destId="{125AE396-459D-4ED5-9C81-8AFF8B5C3EB6}" srcOrd="0" destOrd="0" presId="urn:microsoft.com/office/officeart/2005/8/layout/radial5"/>
    <dgm:cxn modelId="{5306B013-ECDF-4E95-9297-504A1B40BD1F}" type="presParOf" srcId="{43FF382B-FA6B-4259-8133-E11B10A69783}" destId="{2F937EB3-AC72-4805-A1D4-5A9B379C2E16}" srcOrd="14" destOrd="0" presId="urn:microsoft.com/office/officeart/2005/8/layout/radial5"/>
    <dgm:cxn modelId="{943383CB-CD96-418C-B4D1-A8B9D5248D79}" type="presParOf" srcId="{43FF382B-FA6B-4259-8133-E11B10A69783}" destId="{C39A0752-0C7C-4CB3-8628-D3A645F5F201}" srcOrd="15" destOrd="0" presId="urn:microsoft.com/office/officeart/2005/8/layout/radial5"/>
    <dgm:cxn modelId="{1D4E7CC8-31BF-4535-A15C-4A56EBFD0411}" type="presParOf" srcId="{C39A0752-0C7C-4CB3-8628-D3A645F5F201}" destId="{A9749ED5-FB88-41A5-816C-26F0259FC83C}" srcOrd="0" destOrd="0" presId="urn:microsoft.com/office/officeart/2005/8/layout/radial5"/>
    <dgm:cxn modelId="{29B944EC-64B3-4341-88BE-82128A07944E}" type="presParOf" srcId="{43FF382B-FA6B-4259-8133-E11B10A69783}" destId="{60170797-695C-4EF6-97C7-5788C9435524}" srcOrd="16" destOrd="0" presId="urn:microsoft.com/office/officeart/2005/8/layout/radial5"/>
    <dgm:cxn modelId="{4ECD9799-3E40-43AA-8115-37BE689AEB91}" type="presParOf" srcId="{43FF382B-FA6B-4259-8133-E11B10A69783}" destId="{C76775FD-7717-4799-9E5B-69B6B2396877}" srcOrd="17" destOrd="0" presId="urn:microsoft.com/office/officeart/2005/8/layout/radial5"/>
    <dgm:cxn modelId="{C6B9B71B-C78F-4781-B02E-694BDAE1E05D}" type="presParOf" srcId="{C76775FD-7717-4799-9E5B-69B6B2396877}" destId="{6311B09A-B618-47AC-9DAC-1DED66F00196}" srcOrd="0" destOrd="0" presId="urn:microsoft.com/office/officeart/2005/8/layout/radial5"/>
    <dgm:cxn modelId="{9DBAB0E4-1866-411B-A549-F3EC67A68666}" type="presParOf" srcId="{43FF382B-FA6B-4259-8133-E11B10A69783}" destId="{8EF3998B-8BD9-440C-972A-1E279EC9C3F5}" srcOrd="18" destOrd="0" presId="urn:microsoft.com/office/officeart/2005/8/layout/radial5"/>
    <dgm:cxn modelId="{B36EDDD0-FB28-4616-A198-A2DFFFE20122}" type="presParOf" srcId="{43FF382B-FA6B-4259-8133-E11B10A69783}" destId="{98C55BA2-8281-4CCA-8EB8-91C38CAA34AA}" srcOrd="19" destOrd="0" presId="urn:microsoft.com/office/officeart/2005/8/layout/radial5"/>
    <dgm:cxn modelId="{C60B91E9-0234-4603-8AA0-69135CDE56F2}" type="presParOf" srcId="{98C55BA2-8281-4CCA-8EB8-91C38CAA34AA}" destId="{6D118AE3-80F3-4885-A08B-377BDF840AD4}" srcOrd="0" destOrd="0" presId="urn:microsoft.com/office/officeart/2005/8/layout/radial5"/>
    <dgm:cxn modelId="{383E9353-235F-4503-861F-F794B66016A7}" type="presParOf" srcId="{43FF382B-FA6B-4259-8133-E11B10A69783}" destId="{CBB46A2A-87CF-4983-9824-DC20562F5544}" srcOrd="20" destOrd="0" presId="urn:microsoft.com/office/officeart/2005/8/layout/radial5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8EF52-8B29-419D-969C-6D27F57C525A}">
      <dsp:nvSpPr>
        <dsp:cNvPr id="0" name=""/>
        <dsp:cNvSpPr/>
      </dsp:nvSpPr>
      <dsp:spPr>
        <a:xfrm>
          <a:off x="3429003" y="2325240"/>
          <a:ext cx="1451205" cy="145120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641527" y="2537764"/>
        <a:ext cx="1026157" cy="1026157"/>
      </dsp:txXfrm>
    </dsp:sp>
    <dsp:sp modelId="{D9BDFE4D-BEE6-487F-9443-FB6EC53FC9E3}">
      <dsp:nvSpPr>
        <dsp:cNvPr id="0" name=""/>
        <dsp:cNvSpPr/>
      </dsp:nvSpPr>
      <dsp:spPr>
        <a:xfrm rot="16200000">
          <a:off x="3852729" y="1526045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26741" y="1698739"/>
        <a:ext cx="455729" cy="296045"/>
      </dsp:txXfrm>
    </dsp:sp>
    <dsp:sp modelId="{86AD62DC-5BAF-4F97-B287-18D9A4FB2A72}">
      <dsp:nvSpPr>
        <dsp:cNvPr id="0" name=""/>
        <dsp:cNvSpPr/>
      </dsp:nvSpPr>
      <dsp:spPr>
        <a:xfrm>
          <a:off x="3574123" y="25120"/>
          <a:ext cx="1160964" cy="116096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44142" y="195139"/>
        <a:ext cx="820926" cy="820926"/>
      </dsp:txXfrm>
    </dsp:sp>
    <dsp:sp modelId="{7FF69D2E-3798-4696-9EA1-6BF86F04289C}">
      <dsp:nvSpPr>
        <dsp:cNvPr id="0" name=""/>
        <dsp:cNvSpPr/>
      </dsp:nvSpPr>
      <dsp:spPr>
        <a:xfrm rot="18360000">
          <a:off x="4603974" y="1770139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88988"/>
                <a:satOff val="-4531"/>
                <a:lumOff val="10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88988"/>
                <a:satOff val="-4531"/>
                <a:lumOff val="10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88988"/>
                <a:satOff val="-4531"/>
                <a:lumOff val="10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34483" y="1928698"/>
        <a:ext cx="455729" cy="296045"/>
      </dsp:txXfrm>
    </dsp:sp>
    <dsp:sp modelId="{5DAE446F-C9C2-4D68-9AAB-474C75D03EAB}">
      <dsp:nvSpPr>
        <dsp:cNvPr id="0" name=""/>
        <dsp:cNvSpPr/>
      </dsp:nvSpPr>
      <dsp:spPr>
        <a:xfrm>
          <a:off x="5011400" y="492120"/>
          <a:ext cx="1160964" cy="1160964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181419" y="662139"/>
        <a:ext cx="820926" cy="820926"/>
      </dsp:txXfrm>
    </dsp:sp>
    <dsp:sp modelId="{B97E5698-8CB3-4D3B-BBDC-4544B7597BD1}">
      <dsp:nvSpPr>
        <dsp:cNvPr id="0" name=""/>
        <dsp:cNvSpPr/>
      </dsp:nvSpPr>
      <dsp:spPr>
        <a:xfrm rot="20520000">
          <a:off x="5068268" y="2409186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177976"/>
                <a:satOff val="-9062"/>
                <a:lumOff val="21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77976"/>
                <a:satOff val="-9062"/>
                <a:lumOff val="21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77976"/>
                <a:satOff val="-9062"/>
                <a:lumOff val="21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71890" y="2530739"/>
        <a:ext cx="455729" cy="296045"/>
      </dsp:txXfrm>
    </dsp:sp>
    <dsp:sp modelId="{22702FD7-E4EC-485B-ADD2-07A881E88A9C}">
      <dsp:nvSpPr>
        <dsp:cNvPr id="0" name=""/>
        <dsp:cNvSpPr/>
      </dsp:nvSpPr>
      <dsp:spPr>
        <a:xfrm>
          <a:off x="5899685" y="1714740"/>
          <a:ext cx="1160964" cy="1160964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69704" y="1884759"/>
        <a:ext cx="820926" cy="820926"/>
      </dsp:txXfrm>
    </dsp:sp>
    <dsp:sp modelId="{5E132489-8017-41B9-85EE-53D00C7754D5}">
      <dsp:nvSpPr>
        <dsp:cNvPr id="0" name=""/>
        <dsp:cNvSpPr/>
      </dsp:nvSpPr>
      <dsp:spPr>
        <a:xfrm rot="1080000">
          <a:off x="5068268" y="3199091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71890" y="3274902"/>
        <a:ext cx="455729" cy="296045"/>
      </dsp:txXfrm>
    </dsp:sp>
    <dsp:sp modelId="{D84C05D7-C6C4-4021-B781-DED7614493F9}">
      <dsp:nvSpPr>
        <dsp:cNvPr id="0" name=""/>
        <dsp:cNvSpPr/>
      </dsp:nvSpPr>
      <dsp:spPr>
        <a:xfrm>
          <a:off x="5899685" y="3225982"/>
          <a:ext cx="1160964" cy="1160964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69704" y="3396001"/>
        <a:ext cx="820926" cy="820926"/>
      </dsp:txXfrm>
    </dsp:sp>
    <dsp:sp modelId="{CDF03934-C062-46B6-BB8C-193347638D0F}">
      <dsp:nvSpPr>
        <dsp:cNvPr id="0" name=""/>
        <dsp:cNvSpPr/>
      </dsp:nvSpPr>
      <dsp:spPr>
        <a:xfrm rot="3240000">
          <a:off x="4603974" y="3838137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355951"/>
                <a:satOff val="-18123"/>
                <a:lumOff val="42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55951"/>
                <a:satOff val="-18123"/>
                <a:lumOff val="42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55951"/>
                <a:satOff val="-18123"/>
                <a:lumOff val="42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34483" y="3876942"/>
        <a:ext cx="455729" cy="296045"/>
      </dsp:txXfrm>
    </dsp:sp>
    <dsp:sp modelId="{D90AA916-E40C-47D1-9654-6F68972063A8}">
      <dsp:nvSpPr>
        <dsp:cNvPr id="0" name=""/>
        <dsp:cNvSpPr/>
      </dsp:nvSpPr>
      <dsp:spPr>
        <a:xfrm>
          <a:off x="5011400" y="4448602"/>
          <a:ext cx="1160964" cy="1160964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181419" y="4618621"/>
        <a:ext cx="820926" cy="820926"/>
      </dsp:txXfrm>
    </dsp:sp>
    <dsp:sp modelId="{3AB33259-7E79-4E37-B276-720D3EF868F8}">
      <dsp:nvSpPr>
        <dsp:cNvPr id="0" name=""/>
        <dsp:cNvSpPr/>
      </dsp:nvSpPr>
      <dsp:spPr>
        <a:xfrm rot="5400000">
          <a:off x="3852729" y="4082231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444940"/>
                <a:satOff val="-22654"/>
                <a:lumOff val="53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444940"/>
                <a:satOff val="-22654"/>
                <a:lumOff val="53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444940"/>
                <a:satOff val="-22654"/>
                <a:lumOff val="53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26741" y="4106902"/>
        <a:ext cx="455729" cy="296045"/>
      </dsp:txXfrm>
    </dsp:sp>
    <dsp:sp modelId="{FD1E530D-8DA7-42A6-AAFA-A0206E72BA54}">
      <dsp:nvSpPr>
        <dsp:cNvPr id="0" name=""/>
        <dsp:cNvSpPr/>
      </dsp:nvSpPr>
      <dsp:spPr>
        <a:xfrm>
          <a:off x="3574123" y="4915601"/>
          <a:ext cx="1160964" cy="1160964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44142" y="5085620"/>
        <a:ext cx="820926" cy="820926"/>
      </dsp:txXfrm>
    </dsp:sp>
    <dsp:sp modelId="{EB3233F2-BBF7-4E87-9E53-9D08197BE7A1}">
      <dsp:nvSpPr>
        <dsp:cNvPr id="0" name=""/>
        <dsp:cNvSpPr/>
      </dsp:nvSpPr>
      <dsp:spPr>
        <a:xfrm rot="7560000">
          <a:off x="3101485" y="3838137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218999" y="3876942"/>
        <a:ext cx="455729" cy="296045"/>
      </dsp:txXfrm>
    </dsp:sp>
    <dsp:sp modelId="{2F937EB3-AC72-4805-A1D4-5A9B379C2E16}">
      <dsp:nvSpPr>
        <dsp:cNvPr id="0" name=""/>
        <dsp:cNvSpPr/>
      </dsp:nvSpPr>
      <dsp:spPr>
        <a:xfrm>
          <a:off x="2136847" y="4448602"/>
          <a:ext cx="1160964" cy="116096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উপগ্রহ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306866" y="4618621"/>
        <a:ext cx="820926" cy="820926"/>
      </dsp:txXfrm>
    </dsp:sp>
    <dsp:sp modelId="{C39A0752-0C7C-4CB3-8628-D3A645F5F201}">
      <dsp:nvSpPr>
        <dsp:cNvPr id="0" name=""/>
        <dsp:cNvSpPr/>
      </dsp:nvSpPr>
      <dsp:spPr>
        <a:xfrm rot="9720000">
          <a:off x="2637190" y="3199091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622915"/>
                <a:satOff val="-31715"/>
                <a:lumOff val="74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622915"/>
                <a:satOff val="-31715"/>
                <a:lumOff val="74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622915"/>
                <a:satOff val="-31715"/>
                <a:lumOff val="74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781591" y="3274902"/>
        <a:ext cx="455729" cy="296045"/>
      </dsp:txXfrm>
    </dsp:sp>
    <dsp:sp modelId="{60170797-695C-4EF6-97C7-5788C9435524}">
      <dsp:nvSpPr>
        <dsp:cNvPr id="0" name=""/>
        <dsp:cNvSpPr/>
      </dsp:nvSpPr>
      <dsp:spPr>
        <a:xfrm>
          <a:off x="1248561" y="3225982"/>
          <a:ext cx="1160964" cy="116096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18580" y="3396001"/>
        <a:ext cx="820926" cy="820926"/>
      </dsp:txXfrm>
    </dsp:sp>
    <dsp:sp modelId="{C76775FD-7717-4799-9E5B-69B6B2396877}">
      <dsp:nvSpPr>
        <dsp:cNvPr id="0" name=""/>
        <dsp:cNvSpPr/>
      </dsp:nvSpPr>
      <dsp:spPr>
        <a:xfrm rot="11880000">
          <a:off x="2637190" y="2409186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711903"/>
                <a:satOff val="-36246"/>
                <a:lumOff val="85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711903"/>
                <a:satOff val="-36246"/>
                <a:lumOff val="85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711903"/>
                <a:satOff val="-36246"/>
                <a:lumOff val="85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781591" y="2530739"/>
        <a:ext cx="455729" cy="296045"/>
      </dsp:txXfrm>
    </dsp:sp>
    <dsp:sp modelId="{8EF3998B-8BD9-440C-972A-1E279EC9C3F5}">
      <dsp:nvSpPr>
        <dsp:cNvPr id="0" name=""/>
        <dsp:cNvSpPr/>
      </dsp:nvSpPr>
      <dsp:spPr>
        <a:xfrm>
          <a:off x="1248561" y="1714740"/>
          <a:ext cx="1160964" cy="116096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প্রযুক্তি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18580" y="1884759"/>
        <a:ext cx="820926" cy="820926"/>
      </dsp:txXfrm>
    </dsp:sp>
    <dsp:sp modelId="{98C55BA2-8281-4CCA-8EB8-91C38CAA34AA}">
      <dsp:nvSpPr>
        <dsp:cNvPr id="0" name=""/>
        <dsp:cNvSpPr/>
      </dsp:nvSpPr>
      <dsp:spPr>
        <a:xfrm rot="14040000">
          <a:off x="3101485" y="1770139"/>
          <a:ext cx="603752" cy="4934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218999" y="1928698"/>
        <a:ext cx="455729" cy="296045"/>
      </dsp:txXfrm>
    </dsp:sp>
    <dsp:sp modelId="{CBB46A2A-87CF-4983-9824-DC20562F5544}">
      <dsp:nvSpPr>
        <dsp:cNvPr id="0" name=""/>
        <dsp:cNvSpPr/>
      </dsp:nvSpPr>
      <dsp:spPr>
        <a:xfrm>
          <a:off x="2136847" y="492120"/>
          <a:ext cx="1160964" cy="1160964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ভার্চুয়াল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306866" y="662139"/>
        <a:ext cx="820926" cy="820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6B98-121E-498F-8C52-C2E409716A87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0059-07F4-4F44-AD0A-C8ACBDBA0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6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স্লাইডটি দেখিয়ে</a:t>
            </a:r>
            <a:r>
              <a:rPr lang="bn-IN" baseline="0" dirty="0"/>
              <a:t> শুভেচ্ছা বিনিময় করেতে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786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ও যোগাযোগ প্রযুক্তির ব্যবহারের ফলে বাংলাদেশ ডিজিটাল বাংলাদেশের পরিণত হয়েছে। তাই বর্তমান যুগকে ডিজিটাল যুগ বলা হয়। আমরা বাংলাদেশের সকল ক্ষেত্রেই আইসি ব্যবহার হবে দেখছি।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98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বিপজ্জনক</a:t>
            </a:r>
            <a:r>
              <a:rPr lang="bn-IN" baseline="0" dirty="0"/>
              <a:t> প্রযুক্তি গূলো সম্পর্কে প্রশ্নের মাধ্যমে জানাতে হবে। বিপজ্জনক প্রযুক্তি কম্পিউটা ভাইরাস, পারমাণবিক অস্ত্র, গ্রীন হাউজ প্রভৃতি।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42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7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উত্তর লেখার পরে সম্ভাব্যসমাধান দেখাতে হবে। </a:t>
            </a:r>
            <a:r>
              <a:rPr lang="bn-BD" dirty="0"/>
              <a:t>শিক্ষার্থীরা</a:t>
            </a:r>
            <a:r>
              <a:rPr lang="bn-BD" baseline="0" dirty="0"/>
              <a:t> সম্ভাব্য সমাধান দেখে তাদের নিজের উত্তরগুলো ঠিক করে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85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আগে</a:t>
            </a:r>
            <a:r>
              <a:rPr lang="bn-BD" baseline="0" dirty="0"/>
              <a:t> ছবি দেখিয়ে প্রশ্ন করতে হবে পরে ক্যাপশন দেখাতে হবে। </a:t>
            </a:r>
            <a:r>
              <a:rPr lang="bn-IN" baseline="0" dirty="0"/>
              <a:t>এই স্লাইডের মাধ্যমে বোঝাতে হবে প্রযুক্তি ব্যহার খুবই সহজ হয়েছ।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98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তথ্য</a:t>
            </a:r>
            <a:r>
              <a:rPr lang="bn-BD" baseline="0" dirty="0"/>
              <a:t> প্রযুক্তিতে ব্যবহৃত যন্ত্রপাতি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79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/>
              <a:t>ক্ষমতাশালী </a:t>
            </a:r>
            <a:r>
              <a:rPr lang="bn-BD" baseline="0" dirty="0"/>
              <a:t>ও সাধারণ মানুষও একই প্রযুক্তি ব্যবহার করতে পারে</a:t>
            </a:r>
            <a:r>
              <a:rPr lang="bn-IN" baseline="0" dirty="0"/>
              <a:t>। তাই পৃথিবী প্রযুক্তির ব্যবহারের ফলে বদলে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51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শিক্ষার্থিদের</a:t>
            </a:r>
            <a:r>
              <a:rPr lang="bn-BD" baseline="0" dirty="0"/>
              <a:t> কয়েকটি দলে বিভক্ত করে দিয়ে দলগত কাজ দিতে হবে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যন্ত্রগুলোর নাম হবে-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>
                <a:effectLst/>
                <a:latin typeface="NikoshBAN" pitchFamily="2" charset="0"/>
                <a:cs typeface="NikoshBAN" pitchFamily="2" charset="0"/>
              </a:rPr>
              <a:t>ডিজিটাল  ইলেক্ট্রনিক্স, কম্পিউটার, রেডিও, টেলিভিশন, স্মার্ট ফোন, অপটিক্যাল ফাইবার,  স্যাটেলাইট, সি সি টিভি, ইন্টারনেট, জি পি এস, ডিজিটাল  ক্যামেরা, ইনফরমেশন হাইওয়ে প্রভৃতি। </a:t>
            </a:r>
            <a:r>
              <a:rPr lang="bn-IN" sz="1200" b="0" dirty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1200" b="0" dirty="0">
              <a:effectLst/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724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উত্তর লেখার পরে সম্ভাব্য সমাধান প্রদর্শন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796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 পাঠ</a:t>
            </a:r>
            <a:r>
              <a:rPr lang="bn-BD" baseline="0" dirty="0"/>
              <a:t> থেকে আমরা কি কি নতুন শব্দ শিখলাম ? এই প্রশ্ন করার একটু পরে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1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 এর মাধ্যমে</a:t>
            </a:r>
            <a:r>
              <a:rPr lang="bn-IN" baseline="0" dirty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4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</a:t>
            </a:r>
            <a:r>
              <a:rPr lang="bn-BD" baseline="0" dirty="0"/>
              <a:t> 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19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</a:t>
            </a:r>
            <a:r>
              <a:rPr lang="bn-BD" baseline="0" dirty="0"/>
              <a:t> 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907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ছাত্র/ছাত্রীরা</a:t>
            </a:r>
            <a:r>
              <a:rPr lang="bn-IN" baseline="0" dirty="0"/>
              <a:t> বাড়ী থেকে প্রশ্নের উত্তর লিখে নিয়ে আসবে। শিক্ষক পরবর্তী ক্লাসে তা দেখবেন।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745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41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বৃদ্ধলোকটি</a:t>
            </a:r>
            <a:r>
              <a:rPr lang="bn-BD" baseline="0" dirty="0"/>
              <a:t> ই-মেইল তার ছেলের কাছে ই-মেইল করছে। এই ভিডিওটির মাধ্যমে শিক্ষার্থীরা তথ্য প্রযুক্তি সম্পর্কে জানতে আগ্রহ প্রকাশ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79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ছবি</a:t>
            </a:r>
            <a:r>
              <a:rPr lang="bn-BD" baseline="0" dirty="0"/>
              <a:t> গুলো দেখিয়ে কি কি কাজ করা হচ্ছে এমন প্রশ্ন করতে হবে। এই প্রশ্নের মাধ্যমেই পাঠের নাম বের করতে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73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কে খেয়াল রাখতে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/>
              <a:t>ন</a:t>
            </a:r>
            <a:r>
              <a:rPr lang="bn-BD" baseline="0" dirty="0"/>
              <a:t>ফল অতীব জরুরী।</a:t>
            </a:r>
            <a:r>
              <a:rPr lang="bn-IN" baseline="0" dirty="0"/>
              <a:t> 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 থেকে</a:t>
            </a:r>
            <a:r>
              <a:rPr lang="bn-IN" baseline="0" dirty="0"/>
              <a:t> উপস্থাপনা শুরু হবে। গ্রামের মানুষ গ্রামে বসে একে অপরের সাথে কথা-বার্থ বলতেন বর্তমানে এক জায়গায় বসে ভিডিও কলের মাধ্যমে সমগ্র পৃথিবীর মানুষের সাথে যোগাযোগ করতে পারছে।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8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তথ্য</a:t>
            </a:r>
            <a:r>
              <a:rPr lang="bn-IN" baseline="0" dirty="0"/>
              <a:t> ও যোগাযোগ প্রযুক্তির ব্যবহারের ফলে সমগ্র পৃথিবী একটি বৈশ্বিক গ্রামে পরিণত হয়েছ।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80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চিত্রগুলোর</a:t>
            </a:r>
            <a:r>
              <a:rPr lang="bn-BD" baseline="0" dirty="0"/>
              <a:t> মাধ্যমে </a:t>
            </a:r>
            <a:r>
              <a:rPr lang="bn-BD" dirty="0"/>
              <a:t>মোবাইল,</a:t>
            </a:r>
            <a:r>
              <a:rPr lang="bn-BD" baseline="0" dirty="0"/>
              <a:t> কম্পিউটার, ইন্টারনেট ও স্যাটেলাইট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71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</a:t>
            </a:r>
            <a:r>
              <a:rPr lang="bn-BD" dirty="0"/>
              <a:t>চিত্রগুলো</a:t>
            </a:r>
            <a:r>
              <a:rPr lang="bn-BD" baseline="0" dirty="0"/>
              <a:t> দেখিয়ে ডিজিটাল ইলেক্ট্রোনিক্স সম্পর্কে ধারণা প্রদান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9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A0FDB-3988-48A6-92EA-0D5DF251F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128BDB-B075-4F45-8FD0-E43B52FBB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E62C8-05B8-440B-8671-7C83A325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95D68C-00B9-4AC9-9477-AC8BFFC1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CBEA9-B680-415B-AD6F-6CB29B90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8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865D5-123D-4DA1-8346-76076D00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12D172-A0F6-49FE-8594-5916FCC3B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0B7E9E-350E-48AF-A2D6-9B19F534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6599C-65BD-4B86-BA1E-3E6522AA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1620EC-48DA-4233-9297-4CFB6580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47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ABFFA6-E292-411E-9BED-34169EA5C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3A6094-5F1E-4509-82B7-E2FC67550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F2A2B8-3AD3-4559-9BD4-F3E8C5D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363586-5926-4D65-8469-D84E64E6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AEBE55-C11B-4CA8-8ECE-357D5503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2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AD2F8-86F2-4E0D-9AB6-33083C9A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888A5-E037-470B-9B5D-C63E465E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39606D-75B5-42AD-AEC4-1FB9943B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741D0C-F91C-4FC5-B34E-D4E3396C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A1253C-BCFE-44AD-AB9D-C33532A1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3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FCCA3-C3C3-4DA7-AD47-3E020DD2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3701AA-3777-4B52-9387-A8B5A3C6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E421F7-36B1-4050-BED2-A931D52A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97466-54C1-45F6-89DB-FEDF2917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66E8B-6B6D-4534-989E-DCBC86E2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89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F23BF-C108-43D0-951F-2D4E42BC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53D413-9EC5-4EBC-8931-032BC0478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1F7692-1B4C-456C-95C4-0B587A57B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2218B-EFFD-473E-8ED0-3A9E8C00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4F3608-31AA-4001-B4E6-D1D39FA8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D92677-C006-4928-A8F3-AA0720C8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96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4FA18-1990-4878-B81F-F3BD6C6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A080C7-F4BF-4EFD-8A61-495C6DFC8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B926DA-1191-451B-A34F-D0B5B5DE4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1E899E-556F-4675-ABFB-FD76085E1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470916-ED5E-46A1-B348-F29A1DDF8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4F9ACC-27F9-465A-AC32-2F5C1730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B410E1-CCB1-4C28-90D3-113501E1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4BA2B0-C68A-47F4-9F6E-773435AE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4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6DF33-5D5A-496D-AC47-5AD7F4C7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45BDE0-91CD-4516-A78F-32140D86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39345-0B6E-4143-A691-C67CAD18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210F79-DFD0-4FDA-92EF-ABE70170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73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DC8B86-51DC-4AEF-8458-A70CC233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325232-AF04-4923-B1A3-E1FA5F24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EF4DF1-10EF-4485-87C2-0FD6C07C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0CE46-A86E-4740-89B7-330508F0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637B9-487A-4EAD-B73D-3ACD96A3B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760DA8-D045-4EAF-9F7B-85778EDC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A412E2-C6E8-41EC-A5D3-29CE664D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AC77E2-571E-4026-BB0B-6B74F4A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3125B8-8858-493C-9102-8213F8F5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7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D80D5-371C-47A3-869B-A0C388BB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2231C0-C307-4457-BE01-1F0322076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C0FA4F-0BE2-4364-8062-B08C2976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C5290E-C3FC-42EA-84C9-498AB230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1F6A05-545E-40C5-8BA2-5F3CECC5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D4ED86-DA03-4141-B8B8-5384FFBA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F36A22-A686-486B-990A-B81E2E35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B81377-29DD-4E0A-B9F3-D21C4BE38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FF7D0-F21B-4F7C-924F-565431D31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D705-56D9-42C8-9404-04DF0FFE0FC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DA7A7F-BF42-486A-A0C0-FF10AEFD4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E2FE35-C8A5-4AC7-9697-7AA67EAE7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708B-E7D8-475E-BD5E-B03EF2046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5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8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2.png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5.png"/><Relationship Id="rId10" Type="http://schemas.microsoft.com/office/2007/relationships/hdphoto" Target="../media/hdphoto22.wdp"/><Relationship Id="rId4" Type="http://schemas.microsoft.com/office/2007/relationships/hdphoto" Target="../media/hdphoto19.wdp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29.png"/><Relationship Id="rId4" Type="http://schemas.microsoft.com/office/2007/relationships/hdphoto" Target="../media/hdphoto2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ulbaser212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5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microsoft.com/office/2007/relationships/hdphoto" Target="../media/hdphoto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76246" y="520294"/>
            <a:ext cx="4951827" cy="13929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76200"/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 w="76200"/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98729" y="2346551"/>
            <a:ext cx="5997594" cy="3737936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05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5920374"/>
            <a:ext cx="717531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প্রযুক্তি গড়ে উঠেছে ডিজিটাল  ইলেক্ট্রনিক্স দিয়ে।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28183"/>
            <a:ext cx="6934200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মনোযোগ সহকারে লক্ষ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092207" y="167029"/>
            <a:ext cx="4007586" cy="6499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47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2220" y="4811334"/>
            <a:ext cx="2941917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যুগ ডিজিটাল যুগ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811334"/>
            <a:ext cx="4218710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প্রযুক্তি ব্যবহার  করে  আমাদের দেশ ডিজিটাল বাংলাদেশে পরিণত হচ্ছে।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349" y="569338"/>
            <a:ext cx="742097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 গুলো মনোযোগ সহকারে লক্ষ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0284" y="1725304"/>
            <a:ext cx="4070643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0212" y="1725304"/>
            <a:ext cx="408449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681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580" y="544910"/>
            <a:ext cx="367874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89929" y="1709093"/>
            <a:ext cx="4038600" cy="31636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3953" y="1709093"/>
            <a:ext cx="4015025" cy="316367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0492" y="5262137"/>
            <a:ext cx="2837749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174774" y="5262137"/>
            <a:ext cx="2246128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 অস্ত্র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27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1" y="720299"/>
            <a:ext cx="277511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1" y="2341418"/>
            <a:ext cx="8153399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কয়েকটি ভাল ও কয়েকটি বিপজ্জনক প্রযুক্তির নাম লেখ।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460" y="766732"/>
            <a:ext cx="9567079" cy="53245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উত্তর </a:t>
            </a:r>
          </a:p>
          <a:p>
            <a:r>
              <a:rPr lang="bn-BD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bn-IN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কম্পিউটার, রেডিও, টেলিভিশন, মোবাইল ফোন, অপটিক্যাল ফাইবার, স্যাটেলাইট, সি সি টিভি, ইন্টারনেট, ই-বুক, জি পি এস, ডিজিটাল  ক্যামেরা, ও এম আর প্রভৃতি। </a:t>
            </a:r>
          </a:p>
          <a:p>
            <a:pPr algn="ctr"/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বিপজ্জনক প্রযুক্তি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কম্পিউটার ভাইরাস, বিভিন্ন পারমানবিক অস্ত্র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গ্রিন হাউস প্রযুক্তি।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3710" y="145472"/>
            <a:ext cx="7049725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 গুলো মনোযোগ সহকারে লক্ষ 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587" y="635924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বড় প্রতিষ্ঠান প্রযুক্তি  ব্যবহার করত।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188" y="3239633"/>
            <a:ext cx="555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কম্পিউটার রাখার জন্য বিশাল ঘর লাগত।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368846"/>
            <a:ext cx="545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 ফোন  দিয়ে  কম্পিউটারের কাজগুলো করা যাচ্ছে।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7676" y="3762853"/>
            <a:ext cx="3596111" cy="2481375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7140" y="924677"/>
            <a:ext cx="5977720" cy="2225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8214" y="3735414"/>
            <a:ext cx="3656048" cy="2481375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135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7598" y="292825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দেওয়া নেওয়ার জন্য ইন্টারনেট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464" y="2813262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সহজ করার  জন্য অপটিক্যাল ফাইবার ব্যবহার করা হচ্ছে।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937" y="6242446"/>
            <a:ext cx="410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বাস,ট্রাক চালানোর জন্য রাস্তা ব্যবহার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5640" y="498717"/>
            <a:ext cx="3197649" cy="2154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6669" y="498717"/>
            <a:ext cx="3052796" cy="2175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5652" y="3681267"/>
            <a:ext cx="3337624" cy="2231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7000" y="3582703"/>
            <a:ext cx="3242465" cy="2330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212281" y="6088558"/>
            <a:ext cx="37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দেওয়া নেওয়ার  জন্য ইনফরমেশন হাই ওয়ে তৈরি হচ্ছে।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2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9130" y="4125687"/>
            <a:ext cx="4632509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শালী মানুষ তথ্য নিতে পারে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9299" y="5703534"/>
            <a:ext cx="74676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একেবারে সাধারণ মানুষ ও  একই তথ্য নিতে পারে  ফলে পৃথিবী বদলে যাচ্ছে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0838" y="461968"/>
            <a:ext cx="4450802" cy="3142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9470" y="2039815"/>
            <a:ext cx="4658751" cy="3142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54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108" y="3686909"/>
            <a:ext cx="924247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বাস্তবায়ন করার জন্য কী কী যন্ত্রপাতি ব্যবহার করা হয় তার একটি তালিকা তৈরি কর।  </a:t>
            </a: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7272" y="616547"/>
            <a:ext cx="7551627" cy="2565020"/>
            <a:chOff x="1943113" y="-4488"/>
            <a:chExt cx="7359180" cy="3016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521342" cy="904843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57150">
              <a:noFill/>
              <a:prstDash val="sys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BD" sz="4000" kern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4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13" y="-4488"/>
              <a:ext cx="3365668" cy="3016398"/>
            </a:xfrm>
            <a:prstGeom prst="ellipse">
              <a:avLst/>
            </a:prstGeom>
            <a:ln w="76200">
              <a:solidFill>
                <a:schemeClr val="accent2"/>
              </a:solidFill>
              <a:prstDash val="sys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096670" y="81263"/>
              <a:ext cx="3124200" cy="2620375"/>
            </a:xfrm>
            <a:prstGeom prst="ellipse">
              <a:avLst/>
            </a:prstGeom>
            <a:noFill/>
            <a:ln w="57150" cap="flat" cmpd="thickThin" algn="ctr">
              <a:solidFill>
                <a:schemeClr val="accent2"/>
              </a:solidFill>
              <a:prstDash val="sysDot"/>
            </a:ln>
            <a:effectLst/>
            <a:sp3d>
              <a:bevelT w="139700" h="1397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84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28" y="879135"/>
            <a:ext cx="11127543" cy="4708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উত্তর 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 ইলেক্ট্রনিক্স, কম্পিউটার, রেডিও, টেলিভিশন, স্মার্ট ফোন, অপটিক্যাল ফাইবার,  স্যাটেলাইট, সি সি টিভি, ইন্টারনেট, জি পি এস, ডিজিটাল  ক্যামেরা, ইনফরমেশন হাইওয়ে প্রভৃতি। </a:t>
            </a:r>
          </a:p>
          <a:p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224655"/>
            <a:ext cx="4369557" cy="5715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99424" y="224654"/>
            <a:ext cx="4661827" cy="62464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/>
              <a:t>মো: আবুল বাসার  </a:t>
            </a:r>
          </a:p>
          <a:p>
            <a:pPr algn="ctr"/>
            <a:r>
              <a:rPr lang="bn-BD" sz="3000" b="1" dirty="0" smtClean="0"/>
              <a:t> সহকারী শিক্ষক (আইসিটি)</a:t>
            </a:r>
          </a:p>
          <a:p>
            <a:pPr algn="ctr"/>
            <a:r>
              <a:rPr lang="bn-BD" sz="3000" b="1" dirty="0" smtClean="0"/>
              <a:t>বামণগাও আশ্রাফিয়া বালিকা দাখিল মাদরাসা, শ্রীপুর, গাজীপুর </a:t>
            </a:r>
            <a:r>
              <a:rPr lang="bn-BD" sz="3000" dirty="0" smtClean="0"/>
              <a:t>।</a:t>
            </a:r>
          </a:p>
          <a:p>
            <a:pPr algn="ctr"/>
            <a:r>
              <a:rPr lang="en-US" sz="3000" dirty="0" smtClean="0">
                <a:hlinkClick r:id="rId3"/>
              </a:rPr>
              <a:t>abulbaser2123@gmail.com</a:t>
            </a:r>
            <a:r>
              <a:rPr lang="en-US" sz="30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943600" y="762000"/>
            <a:ext cx="0" cy="55856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804825" y="632618"/>
            <a:ext cx="0" cy="558561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117326302_2619082435020969_856935435991808922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715" y="1561728"/>
            <a:ext cx="2427983" cy="20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71601966"/>
              </p:ext>
            </p:extLst>
          </p:nvPr>
        </p:nvGraphicFramePr>
        <p:xfrm>
          <a:off x="1981200" y="380999"/>
          <a:ext cx="8309212" cy="610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516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8EF52-8B29-419D-969C-6D27F57C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DFE4D-BEE6-487F-9443-FB6EC53F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D62DC-5BAF-4F97-B287-18D9A4FB2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69D2E-3798-4696-9EA1-6BF86F04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E446F-C9C2-4D68-9AAB-474C75D0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E5698-8CB3-4D3B-BBDC-4544B759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02FD7-E4EC-485B-ADD2-07A881E8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32489-8017-41B9-85EE-53D00C77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C05D7-C6C4-4021-B781-DED761449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03934-C062-46B6-BB8C-193347638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AA916-E40C-47D1-9654-6F6897206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33259-7E79-4E37-B276-720D3EF8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E530D-8DA7-42A6-AAFA-A0206E72B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233F2-BBF7-4E87-9E53-9D08197B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37EB3-AC72-4805-A1D4-5A9B379C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A0752-0C7C-4CB3-8628-D3A645F5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70797-695C-4EF6-97C7-5788C94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775FD-7717-4799-9E5B-69B6B2396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3998B-8BD9-440C-972A-1E279EC9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55BA2-8281-4CCA-8EB8-91C38CA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46A2A-87CF-4983-9824-DC20562F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767" y="228601"/>
            <a:ext cx="163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059598"/>
            <a:ext cx="876300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১. কিসের ফলে বিশ্ব আজ হাতের মুঠোয় এসেছে?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যোগাযোগ সহজ করার জন্য ব্যবহার করা হচ্ছে –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L-Shape 3"/>
          <p:cNvSpPr/>
          <p:nvPr/>
        </p:nvSpPr>
        <p:spPr>
          <a:xfrm rot="19213881">
            <a:off x="10023178" y="2418312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6534615" y="16798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7640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পরস্পর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9580" y="1679864"/>
            <a:ext cx="185414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শিক্ষা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1" y="2362200"/>
            <a:ext cx="5190561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তথ্য ও যোগাযোগ প্রযুক্তি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236220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গবেষণা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64423" y="3614142"/>
            <a:ext cx="3754582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ডিজিটাল ক্যামেরা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1" y="4229696"/>
            <a:ext cx="3117273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সি সি টিভি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1" y="5545282"/>
            <a:ext cx="4906195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অনলাইন সংবাদ মাধ্যম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876800"/>
            <a:ext cx="4241526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অপটিক্যাল ফাইবার 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4485160" y="16798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372126" y="2400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6271805" y="502423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057900" y="361414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919892" y="42296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881482" y="5638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236" y="503961"/>
            <a:ext cx="9225887" cy="5016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৩. তথ্য ও যোগাযোগ প্রযুক্তির ফলে কোন নতুন শব্দটি 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আবিষ্ক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ৃত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হ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য়েছে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					</a:t>
            </a:r>
          </a:p>
          <a:p>
            <a:pPr marL="457200"/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৪. আধুনিক প্রযুক্তি ব্যবহার করে জীবনকে সুখময় 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ও আনান্দময় করে দিতে আমাদের প্রিয় দেশকে   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 কিসে পরিণত করব?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indent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828800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ক. বৈ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শ্বি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 গ্রাম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84353" y="1752600"/>
            <a:ext cx="417714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খ. ইন্টারনেট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4220" y="2286000"/>
            <a:ext cx="3061855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ঘ. কম্পিউটার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6278" y="2396836"/>
            <a:ext cx="2840182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গ. ডিজিটাল যুগ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89018" y="4648200"/>
            <a:ext cx="35814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ক. এনালগ বাংলাদেশ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27118" y="5638800"/>
            <a:ext cx="35814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গ. তথ্যের  বাংলাদেশ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5181600"/>
            <a:ext cx="4405746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খ. ডিজিটাল বাংলাদেশ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6096000"/>
            <a:ext cx="4177146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ঘ. ভার্চুয়াল বাংলাদশ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213881">
            <a:off x="5152293" y="1626311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8298874" y="23206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8291947" y="1562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049980" y="2095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5975618" y="516843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715000" y="5562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671402" y="456443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715000" y="601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8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9478" y="1041696"/>
            <a:ext cx="2794400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8122" y="4848099"/>
            <a:ext cx="8623495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তুমি কী কী তথ্য ও যোগাযোগ প্রযুক্তির ব্যবহার হতে দেখ তা বর্ণনা কর।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8123" y="563351"/>
            <a:ext cx="5134707" cy="3287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7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70671" y="393895"/>
            <a:ext cx="9298744" cy="55848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1500" b="1" kern="10" dirty="0" smtClean="0">
              <a:ln w="381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500" b="1" kern="10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kern="10" dirty="0">
              <a:ln w="381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8289" y="1008318"/>
            <a:ext cx="7554351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ভিডিওটি দে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এবং বৃদ্ধলোকটি কী করছে তা বল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9418317"/>
              </p:ext>
            </p:extLst>
          </p:nvPr>
        </p:nvGraphicFramePr>
        <p:xfrm>
          <a:off x="2638425" y="2897188"/>
          <a:ext cx="6503988" cy="606425"/>
        </p:xfrm>
        <a:graphic>
          <a:graphicData uri="http://schemas.openxmlformats.org/presentationml/2006/ole">
            <p:oleObj spid="_x0000_s1046" name="Packager Shell Object" showAsIcon="1" r:id="rId5" imgW="4707000" imgH="4377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1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45223"/>
            <a:ext cx="6096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97" y="1572490"/>
            <a:ext cx="4235087" cy="3135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18630" y="1572490"/>
            <a:ext cx="4107873" cy="3135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65498" y="5145866"/>
            <a:ext cx="4031918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 কম্পিউটার ব্যবহার করছে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0529" y="5027727"/>
            <a:ext cx="4184073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ব্যবহার করে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পাঠাচ্ছে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8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5735" y="294776"/>
            <a:ext cx="4290647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9241" y="1669576"/>
            <a:ext cx="9506611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hi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গ্লোবাল ভিলেজের ধারণা বলতে পারবে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প্রযুক্তি বলতে কী বোঝায় তা বলতে পারবে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ডিজিটাল ইলেক্ট্রনিক্সের গুরুত্ব বর্ণনা করতে পারবে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৪। ভালো প্রযুক্তি ও বিপজ্জনক প্রযুক্তি চিহ্নিত করতে পারবে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৫। “পৃথিবী বদলে দিতে তথ্য ও যোগাযোগ প্রযুক্তির বিপ্লব” ধারণাটি বিশ্লেষ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5170550"/>
            <a:ext cx="41910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কলের 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6102" y="516515"/>
            <a:ext cx="482831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 গুলো লক্ষ করি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3559" y="1700999"/>
            <a:ext cx="4088897" cy="3066673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3471" y="1687450"/>
            <a:ext cx="4114800" cy="3080222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2402" y="5170550"/>
            <a:ext cx="367145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মানুষের যোগাযোগ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5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02672" y="5166815"/>
            <a:ext cx="354166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392" y="5166815"/>
            <a:ext cx="3541660" cy="89255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পুরো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পৃথিবী যেন একটি গ্রামে পরিণত হয়েছে।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80392" y="884829"/>
            <a:ext cx="3886200" cy="3810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6000" y="884829"/>
            <a:ext cx="4114799" cy="381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497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3790" y="2634439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2899" y="561855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61329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8013" y="6164697"/>
            <a:ext cx="616944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প্রযুক্তিগুলো ব্যবহার করে জীবনযাত্রাকে সহজ করা হয়েছে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3467" y="561855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5889" y="369324"/>
            <a:ext cx="3422713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6500" y="390318"/>
            <a:ext cx="3321734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5890" y="3301769"/>
            <a:ext cx="3422712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6500" y="3284873"/>
            <a:ext cx="3321734" cy="2120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350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438400"/>
            <a:ext cx="8305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গ্লোবাল ভিলেজের ধারণা বুঝিয়ে বল।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3305" y="895643"/>
            <a:ext cx="444538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5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985</Words>
  <Application>Microsoft Office PowerPoint</Application>
  <PresentationFormat>Custom</PresentationFormat>
  <Paragraphs>164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</dc:creator>
  <cp:lastModifiedBy>AAAA</cp:lastModifiedBy>
  <cp:revision>32</cp:revision>
  <dcterms:created xsi:type="dcterms:W3CDTF">2020-02-02T12:11:25Z</dcterms:created>
  <dcterms:modified xsi:type="dcterms:W3CDTF">2020-10-15T17:22:26Z</dcterms:modified>
</cp:coreProperties>
</file>