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002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515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163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578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978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374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268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571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723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27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898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DCB2F-8903-4A2A-AC95-DA726EF9A7A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352BE-C95A-426A-8199-88EF2B162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553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bulbaser2123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Bevel 3"/>
          <p:cNvSpPr/>
          <p:nvPr/>
        </p:nvSpPr>
        <p:spPr>
          <a:xfrm>
            <a:off x="130629" y="5721531"/>
            <a:ext cx="8856617" cy="1010739"/>
          </a:xfrm>
          <a:prstGeom prst="beve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836023" y="444137"/>
            <a:ext cx="7994468" cy="770709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বিসমিল্লাহির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রাহমানির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রাহিম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458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069" y="209006"/>
            <a:ext cx="8725988" cy="6426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কোনও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করবে।স্মরণ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রেখ,তারাও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মাখলোক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জাহেলি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কুসংস্কার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প্রতিশোধ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বাতিল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প্রদর্শনের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রাসুলের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আর্দশ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যাচ্চি।এতে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যতদিন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আঁকড়ে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ততদিন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বিপথগামী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অনুপস্থিতদের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পৌঁছে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60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" y="300446"/>
            <a:ext cx="8608423" cy="63224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অতপর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রাসূল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উর্ধ্বে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“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প্রভু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সঠিকভাবে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জনগনের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পৌঁছাতে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পেরেছি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?”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উম্মতগণ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আওয়াজ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উঠলেন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“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হ্যাঁ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পেরেছেন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</a:p>
          <a:p>
            <a:pPr algn="just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পরিশেষে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কণ্ঠে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বললেন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“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সাক্ষী,আমি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কর্তব্য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আল-বিদা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।”   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564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257" y="209006"/>
            <a:ext cx="8634548" cy="64530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2521131" y="744583"/>
            <a:ext cx="3971109" cy="927463"/>
          </a:xfrm>
          <a:prstGeom prst="beve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613955" y="1972492"/>
            <a:ext cx="7968343" cy="1162595"/>
          </a:xfrm>
          <a:prstGeom prst="bevel">
            <a:avLst>
              <a:gd name="adj" fmla="val 522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প্রশ্ন-বিদায়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হুজ্জাতুল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4765" y="3526970"/>
            <a:ext cx="8033657" cy="27040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উত্তর-হজ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বিধিবিধান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হুজ্জাতুল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806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697" y="156754"/>
            <a:ext cx="8490857" cy="62962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evel 2"/>
          <p:cNvSpPr/>
          <p:nvPr/>
        </p:nvSpPr>
        <p:spPr>
          <a:xfrm>
            <a:off x="1201783" y="182881"/>
            <a:ext cx="6217920" cy="78377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4766" y="2351315"/>
            <a:ext cx="8059783" cy="40233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</a:p>
          <a:p>
            <a:pPr algn="just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দাস-দাসীর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আচরন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বলেছেন-দাসদাসীর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হৃদয়পূর্ণ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আন্তরিক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করবে।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আহার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কর,যা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পরিধান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কর,তাদেরকেও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অনুরূপ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বস্ত্র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কর।তারা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ক্ষমার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অযোগ্য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কোনও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করবে।স্মরণ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রেখ,তারাও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মাখলোক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।’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4766" y="1005841"/>
            <a:ext cx="8085908" cy="11887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প্রশ্ন-দাস-দাসীর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আচরণ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রাসূল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	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4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8194" y="209006"/>
            <a:ext cx="8608423" cy="63224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vel 3"/>
          <p:cNvSpPr/>
          <p:nvPr/>
        </p:nvSpPr>
        <p:spPr>
          <a:xfrm>
            <a:off x="3187337" y="287381"/>
            <a:ext cx="2808514" cy="862151"/>
          </a:xfrm>
          <a:prstGeom prst="beve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639" y="1319349"/>
            <a:ext cx="5799909" cy="8490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বিশ্বমানবতার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3954" y="2299063"/>
            <a:ext cx="7968343" cy="8752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হজরত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বকর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		(খ)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হজরত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ওমর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	    (গ)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হজরত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		 (ঘ)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হজরত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উসমান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4765" y="4167052"/>
            <a:ext cx="8033657" cy="7315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‘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হজ’কত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সংগঠিত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  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7831" y="5120641"/>
            <a:ext cx="7981404" cy="5355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(ক)৬৩১ 	(খ)৬৩২ 	(গ)৬৩৩ 	(ঘ)৬৩৪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48551" y="3331030"/>
            <a:ext cx="2220684" cy="62701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-গ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583681" y="5839097"/>
            <a:ext cx="2011680" cy="58782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-খ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5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4812" y="161365"/>
            <a:ext cx="8686800" cy="65083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429" y="143691"/>
            <a:ext cx="8700247" cy="6552943"/>
          </a:xfrm>
          <a:prstGeom prst="rect">
            <a:avLst/>
          </a:prstGeom>
        </p:spPr>
      </p:pic>
      <p:sp>
        <p:nvSpPr>
          <p:cNvPr id="3" name="Bevel 2"/>
          <p:cNvSpPr/>
          <p:nvPr/>
        </p:nvSpPr>
        <p:spPr>
          <a:xfrm>
            <a:off x="5097973" y="382663"/>
            <a:ext cx="3709851" cy="953589"/>
          </a:xfrm>
          <a:prstGeom prst="bevel">
            <a:avLst>
              <a:gd name="adj" fmla="val 839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9086" y="5133703"/>
            <a:ext cx="7863840" cy="144997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প্রবন্ধ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241578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Bevel 2"/>
          <p:cNvSpPr/>
          <p:nvPr/>
        </p:nvSpPr>
        <p:spPr>
          <a:xfrm>
            <a:off x="5303520" y="4493623"/>
            <a:ext cx="3840480" cy="1907177"/>
          </a:xfrm>
          <a:prstGeom prst="bevel">
            <a:avLst>
              <a:gd name="adj" fmla="val 7705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161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907175" y="483326"/>
            <a:ext cx="5238207" cy="1293223"/>
          </a:xfrm>
          <a:prstGeom prst="beve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87785" y="2468880"/>
            <a:ext cx="5368834" cy="42193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/>
              <a:t>মো: আবুল বাসার  </a:t>
            </a:r>
          </a:p>
          <a:p>
            <a:pPr algn="ctr"/>
            <a:r>
              <a:rPr lang="bn-BD" sz="3600" b="1" dirty="0" smtClean="0"/>
              <a:t> সহকারী শিক্ষক (আইসিটি)</a:t>
            </a:r>
          </a:p>
          <a:p>
            <a:pPr algn="ctr"/>
            <a:r>
              <a:rPr lang="bn-BD" sz="3600" b="1" dirty="0" smtClean="0"/>
              <a:t>বামণগাও আশ্রাফিয়া বালিকা দাখিল মাদরাসা, শ্রীপুর, গাজীপুর ।</a:t>
            </a:r>
          </a:p>
          <a:p>
            <a:pPr algn="ctr"/>
            <a:r>
              <a:rPr lang="en-US" sz="3600" b="1" dirty="0" smtClean="0">
                <a:hlinkClick r:id="rId2"/>
              </a:rPr>
              <a:t>abulbaser2123@gmail.com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pic>
        <p:nvPicPr>
          <p:cNvPr id="5" name="Picture 4" descr="117326302_2619082435020969_8569354359918089220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257" y="1907177"/>
            <a:ext cx="3073311" cy="259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667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943" y="1658983"/>
            <a:ext cx="2775585" cy="26778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8564" y="1645921"/>
            <a:ext cx="2800350" cy="271707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7515" y="1554480"/>
            <a:ext cx="2788920" cy="27040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470263" y="4558937"/>
            <a:ext cx="1449977" cy="548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হজ্জ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79666" y="4611188"/>
            <a:ext cx="4545875" cy="548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আরাফত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ময়দান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55372" y="339634"/>
            <a:ext cx="5133702" cy="9013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880" y="5904411"/>
            <a:ext cx="8791303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পারলে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81043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/>
          <p:cNvSpPr/>
          <p:nvPr/>
        </p:nvSpPr>
        <p:spPr>
          <a:xfrm>
            <a:off x="2312126" y="313509"/>
            <a:ext cx="4767942" cy="1071154"/>
          </a:xfrm>
          <a:prstGeom prst="flowChartMultidocumen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3325" y="1528354"/>
            <a:ext cx="8334103" cy="48724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 </a:t>
            </a:r>
            <a:endParaRPr lang="en-US" sz="5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বিষয়-ইসলামের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endParaRPr lang="en-US" sz="5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পাঠ-মহানবি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হজ্জ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80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257" y="248194"/>
            <a:ext cx="8621486" cy="63746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338252" y="326573"/>
            <a:ext cx="3892731" cy="1201781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Bevel 6"/>
          <p:cNvSpPr/>
          <p:nvPr/>
        </p:nvSpPr>
        <p:spPr>
          <a:xfrm>
            <a:off x="391887" y="1567543"/>
            <a:ext cx="7772400" cy="809898"/>
          </a:xfrm>
          <a:prstGeom prst="beve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…………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" y="2612571"/>
            <a:ext cx="8085909" cy="3670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935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943" y="169818"/>
            <a:ext cx="8739051" cy="64269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2514" y="757646"/>
            <a:ext cx="8033657" cy="7707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হজের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5578" y="1841863"/>
            <a:ext cx="8138160" cy="40886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হিজরির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(৬৩২খ্রিঃ) ৯ই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জিলহজ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আরাফাত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শিখরে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দাঁড়িয়ে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রাসূল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অবিস্মরণীয়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সমাদৃত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463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943" y="1436914"/>
            <a:ext cx="8673737" cy="51990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শুরুতেই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প্রশংসা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শোনো,তোমাদের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পুনরায়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মিলিত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হবার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সুযোগ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আমাকে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নাও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পারেন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তিনিও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বলেন,আজকের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দিন,এ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স্থান,এ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পবিত্র,তেমনি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পরস্পরের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" y="248195"/>
            <a:ext cx="8582297" cy="8621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হজের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</a:p>
        </p:txBody>
      </p:sp>
    </p:spTree>
    <p:extLst>
      <p:ext uri="{BB962C8B-B14F-4D97-AF65-F5344CB8AC3E}">
        <p14:creationId xmlns:p14="http://schemas.microsoft.com/office/powerpoint/2010/main" xmlns="" val="125196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943" y="248194"/>
            <a:ext cx="8725988" cy="63877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রাখবে,অবশ্যই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একদিন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সামনে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হবে।জীবনের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জবাবদিহিতা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বিশ্বাসীগণ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স্ত্রীদের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করবে।তাদের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তেমনিই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উপরও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সবর্দা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আমানত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পাপ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কাউকে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না।আর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অন্যায়ভাবে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121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069" y="222069"/>
            <a:ext cx="8660674" cy="63877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দেশ,বর্ণ-গোত্র,সম্প্রদায়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নির্বিশেষে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সমান।আজ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বংশগত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শ্রেষ্ঠত্ব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বিলুপ্ত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হলো।শ্রেষ্ঠত্বের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একমাত্র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মাপকাঠি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আল্লাহ-ভীতি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সৎকর্ম,সে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ব্যাক্তিই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সৎকর্ম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শ্রেষ্ঠত্ব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বাড়াবাড়ি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ধ্বংস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হয়েছে।নিজ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যোগ্যতা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ক্রীতদাস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অবাধ্য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না।বরং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আনুগত্য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দাসদাসীর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হৃদয়পূর্ণ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করবে।তোমরা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কর,যা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কর,তাদেরকেও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অনুরূপ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কর।তারা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অযোগ্য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algn="just"/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567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</TotalTime>
  <Words>615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AAAA</cp:lastModifiedBy>
  <cp:revision>105</cp:revision>
  <dcterms:created xsi:type="dcterms:W3CDTF">2020-09-07T13:02:54Z</dcterms:created>
  <dcterms:modified xsi:type="dcterms:W3CDTF">2020-10-15T23:49:31Z</dcterms:modified>
</cp:coreProperties>
</file>