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4" r:id="rId14"/>
    <p:sldId id="280" r:id="rId15"/>
    <p:sldId id="279" r:id="rId16"/>
    <p:sldId id="282" r:id="rId17"/>
    <p:sldId id="284" r:id="rId18"/>
    <p:sldId id="285" r:id="rId19"/>
    <p:sldId id="286" r:id="rId20"/>
    <p:sldId id="272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68B7-E6AF-4AE0-A502-6F830FFFE4B6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C64A-5E5A-455A-A16B-689BBE634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C64A-5E5A-455A-A16B-689BBE634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C64A-5E5A-455A-A16B-689BBE634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6102"/>
            <a:ext cx="8160555" cy="5290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6102"/>
            <a:ext cx="8160555" cy="5290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599" y="5334000"/>
            <a:ext cx="44598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6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74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876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2954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 এম মাসুদুল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বিভা্‌গ,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 ,খুলনা।</a:t>
            </a:r>
          </a:p>
        </p:txBody>
      </p:sp>
    </p:spTree>
    <p:extLst>
      <p:ext uri="{BB962C8B-B14F-4D97-AF65-F5344CB8AC3E}">
        <p14:creationId xmlns:p14="http://schemas.microsoft.com/office/powerpoint/2010/main" val="39276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" y="152400"/>
            <a:ext cx="4989407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1430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ফারহানা তাজ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 বিভা্‌গ,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 ,খুলনা।</a:t>
            </a:r>
          </a:p>
        </p:txBody>
      </p:sp>
    </p:spTree>
    <p:extLst>
      <p:ext uri="{BB962C8B-B14F-4D97-AF65-F5344CB8AC3E}">
        <p14:creationId xmlns:p14="http://schemas.microsoft.com/office/powerpoint/2010/main" val="17648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একাদশ</a:t>
            </a:r>
            <a:r>
              <a:rPr lang="en-US" dirty="0" smtClean="0"/>
              <a:t>/</a:t>
            </a:r>
            <a:r>
              <a:rPr lang="en-US" dirty="0" err="1" smtClean="0"/>
              <a:t>দ্বাদশের</a:t>
            </a:r>
            <a:r>
              <a:rPr lang="en-US" dirty="0" smtClean="0"/>
              <a:t> </a:t>
            </a:r>
            <a:r>
              <a:rPr lang="en-US" dirty="0" err="1" smtClean="0"/>
              <a:t>জীববিজ্ঞান</a:t>
            </a:r>
            <a:r>
              <a:rPr lang="en-US" dirty="0" smtClean="0"/>
              <a:t> ১ম </a:t>
            </a:r>
            <a:r>
              <a:rPr lang="en-US" dirty="0" err="1" smtClean="0"/>
              <a:t>পত্র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নমুনা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773"/>
            <a:ext cx="9144000" cy="5362177"/>
          </a:xfrm>
        </p:spPr>
      </p:pic>
    </p:spTree>
    <p:extLst>
      <p:ext uri="{BB962C8B-B14F-4D97-AF65-F5344CB8AC3E}">
        <p14:creationId xmlns:p14="http://schemas.microsoft.com/office/powerpoint/2010/main" val="2703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পাঠ্যসূচি </a:t>
            </a:r>
            <a:br>
              <a:rPr lang="bn-IN" dirty="0" smtClean="0"/>
            </a:br>
            <a:r>
              <a:rPr lang="bn-IN" dirty="0" smtClean="0"/>
              <a:t>জীববিজ্ঞান ১ম পত্র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2835"/>
              </p:ext>
            </p:extLst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876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অধ্যায়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অধ্যায়ের</a:t>
                      </a:r>
                      <a:r>
                        <a:rPr lang="bn-IN" baseline="0" dirty="0" smtClean="0"/>
                        <a:t> 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ক্লাসের সংখ্যা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১ম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কোষ</a:t>
                      </a:r>
                      <a:r>
                        <a:rPr lang="bn-IN" baseline="0" dirty="0" smtClean="0"/>
                        <a:t> ও কোষের গঠন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২য়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কোষ</a:t>
                      </a:r>
                      <a:r>
                        <a:rPr lang="bn-IN" baseline="0" dirty="0" smtClean="0"/>
                        <a:t> বিভাজন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৩য়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কোষ</a:t>
                      </a:r>
                      <a:r>
                        <a:rPr lang="bn-IN" baseline="0" dirty="0" smtClean="0"/>
                        <a:t> রসায়ন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৪র্থ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অণুজীব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৫ম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শৈবাল</a:t>
                      </a:r>
                      <a:r>
                        <a:rPr lang="bn-IN" baseline="0" dirty="0" smtClean="0"/>
                        <a:t> ও ছত্রাক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৬ষ্ঠ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ব্রায়োফাইটা</a:t>
                      </a:r>
                      <a:r>
                        <a:rPr lang="bn-IN" baseline="0" dirty="0" smtClean="0"/>
                        <a:t> ও টেরিডোফাইটা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৭ম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নগ্নবীজি ও</a:t>
                      </a:r>
                      <a:r>
                        <a:rPr lang="bn-IN" baseline="0" dirty="0" smtClean="0"/>
                        <a:t> আবৃতবীজি উদ্ভিদ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৮ম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/>
                        <a:t>টিস্যু ও টিস্যুতন্ত্র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৯ম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/>
                        <a:t>উদ্ভিদ শারীরতত্ব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১৯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bn-IN" dirty="0" smtClean="0"/>
                        <a:t>১০ম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dirty="0" smtClean="0"/>
                        <a:t>উদ্ভিদ প্রজনন</a:t>
                      </a:r>
                      <a:endParaRPr lang="as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১১শ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জীব প্রযুক্তি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১২শ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জীবের পরিবেশ,বিস্তার</a:t>
                      </a:r>
                      <a:r>
                        <a:rPr lang="bn-IN" baseline="0" dirty="0" smtClean="0"/>
                        <a:t> ও সংরক্ষণ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১৮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91313"/>
            <a:ext cx="8417096" cy="63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"/>
            <a:ext cx="853440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বর্ষ অর্ধবার্ষিক পরীক্ষার জন্য পড়বো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" y="1219200"/>
            <a:ext cx="8470761" cy="5341101"/>
          </a:xfrm>
        </p:spPr>
      </p:pic>
    </p:spTree>
    <p:extLst>
      <p:ext uri="{BB962C8B-B14F-4D97-AF65-F5344CB8AC3E}">
        <p14:creationId xmlns:p14="http://schemas.microsoft.com/office/powerpoint/2010/main" val="13850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১ম বর্ষ বার্ষিক পরীক্ষার জন্য পড়বো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5800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334000"/>
            <a:ext cx="8305800" cy="1085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296025"/>
            <a:ext cx="8305800" cy="1238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বর্ষ প্রাক-নির্বাচনি পরীক্ষার জন্য পড়বো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3582"/>
            <a:ext cx="8305800" cy="5209618"/>
          </a:xfrm>
        </p:spPr>
      </p:pic>
    </p:spTree>
    <p:extLst>
      <p:ext uri="{BB962C8B-B14F-4D97-AF65-F5344CB8AC3E}">
        <p14:creationId xmlns:p14="http://schemas.microsoft.com/office/powerpoint/2010/main" val="3257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বর্ষ নির্বাচনি পরীক্ষার জন্য পড়বো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১ম হতে ১২ শ  সকল অধ্যায়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24" y="1722915"/>
            <a:ext cx="3552825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4319203" cy="3242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628"/>
            <a:ext cx="4314370" cy="323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19332"/>
            <a:ext cx="4314368" cy="3238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619332"/>
            <a:ext cx="4314369" cy="32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জীববিজ্ঞান ব্যবহারিক  প্রশ্নের নমুনা কপি ও সিলেবাস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0" y="1600200"/>
            <a:ext cx="3590679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732598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2" y="4129314"/>
            <a:ext cx="3609295" cy="1943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87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পদ্ধতিতে ভালো করতে কিছু করণীয় 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১,সম্পূর্ণ পাঠ্যবইয়ের উপর পড়াশোনা করা।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বিষয়বস্তু মন দিয়ে বুঝে উদ্দিপকের মর্মার্থ বুঝে পাঠ্যবইয়ের আলোকে উত্তর দিতে হবে।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প্রতিটি অধ্যায়ের বিশেষ শব্দ(কি-ওয়ার্ড) অর্থ ও তাৎপর্য বুঝে পড়তে হবে।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দেওয়া তথ্য ,তত্ব,সুত্র,পদ্ধতি,বিধি ইত্যাদি নিয়ে ভাবনা-চিন্তার পাশাপাশি নিজেদের চারপাশের পরিবেশের সাথে মিলিয়ে দেখতে হবে।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মুখস্থ না করে নিজের বুদ্ধি,চিন্তাশক্তি দিয়ে উত্তর দিতে হবে।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৬,অনুশীলনীর সৃজনশীল প্রশ্নের উত্তর অনুশীলন করতে হবে।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থেকে অর্জিত জ্ঞান দিয়ে বাস্তব ঘটনার বিচার-বিশ্লেষন করা ও সিদ্ধান্ত নেওয়ার দক্ষতা অর্জন করতে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0" y="51816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8102"/>
            <a:ext cx="7848600" cy="5878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352800"/>
            <a:ext cx="57086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ওরিয়েন্টেশন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ওরিয়েন্টেশন  পর্ব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53340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একাদশ  ও দ্বাদশ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457307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জীববিজ্ঞান 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9861"/>
            <a:ext cx="1600200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257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ফারহানা তাজ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 উদ্ভিদবিদ্যা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কলেজ,খুলনা।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শিক্ষন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আজ আমরা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099953" y="1676401"/>
            <a:ext cx="381000" cy="3810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4225635" y="1517072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76200" y="381001"/>
            <a:ext cx="8991600" cy="6096000"/>
          </a:xfrm>
          <a:prstGeom prst="donu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28700" y="2636921"/>
            <a:ext cx="8382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6900" y="1929245"/>
            <a:ext cx="5372099" cy="3023755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6900" y="2533181"/>
            <a:ext cx="6362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সিলেবাস সম্পর্কে আলোচনা  করবো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কেনো পড়বো ,সেটা নিয়ে কথা বলবো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 সম্পর্কে আলোচনা করবো।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973282" y="3731430"/>
            <a:ext cx="838200" cy="381000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056409" y="5324703"/>
            <a:ext cx="8382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71453" y="1544781"/>
            <a:ext cx="381000" cy="38100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4821380" y="1517073"/>
            <a:ext cx="381000" cy="381000"/>
          </a:xfrm>
          <a:prstGeom prst="smileyFace">
            <a:avLst>
              <a:gd name="adj" fmla="val 10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5389416" y="1600200"/>
            <a:ext cx="381000" cy="381000"/>
          </a:xfrm>
          <a:prstGeom prst="smileyFace">
            <a:avLst>
              <a:gd name="adj" fmla="val 101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5888179" y="1676401"/>
            <a:ext cx="381000" cy="381000"/>
          </a:xfrm>
          <a:prstGeom prst="smileyFace">
            <a:avLst>
              <a:gd name="adj" fmla="val 101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6411186" y="1866901"/>
            <a:ext cx="381000" cy="381000"/>
          </a:xfrm>
          <a:prstGeom prst="smileyFace">
            <a:avLst>
              <a:gd name="adj" fmla="val 101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Smiley Face 17"/>
          <p:cNvSpPr/>
          <p:nvPr/>
        </p:nvSpPr>
        <p:spPr>
          <a:xfrm>
            <a:off x="6885708" y="2112819"/>
            <a:ext cx="381000" cy="3810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7540335" y="2723681"/>
            <a:ext cx="381000" cy="381000"/>
          </a:xfrm>
          <a:prstGeom prst="smileyFace">
            <a:avLst>
              <a:gd name="adj" fmla="val 101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297879" y="2342681"/>
            <a:ext cx="381000" cy="3810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7675414" y="3153173"/>
            <a:ext cx="381000" cy="381000"/>
          </a:xfrm>
          <a:prstGeom prst="smileyFac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4315691" y="692727"/>
            <a:ext cx="4724400" cy="72390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/>
          <p:cNvSpPr/>
          <p:nvPr/>
        </p:nvSpPr>
        <p:spPr>
          <a:xfrm>
            <a:off x="187036" y="789709"/>
            <a:ext cx="4724400" cy="723900"/>
          </a:xfrm>
          <a:prstGeom prst="flowChartInputOutp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1795" y="797716"/>
            <a:ext cx="3074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 ১ম 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0143" y="724327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কোডঃ ১৭৮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968961" y="1828800"/>
            <a:ext cx="4876800" cy="609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মানবন্টন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61853"/>
              </p:ext>
            </p:extLst>
          </p:nvPr>
        </p:nvGraphicFramePr>
        <p:xfrm>
          <a:off x="457200" y="3429000"/>
          <a:ext cx="8229599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1466717"/>
                <a:gridCol w="1505082"/>
              </a:tblGrid>
              <a:tr h="386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প্রশ্নের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ধরণ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কি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/>
                        <a:t>কয়টি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হতে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কয়টি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নম্বর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বণ্টন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মোট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নম্বর</a:t>
                      </a:r>
                      <a:endParaRPr lang="en-US" dirty="0" smtClean="0"/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সৃজনশীল</a:t>
                      </a:r>
                      <a:r>
                        <a:rPr lang="bn-IN" baseline="0" dirty="0" smtClean="0"/>
                        <a:t>  প্রশ্ন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৮টি হতে  ৫টি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১০×৫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৫০</a:t>
                      </a:r>
                      <a:endParaRPr lang="en-US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bn-IN" dirty="0" smtClean="0"/>
                        <a:t>বহুনির্বাচনি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২৫টি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১×২৫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২৫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r>
                        <a:rPr lang="bn-IN" dirty="0" smtClean="0"/>
                        <a:t>ব্যবহারিক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স্থায়ী</a:t>
                      </a:r>
                      <a:r>
                        <a:rPr lang="bn-IN" baseline="0" dirty="0" smtClean="0"/>
                        <a:t> স্লাইড/মডেল সনাক্তকরণ</a:t>
                      </a:r>
                      <a:r>
                        <a:rPr lang="en-US" baseline="0" dirty="0" smtClean="0"/>
                        <a:t> ১ </a:t>
                      </a:r>
                      <a:r>
                        <a:rPr lang="en-US" baseline="0" dirty="0" err="1" smtClean="0"/>
                        <a:t>টি</a:t>
                      </a:r>
                      <a:r>
                        <a:rPr lang="bn-IN" baseline="0" dirty="0" smtClean="0"/>
                        <a:t>,  ২ টি পরীক্ষা ,</a:t>
                      </a:r>
                    </a:p>
                    <a:p>
                      <a:r>
                        <a:rPr lang="bn-IN" baseline="0" dirty="0" smtClean="0"/>
                        <a:t>মৌখিক,</a:t>
                      </a:r>
                    </a:p>
                    <a:p>
                      <a:r>
                        <a:rPr lang="bn-IN" baseline="0" dirty="0" smtClean="0"/>
                        <a:t> ব্যবহারিক  নোটবুক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৩×১=</a:t>
                      </a:r>
                      <a:r>
                        <a:rPr lang="en-US" dirty="0" smtClean="0"/>
                        <a:t>৩</a:t>
                      </a:r>
                      <a:endParaRPr lang="bn-IN" dirty="0" smtClean="0"/>
                    </a:p>
                    <a:p>
                      <a:r>
                        <a:rPr lang="bn-IN" dirty="0" smtClean="0"/>
                        <a:t>৭×২</a:t>
                      </a:r>
                      <a:r>
                        <a:rPr lang="en-US" dirty="0" smtClean="0"/>
                        <a:t>=১৪</a:t>
                      </a:r>
                      <a:endParaRPr lang="bn-IN" dirty="0" smtClean="0"/>
                    </a:p>
                    <a:p>
                      <a:r>
                        <a:rPr lang="bn-IN" dirty="0" smtClean="0"/>
                        <a:t>৫</a:t>
                      </a:r>
                    </a:p>
                    <a:p>
                      <a:r>
                        <a:rPr lang="bn-IN" dirty="0" smtClean="0"/>
                        <a:t>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২৫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শিক্ষকদের পরিচিতি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44980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0" y="16002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প্রফেসর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  জাকির হোসেন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কলেজ, খুলনা।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262437" cy="596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143000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হাসেম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 অধ্যাপক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 বিভাগ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খুলনা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97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419019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12192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 পারভীন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 বিভাগ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 সরকারি মহিলা কলেজ ,খুলনা।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401</Words>
  <Application>Microsoft Office PowerPoint</Application>
  <PresentationFormat>On-screen Show (4:3)</PresentationFormat>
  <Paragraphs>125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ওরিয়েন্টেশন  পর্ব</vt:lpstr>
      <vt:lpstr>শিক্ষন ফল</vt:lpstr>
      <vt:lpstr>PowerPoint Presentation</vt:lpstr>
      <vt:lpstr> শিক্ষকদের পরিচিতি</vt:lpstr>
      <vt:lpstr>PowerPoint Presentation</vt:lpstr>
      <vt:lpstr>PowerPoint Presentation</vt:lpstr>
      <vt:lpstr>PowerPoint Presentation</vt:lpstr>
      <vt:lpstr>PowerPoint Presentation</vt:lpstr>
      <vt:lpstr>একাদশ/দ্বাদশের জীববিজ্ঞান ১ম পত্র বইয়ের কিছু নমুনা</vt:lpstr>
      <vt:lpstr>পাঠ্যসূচি  জীববিজ্ঞান ১ম পত্র</vt:lpstr>
      <vt:lpstr>PowerPoint Presentation</vt:lpstr>
      <vt:lpstr>PowerPoint Presentation</vt:lpstr>
      <vt:lpstr>১ম বর্ষ অর্ধবার্ষিক পরীক্ষার জন্য পড়বো</vt:lpstr>
      <vt:lpstr>১ম বর্ষ বার্ষিক পরীক্ষার জন্য পড়বো</vt:lpstr>
      <vt:lpstr>২য় বর্ষ প্রাক-নির্বাচনি পরীক্ষার জন্য পড়বো</vt:lpstr>
      <vt:lpstr>২য় বর্ষ নির্বাচনি পরীক্ষার জন্য পড়বো</vt:lpstr>
      <vt:lpstr>জীববিজ্ঞান ব্যবহারিক  প্রশ্নের নমুনা কপি ও সিলেবাস</vt:lpstr>
      <vt:lpstr>সৃজনশীল পদ্ধতিতে ভালো করতে কিছু করণীয় -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taz</dc:creator>
  <cp:lastModifiedBy>Farhana Taz</cp:lastModifiedBy>
  <cp:revision>42</cp:revision>
  <dcterms:created xsi:type="dcterms:W3CDTF">2006-08-16T00:00:00Z</dcterms:created>
  <dcterms:modified xsi:type="dcterms:W3CDTF">2020-10-11T07:33:26Z</dcterms:modified>
</cp:coreProperties>
</file>