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82" r:id="rId5"/>
    <p:sldId id="300" r:id="rId6"/>
    <p:sldId id="277" r:id="rId7"/>
    <p:sldId id="278" r:id="rId8"/>
    <p:sldId id="269" r:id="rId9"/>
    <p:sldId id="270" r:id="rId10"/>
    <p:sldId id="285" r:id="rId11"/>
    <p:sldId id="297" r:id="rId12"/>
    <p:sldId id="287" r:id="rId13"/>
    <p:sldId id="284" r:id="rId14"/>
    <p:sldId id="267" r:id="rId15"/>
    <p:sldId id="268" r:id="rId16"/>
    <p:sldId id="295" r:id="rId17"/>
    <p:sldId id="305" r:id="rId18"/>
    <p:sldId id="302" r:id="rId19"/>
    <p:sldId id="286" r:id="rId20"/>
    <p:sldId id="271" r:id="rId21"/>
    <p:sldId id="272" r:id="rId22"/>
    <p:sldId id="273" r:id="rId23"/>
    <p:sldId id="274" r:id="rId24"/>
    <p:sldId id="30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2" autoAdjust="0"/>
  </p:normalViewPr>
  <p:slideViewPr>
    <p:cSldViewPr>
      <p:cViewPr>
        <p:scale>
          <a:sx n="66" d="100"/>
          <a:sy n="66" d="100"/>
        </p:scale>
        <p:origin x="-148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A8C52-B545-43E4-BBD2-A2FED085C822}" type="datetimeFigureOut">
              <a:rPr lang="en-US" smtClean="0"/>
              <a:t>17-Oct-20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4A4F0-B11A-4A8E-B889-35C117DA9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41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54EFA049-5D92-4668-900D-9CC37F93BBE2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68749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17-Oct-20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17-Oct-20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&#2439;&#2478;&#2503;&#2439;&#2482;-farhanabotany@gmail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0010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IN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আসসালামু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আলাইকুম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756" y="3030537"/>
            <a:ext cx="2095500" cy="2095500"/>
          </a:xfrm>
        </p:spPr>
      </p:pic>
    </p:spTree>
    <p:extLst>
      <p:ext uri="{BB962C8B-B14F-4D97-AF65-F5344CB8AC3E}">
        <p14:creationId xmlns:p14="http://schemas.microsoft.com/office/powerpoint/2010/main" val="26219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1"/>
            <a:ext cx="9130145" cy="6858006"/>
          </a:xfrm>
        </p:spPr>
      </p:pic>
    </p:spTree>
    <p:extLst>
      <p:ext uri="{BB962C8B-B14F-4D97-AF65-F5344CB8AC3E}">
        <p14:creationId xmlns:p14="http://schemas.microsoft.com/office/powerpoint/2010/main" val="312564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295400" y="381000"/>
            <a:ext cx="24384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bn-BD" sz="2800" b="1">
                <a:latin typeface="NikoshBAN" pitchFamily="2" charset="0"/>
                <a:cs typeface="NikoshBAN" pitchFamily="2" charset="0"/>
              </a:rPr>
              <a:t>স্ত্রী রেণু মাতৃকোষ</a:t>
            </a:r>
            <a:endParaRPr lang="en-US" sz="28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 rot="3103885">
            <a:off x="1717675" y="801688"/>
            <a:ext cx="263525" cy="736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4191000" y="533400"/>
            <a:ext cx="22098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bn-BD" sz="2800" b="1">
                <a:latin typeface="NikoshBAN" pitchFamily="2" charset="0"/>
                <a:cs typeface="NikoshBAN" pitchFamily="2" charset="0"/>
              </a:rPr>
              <a:t>৪টি স্ত্রী রেণু কোষ</a:t>
            </a:r>
            <a:endParaRPr lang="en-US" sz="28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6781800" y="228600"/>
            <a:ext cx="2133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bn-BD" sz="2400" b="1">
                <a:latin typeface="NikoshBAN" pitchFamily="2" charset="0"/>
                <a:cs typeface="NikoshBAN" pitchFamily="2" charset="0"/>
              </a:rPr>
              <a:t>৩টি নষ্ট প্রায় স্ত্রী রেণু</a:t>
            </a:r>
            <a:endParaRPr lang="en-US" sz="24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5181600" y="3230563"/>
            <a:ext cx="19812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bn-BD" sz="2800" b="1">
                <a:latin typeface="NikoshBAN" pitchFamily="2" charset="0"/>
                <a:cs typeface="NikoshBAN" pitchFamily="2" charset="0"/>
              </a:rPr>
              <a:t>সহকারী কোষ</a:t>
            </a:r>
            <a:endParaRPr lang="en-US" sz="28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6096000" y="37338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507163" y="3941763"/>
            <a:ext cx="904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bn-BD" sz="2800" b="1">
                <a:latin typeface="NikoshBAN" pitchFamily="2" charset="0"/>
                <a:cs typeface="NikoshBAN" pitchFamily="2" charset="0"/>
              </a:rPr>
              <a:t>ডিম্বাণু</a:t>
            </a:r>
            <a:endParaRPr lang="en-US" sz="2800" b="1"/>
          </a:p>
        </p:txBody>
      </p:sp>
      <p:sp>
        <p:nvSpPr>
          <p:cNvPr id="15" name="Down Arrow 14"/>
          <p:cNvSpPr/>
          <p:nvPr/>
        </p:nvSpPr>
        <p:spPr bwMode="auto">
          <a:xfrm rot="17288459">
            <a:off x="7268369" y="4091782"/>
            <a:ext cx="209550" cy="9318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Down Arrow 15"/>
          <p:cNvSpPr/>
          <p:nvPr/>
        </p:nvSpPr>
        <p:spPr bwMode="auto">
          <a:xfrm rot="3475348">
            <a:off x="6654007" y="4212431"/>
            <a:ext cx="144462" cy="758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800600" y="6019800"/>
            <a:ext cx="1328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latin typeface="NikoshBAN" pitchFamily="2" charset="0"/>
                <a:cs typeface="NikoshBAN" pitchFamily="2" charset="0"/>
              </a:rPr>
              <a:t>গৌন নিউ</a:t>
            </a:r>
            <a:endParaRPr lang="en-US" sz="2800" b="1"/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6726238" y="6400800"/>
            <a:ext cx="16002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bn-BD" sz="2400" b="1">
                <a:latin typeface="NikoshBAN" pitchFamily="2" charset="0"/>
                <a:cs typeface="NikoshBAN" pitchFamily="2" charset="0"/>
              </a:rPr>
              <a:t>প্রতিপাদ কোষ</a:t>
            </a:r>
            <a:endParaRPr lang="en-US" sz="24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13182529">
            <a:off x="7488238" y="6070600"/>
            <a:ext cx="312737" cy="4175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0" y="2971800"/>
            <a:ext cx="5522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bn-BD" sz="3600" b="1">
                <a:latin typeface="NikoshBAN" pitchFamily="2" charset="0"/>
                <a:cs typeface="NikoshBAN" pitchFamily="2" charset="0"/>
              </a:rPr>
              <a:t>চিত্রঃ স্ত্রী-গ্যামেটোফাইটের উৎপত্তি</a:t>
            </a:r>
            <a:endParaRPr lang="en-US" sz="36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/>
      <p:bldP spid="15" grpId="0" animBg="1"/>
      <p:bldP spid="16" grpId="0" animBg="1"/>
      <p:bldP spid="18" grpId="0"/>
      <p:bldP spid="19" grpId="0" animBg="1"/>
      <p:bldP spid="20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6E77404-D4B9-48B8-89A3-EB3BDBD80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331" y="1491692"/>
            <a:ext cx="2335546" cy="32270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86BC1A1-BA22-4488-84D5-FCC129A92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081" y="1932758"/>
            <a:ext cx="3018345" cy="44444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5FFFB2-0CD7-40C2-8849-E986184E2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5883" y="4718765"/>
            <a:ext cx="180917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1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83058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1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4050" y="152400"/>
            <a:ext cx="5295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 descr="F:\Jahir sir\IMAGE\Biology\pollen2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488806"/>
            <a:ext cx="3200400" cy="3311794"/>
          </a:xfrm>
          <a:prstGeom prst="rect">
            <a:avLst/>
          </a:prstGeom>
          <a:noFill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988" y="685800"/>
            <a:ext cx="78200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5562600"/>
            <a:ext cx="78581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870" y="1447800"/>
            <a:ext cx="525913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79206"/>
            <a:ext cx="79248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F:\Jahir sir\IMAGE\Biology\pollen2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098406"/>
            <a:ext cx="3200400" cy="3311794"/>
          </a:xfrm>
          <a:prstGeom prst="rect">
            <a:avLst/>
          </a:prstGeom>
          <a:noFill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2174606"/>
            <a:ext cx="48196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847" y="1914942"/>
            <a:ext cx="8077200" cy="21236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নিষেক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নিই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489460"/>
              </p:ext>
            </p:extLst>
          </p:nvPr>
        </p:nvGraphicFramePr>
        <p:xfrm>
          <a:off x="4091247" y="4724400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ackager Shell Object" showAsIcon="1" r:id="rId3" imgW="914400" imgH="792360" progId="Package">
                  <p:embed/>
                </p:oleObj>
              </mc:Choice>
              <mc:Fallback>
                <p:oleObj name="Packager Shell Object" showAsIcon="1" r:id="rId3" imgW="914400" imgH="7923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1247" y="4724400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093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নিষেকক্রিয়া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n-IN" dirty="0" smtClean="0"/>
              <a:t>অপেক্ষাকৃত বড় ও নিশ্চল স্ত্রী গ্যামিটোফাইটের (ডিম্বানুর) সাথে ছোট ও সচল পুংগ্যামিটোফাইটের (শুক্রানুর) যৌন মিলনকে ফার্টিলাইজেশন/নিষেকক্রিয়া/নিষেক বা গর্ভধান বলে।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83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নিষেক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১,স্ত্রী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গ্যামিটোফাইটের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গ্যামিটোফাইটের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৩,গর্ভমুন্ডে পরাগরেনুর অংকুরোদগম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৪,পরাগনালিকার গর্ভাশয়মুখী যাত্রা ও শুক্রানু সৃষ্টি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৫,পরাগনালিকার ভ্রূনথলিতে প্রবেশ ও শুক্রানু নিক্ষিপ্তকরণ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৬,ভ্রূনথলিতে ডিম্বানুর সাথে শুক্রানুর মিলন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55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9442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bn-IN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মোছাঃ ফারহানা তাজ</a:t>
            </a:r>
          </a:p>
          <a:p>
            <a:pPr marL="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প্রভাষক ,উদ্ভিদবিদ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খুলনা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খুলনা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মোবাইল নং-০১৭১১৩৭৮০২৩</a:t>
            </a:r>
          </a:p>
          <a:p>
            <a:pPr marL="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ইমেইল-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farhanabotany@gmail.com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9FD0-892C-4136-8580-3E27C3C66804}" type="datetime1">
              <a:rPr lang="en-US" smtClean="0"/>
              <a:t>17-Oct-20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295400"/>
            <a:ext cx="1981200" cy="1910628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rot="221970">
            <a:off x="6319116" y="1022066"/>
            <a:ext cx="2756566" cy="2384813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5575" y="295275"/>
            <a:ext cx="3752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 descr="F:\Jahir sir\IMAGE\Biology\image0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752600"/>
            <a:ext cx="5257800" cy="4419600"/>
          </a:xfrm>
          <a:prstGeom prst="rect">
            <a:avLst/>
          </a:prstGeom>
          <a:noFill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0563" y="838200"/>
            <a:ext cx="77628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228600"/>
            <a:ext cx="7848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362075"/>
            <a:ext cx="55626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943600"/>
            <a:ext cx="79248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447675"/>
            <a:ext cx="64008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463" y="1019175"/>
            <a:ext cx="78390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1857375"/>
            <a:ext cx="72866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" y="228600"/>
            <a:ext cx="77914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975317"/>
            <a:ext cx="5929313" cy="351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" y="5629275"/>
            <a:ext cx="78295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3400" y="533400"/>
            <a:ext cx="8229600" cy="5715000"/>
            <a:chOff x="1143000" y="1066800"/>
            <a:chExt cx="7361713" cy="459581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1066800"/>
              <a:ext cx="7361713" cy="459581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5410200" y="4724400"/>
              <a:ext cx="1447800" cy="4572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62000" y="990600"/>
            <a:ext cx="647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  </a:t>
            </a:r>
            <a:r>
              <a:rPr lang="bn-BD" sz="6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49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772400" cy="67975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0"/>
            <a:ext cx="6858000" cy="3886200"/>
          </a:xfrm>
          <a:solidFill>
            <a:schemeClr val="bg1"/>
          </a:solidFill>
        </p:spPr>
        <p:txBody>
          <a:bodyPr/>
          <a:lstStyle/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/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দ্বাদশ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বিষয়ঃ 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 1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ম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পত্র</a:t>
            </a:r>
            <a:endParaRPr lang="bn-BD" b="1" dirty="0">
              <a:latin typeface="NikoshBAN" pitchFamily="2" charset="0"/>
              <a:cs typeface="NikoshBAN" pitchFamily="2" charset="0"/>
            </a:endParaRPr>
          </a:p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দশম অধ্যায়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r>
              <a:rPr lang="bn-IN" b="1" dirty="0" smtClean="0">
                <a:latin typeface="NikoshBAN" pitchFamily="2" charset="0"/>
                <a:cs typeface="NikoshBAN" pitchFamily="2" charset="0"/>
              </a:rPr>
              <a:t>উদ্ভিদের প্রজনন</a:t>
            </a:r>
            <a:endParaRPr lang="bn-BD" b="1" dirty="0">
              <a:latin typeface="NikoshBAN" pitchFamily="2" charset="0"/>
              <a:cs typeface="NikoshBAN" pitchFamily="2" charset="0"/>
            </a:endParaRPr>
          </a:p>
          <a:p>
            <a:pPr marL="68580" indent="0">
              <a:buNone/>
            </a:pPr>
            <a:endParaRPr lang="bn-IN" dirty="0" smtClean="0"/>
          </a:p>
          <a:p>
            <a:endParaRPr lang="en-US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8C6D-232D-4CAF-8081-6A1B6D84B4C4}" type="datetime1">
              <a:rPr lang="en-US" smtClean="0"/>
              <a:t>17-Oct-20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7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নীচে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এটা </a:t>
            </a:r>
            <a:r>
              <a:rPr lang="bn-BD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কিসের ছবি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395554"/>
            <a:ext cx="6777037" cy="3365467"/>
          </a:xfrm>
        </p:spPr>
      </p:pic>
    </p:spTree>
    <p:extLst>
      <p:ext uri="{BB962C8B-B14F-4D97-AF65-F5344CB8AC3E}">
        <p14:creationId xmlns:p14="http://schemas.microsoft.com/office/powerpoint/2010/main" val="54122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5300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3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প্রজননের</a:t>
            </a:r>
            <a:r>
              <a:rPr lang="en-US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সঙ্গা</a:t>
            </a:r>
            <a:r>
              <a:rPr lang="en-US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প্রজন</a:t>
            </a:r>
            <a:r>
              <a:rPr lang="en-US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অংগ</a:t>
            </a:r>
            <a:r>
              <a:rPr lang="en-US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পুং</a:t>
            </a:r>
            <a:r>
              <a:rPr lang="en-US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গ্যামেটোফাটের</a:t>
            </a:r>
            <a:r>
              <a:rPr lang="en-US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0" lvl="0" indent="0">
              <a:buNone/>
            </a:pPr>
            <a:r>
              <a:rPr lang="en-US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৪।  </a:t>
            </a:r>
            <a:r>
              <a:rPr lang="en-US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US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গ্যামেটোফাটের</a:t>
            </a:r>
            <a:r>
              <a:rPr lang="en-US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নিষেকের</a:t>
            </a:r>
            <a:r>
              <a:rPr lang="en-US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82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437994A-E121-4540-A17E-8DEA110D0538}"/>
              </a:ext>
            </a:extLst>
          </p:cNvPr>
          <p:cNvSpPr txBox="1"/>
          <p:nvPr/>
        </p:nvSpPr>
        <p:spPr>
          <a:xfrm>
            <a:off x="490641" y="880455"/>
            <a:ext cx="24494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স্ত্রীরেণু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Megaspore)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52737009-B4AF-4AA9-8A8F-D8F7F6D70117}"/>
              </a:ext>
            </a:extLst>
          </p:cNvPr>
          <p:cNvGrpSpPr/>
          <p:nvPr/>
        </p:nvGrpSpPr>
        <p:grpSpPr>
          <a:xfrm>
            <a:off x="3321775" y="3549491"/>
            <a:ext cx="1556657" cy="2009458"/>
            <a:chOff x="4919497" y="4209143"/>
            <a:chExt cx="1177239" cy="117565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C658802D-4D96-4524-98A1-2EEB3174C5BA}"/>
                </a:ext>
              </a:extLst>
            </p:cNvPr>
            <p:cNvGrpSpPr/>
            <p:nvPr/>
          </p:nvGrpSpPr>
          <p:grpSpPr>
            <a:xfrm>
              <a:off x="5036457" y="4397829"/>
              <a:ext cx="957943" cy="754742"/>
              <a:chOff x="5036457" y="4397829"/>
              <a:chExt cx="957943" cy="754742"/>
            </a:xfrm>
          </p:grpSpPr>
          <p:sp>
            <p:nvSpPr>
              <p:cNvPr id="8" name="Hexagon 7">
                <a:extLst>
                  <a:ext uri="{FF2B5EF4-FFF2-40B4-BE49-F238E27FC236}">
                    <a16:creationId xmlns:a16="http://schemas.microsoft.com/office/drawing/2014/main" xmlns="" id="{D7C172A1-0BBC-4D0C-9BA3-D47208E4D7C9}"/>
                  </a:ext>
                </a:extLst>
              </p:cNvPr>
              <p:cNvSpPr/>
              <p:nvPr/>
            </p:nvSpPr>
            <p:spPr>
              <a:xfrm>
                <a:off x="5036457" y="4397829"/>
                <a:ext cx="957943" cy="754742"/>
              </a:xfrm>
              <a:prstGeom prst="hexagon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ACFEFC77-9425-418F-A87C-0D47BFC9EE9C}"/>
                  </a:ext>
                </a:extLst>
              </p:cNvPr>
              <p:cNvGrpSpPr/>
              <p:nvPr/>
            </p:nvGrpSpPr>
            <p:grpSpPr>
              <a:xfrm>
                <a:off x="5328509" y="4601220"/>
                <a:ext cx="362858" cy="333828"/>
                <a:chOff x="8200571" y="3904343"/>
                <a:chExt cx="362858" cy="333828"/>
              </a:xfrm>
            </p:grpSpPr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xmlns="" id="{85786165-405E-4590-8C98-5DD080E9AD44}"/>
                    </a:ext>
                  </a:extLst>
                </p:cNvPr>
                <p:cNvSpPr/>
                <p:nvPr/>
              </p:nvSpPr>
              <p:spPr>
                <a:xfrm>
                  <a:off x="8200571" y="3904343"/>
                  <a:ext cx="362858" cy="33382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xmlns="" id="{487C45D2-C4EE-4FF7-B6DA-697D9DB0B041}"/>
                    </a:ext>
                  </a:extLst>
                </p:cNvPr>
                <p:cNvSpPr/>
                <p:nvPr/>
              </p:nvSpPr>
              <p:spPr>
                <a:xfrm>
                  <a:off x="8334828" y="3995057"/>
                  <a:ext cx="94344" cy="1524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0994B75B-D76C-49E1-9BBB-150F47003923}"/>
                </a:ext>
              </a:extLst>
            </p:cNvPr>
            <p:cNvSpPr/>
            <p:nvPr/>
          </p:nvSpPr>
          <p:spPr>
            <a:xfrm>
              <a:off x="4920343" y="4252686"/>
              <a:ext cx="1176393" cy="1093110"/>
            </a:xfrm>
            <a:custGeom>
              <a:avLst/>
              <a:gdLst>
                <a:gd name="connsiteX0" fmla="*/ 0 w 1176393"/>
                <a:gd name="connsiteY0" fmla="*/ 508000 h 1093110"/>
                <a:gd name="connsiteX1" fmla="*/ 72571 w 1176393"/>
                <a:gd name="connsiteY1" fmla="*/ 493485 h 1093110"/>
                <a:gd name="connsiteX2" fmla="*/ 159657 w 1176393"/>
                <a:gd name="connsiteY2" fmla="*/ 478971 h 1093110"/>
                <a:gd name="connsiteX3" fmla="*/ 174171 w 1176393"/>
                <a:gd name="connsiteY3" fmla="*/ 391885 h 1093110"/>
                <a:gd name="connsiteX4" fmla="*/ 188686 w 1176393"/>
                <a:gd name="connsiteY4" fmla="*/ 348343 h 1093110"/>
                <a:gd name="connsiteX5" fmla="*/ 174171 w 1176393"/>
                <a:gd name="connsiteY5" fmla="*/ 304800 h 1093110"/>
                <a:gd name="connsiteX6" fmla="*/ 145143 w 1176393"/>
                <a:gd name="connsiteY6" fmla="*/ 261257 h 1093110"/>
                <a:gd name="connsiteX7" fmla="*/ 188686 w 1176393"/>
                <a:gd name="connsiteY7" fmla="*/ 275771 h 1093110"/>
                <a:gd name="connsiteX8" fmla="*/ 246743 w 1176393"/>
                <a:gd name="connsiteY8" fmla="*/ 290285 h 1093110"/>
                <a:gd name="connsiteX9" fmla="*/ 275771 w 1176393"/>
                <a:gd name="connsiteY9" fmla="*/ 29028 h 1093110"/>
                <a:gd name="connsiteX10" fmla="*/ 290286 w 1176393"/>
                <a:gd name="connsiteY10" fmla="*/ 72571 h 1093110"/>
                <a:gd name="connsiteX11" fmla="*/ 333828 w 1176393"/>
                <a:gd name="connsiteY11" fmla="*/ 101600 h 1093110"/>
                <a:gd name="connsiteX12" fmla="*/ 304800 w 1176393"/>
                <a:gd name="connsiteY12" fmla="*/ 58057 h 1093110"/>
                <a:gd name="connsiteX13" fmla="*/ 493486 w 1176393"/>
                <a:gd name="connsiteY13" fmla="*/ 130628 h 1093110"/>
                <a:gd name="connsiteX14" fmla="*/ 537028 w 1176393"/>
                <a:gd name="connsiteY14" fmla="*/ 116114 h 1093110"/>
                <a:gd name="connsiteX15" fmla="*/ 667657 w 1176393"/>
                <a:gd name="connsiteY15" fmla="*/ 101600 h 1093110"/>
                <a:gd name="connsiteX16" fmla="*/ 711200 w 1176393"/>
                <a:gd name="connsiteY16" fmla="*/ 87085 h 1093110"/>
                <a:gd name="connsiteX17" fmla="*/ 754743 w 1176393"/>
                <a:gd name="connsiteY17" fmla="*/ 43543 h 1093110"/>
                <a:gd name="connsiteX18" fmla="*/ 798286 w 1176393"/>
                <a:gd name="connsiteY18" fmla="*/ 14514 h 1093110"/>
                <a:gd name="connsiteX19" fmla="*/ 841828 w 1176393"/>
                <a:gd name="connsiteY19" fmla="*/ 0 h 1093110"/>
                <a:gd name="connsiteX20" fmla="*/ 754743 w 1176393"/>
                <a:gd name="connsiteY20" fmla="*/ 14514 h 1093110"/>
                <a:gd name="connsiteX21" fmla="*/ 740228 w 1176393"/>
                <a:gd name="connsiteY21" fmla="*/ 58057 h 1093110"/>
                <a:gd name="connsiteX22" fmla="*/ 972457 w 1176393"/>
                <a:gd name="connsiteY22" fmla="*/ 101600 h 1093110"/>
                <a:gd name="connsiteX23" fmla="*/ 957943 w 1176393"/>
                <a:gd name="connsiteY23" fmla="*/ 304800 h 1093110"/>
                <a:gd name="connsiteX24" fmla="*/ 1074057 w 1176393"/>
                <a:gd name="connsiteY24" fmla="*/ 319314 h 1093110"/>
                <a:gd name="connsiteX25" fmla="*/ 1059543 w 1176393"/>
                <a:gd name="connsiteY25" fmla="*/ 508000 h 1093110"/>
                <a:gd name="connsiteX26" fmla="*/ 1161143 w 1176393"/>
                <a:gd name="connsiteY26" fmla="*/ 537028 h 1093110"/>
                <a:gd name="connsiteX27" fmla="*/ 1074057 w 1176393"/>
                <a:gd name="connsiteY27" fmla="*/ 508000 h 1093110"/>
                <a:gd name="connsiteX28" fmla="*/ 1045028 w 1176393"/>
                <a:gd name="connsiteY28" fmla="*/ 653143 h 1093110"/>
                <a:gd name="connsiteX29" fmla="*/ 1059543 w 1176393"/>
                <a:gd name="connsiteY29" fmla="*/ 711200 h 1093110"/>
                <a:gd name="connsiteX30" fmla="*/ 1103086 w 1176393"/>
                <a:gd name="connsiteY30" fmla="*/ 740228 h 1093110"/>
                <a:gd name="connsiteX31" fmla="*/ 1175657 w 1176393"/>
                <a:gd name="connsiteY31" fmla="*/ 725714 h 1093110"/>
                <a:gd name="connsiteX32" fmla="*/ 1088571 w 1176393"/>
                <a:gd name="connsiteY32" fmla="*/ 696685 h 1093110"/>
                <a:gd name="connsiteX33" fmla="*/ 986971 w 1176393"/>
                <a:gd name="connsiteY33" fmla="*/ 711200 h 1093110"/>
                <a:gd name="connsiteX34" fmla="*/ 943428 w 1176393"/>
                <a:gd name="connsiteY34" fmla="*/ 827314 h 1093110"/>
                <a:gd name="connsiteX35" fmla="*/ 1016000 w 1176393"/>
                <a:gd name="connsiteY35" fmla="*/ 885371 h 1093110"/>
                <a:gd name="connsiteX36" fmla="*/ 1088571 w 1176393"/>
                <a:gd name="connsiteY36" fmla="*/ 899885 h 1093110"/>
                <a:gd name="connsiteX37" fmla="*/ 1001486 w 1176393"/>
                <a:gd name="connsiteY37" fmla="*/ 870857 h 1093110"/>
                <a:gd name="connsiteX38" fmla="*/ 957943 w 1176393"/>
                <a:gd name="connsiteY38" fmla="*/ 856343 h 1093110"/>
                <a:gd name="connsiteX39" fmla="*/ 870857 w 1176393"/>
                <a:gd name="connsiteY39" fmla="*/ 870857 h 1093110"/>
                <a:gd name="connsiteX40" fmla="*/ 798286 w 1176393"/>
                <a:gd name="connsiteY40" fmla="*/ 1001485 h 1093110"/>
                <a:gd name="connsiteX41" fmla="*/ 812800 w 1176393"/>
                <a:gd name="connsiteY41" fmla="*/ 1001485 h 1093110"/>
                <a:gd name="connsiteX42" fmla="*/ 798286 w 1176393"/>
                <a:gd name="connsiteY42" fmla="*/ 957943 h 1093110"/>
                <a:gd name="connsiteX43" fmla="*/ 754743 w 1176393"/>
                <a:gd name="connsiteY43" fmla="*/ 943428 h 1093110"/>
                <a:gd name="connsiteX44" fmla="*/ 580571 w 1176393"/>
                <a:gd name="connsiteY44" fmla="*/ 957943 h 1093110"/>
                <a:gd name="connsiteX45" fmla="*/ 537028 w 1176393"/>
                <a:gd name="connsiteY45" fmla="*/ 972457 h 1093110"/>
                <a:gd name="connsiteX46" fmla="*/ 493486 w 1176393"/>
                <a:gd name="connsiteY46" fmla="*/ 1016000 h 1093110"/>
                <a:gd name="connsiteX47" fmla="*/ 508000 w 1176393"/>
                <a:gd name="connsiteY47" fmla="*/ 1016000 h 1093110"/>
                <a:gd name="connsiteX48" fmla="*/ 522514 w 1176393"/>
                <a:gd name="connsiteY48" fmla="*/ 972457 h 1093110"/>
                <a:gd name="connsiteX49" fmla="*/ 420914 w 1176393"/>
                <a:gd name="connsiteY49" fmla="*/ 943428 h 1093110"/>
                <a:gd name="connsiteX50" fmla="*/ 333828 w 1176393"/>
                <a:gd name="connsiteY50" fmla="*/ 957943 h 1093110"/>
                <a:gd name="connsiteX51" fmla="*/ 290286 w 1176393"/>
                <a:gd name="connsiteY51" fmla="*/ 986971 h 1093110"/>
                <a:gd name="connsiteX52" fmla="*/ 261257 w 1176393"/>
                <a:gd name="connsiteY52" fmla="*/ 870857 h 1093110"/>
                <a:gd name="connsiteX53" fmla="*/ 217714 w 1176393"/>
                <a:gd name="connsiteY53" fmla="*/ 856343 h 1093110"/>
                <a:gd name="connsiteX54" fmla="*/ 261257 w 1176393"/>
                <a:gd name="connsiteY54" fmla="*/ 841828 h 1093110"/>
                <a:gd name="connsiteX55" fmla="*/ 275771 w 1176393"/>
                <a:gd name="connsiteY55" fmla="*/ 798285 h 1093110"/>
                <a:gd name="connsiteX56" fmla="*/ 246743 w 1176393"/>
                <a:gd name="connsiteY56" fmla="*/ 754743 h 1093110"/>
                <a:gd name="connsiteX57" fmla="*/ 203200 w 1176393"/>
                <a:gd name="connsiteY57" fmla="*/ 711200 h 1093110"/>
                <a:gd name="connsiteX58" fmla="*/ 43543 w 1176393"/>
                <a:gd name="connsiteY58" fmla="*/ 696685 h 109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176393" h="1093110">
                  <a:moveTo>
                    <a:pt x="0" y="508000"/>
                  </a:moveTo>
                  <a:lnTo>
                    <a:pt x="72571" y="493485"/>
                  </a:lnTo>
                  <a:cubicBezTo>
                    <a:pt x="101525" y="488220"/>
                    <a:pt x="138848" y="499780"/>
                    <a:pt x="159657" y="478971"/>
                  </a:cubicBezTo>
                  <a:cubicBezTo>
                    <a:pt x="180466" y="458162"/>
                    <a:pt x="167787" y="420613"/>
                    <a:pt x="174171" y="391885"/>
                  </a:cubicBezTo>
                  <a:cubicBezTo>
                    <a:pt x="177490" y="376950"/>
                    <a:pt x="183848" y="362857"/>
                    <a:pt x="188686" y="348343"/>
                  </a:cubicBezTo>
                  <a:cubicBezTo>
                    <a:pt x="183848" y="333829"/>
                    <a:pt x="181013" y="318484"/>
                    <a:pt x="174171" y="304800"/>
                  </a:cubicBezTo>
                  <a:cubicBezTo>
                    <a:pt x="166370" y="289198"/>
                    <a:pt x="137342" y="276859"/>
                    <a:pt x="145143" y="261257"/>
                  </a:cubicBezTo>
                  <a:cubicBezTo>
                    <a:pt x="151985" y="247573"/>
                    <a:pt x="173975" y="271568"/>
                    <a:pt x="188686" y="275771"/>
                  </a:cubicBezTo>
                  <a:cubicBezTo>
                    <a:pt x="207866" y="281251"/>
                    <a:pt x="227391" y="285447"/>
                    <a:pt x="246743" y="290285"/>
                  </a:cubicBezTo>
                  <a:cubicBezTo>
                    <a:pt x="346198" y="190832"/>
                    <a:pt x="275771" y="283104"/>
                    <a:pt x="275771" y="29028"/>
                  </a:cubicBezTo>
                  <a:cubicBezTo>
                    <a:pt x="275771" y="13728"/>
                    <a:pt x="280729" y="60624"/>
                    <a:pt x="290286" y="72571"/>
                  </a:cubicBezTo>
                  <a:cubicBezTo>
                    <a:pt x="301183" y="86192"/>
                    <a:pt x="319314" y="91924"/>
                    <a:pt x="333828" y="101600"/>
                  </a:cubicBezTo>
                  <a:cubicBezTo>
                    <a:pt x="324152" y="87086"/>
                    <a:pt x="310316" y="41508"/>
                    <a:pt x="304800" y="58057"/>
                  </a:cubicBezTo>
                  <a:cubicBezTo>
                    <a:pt x="254552" y="208804"/>
                    <a:pt x="437151" y="135323"/>
                    <a:pt x="493486" y="130628"/>
                  </a:cubicBezTo>
                  <a:cubicBezTo>
                    <a:pt x="530315" y="20140"/>
                    <a:pt x="516513" y="13539"/>
                    <a:pt x="537028" y="116114"/>
                  </a:cubicBezTo>
                  <a:cubicBezTo>
                    <a:pt x="580571" y="111276"/>
                    <a:pt x="624442" y="108803"/>
                    <a:pt x="667657" y="101600"/>
                  </a:cubicBezTo>
                  <a:cubicBezTo>
                    <a:pt x="682748" y="99085"/>
                    <a:pt x="698470" y="95572"/>
                    <a:pt x="711200" y="87085"/>
                  </a:cubicBezTo>
                  <a:cubicBezTo>
                    <a:pt x="728279" y="75699"/>
                    <a:pt x="738974" y="56683"/>
                    <a:pt x="754743" y="43543"/>
                  </a:cubicBezTo>
                  <a:cubicBezTo>
                    <a:pt x="768144" y="32376"/>
                    <a:pt x="782684" y="22315"/>
                    <a:pt x="798286" y="14514"/>
                  </a:cubicBezTo>
                  <a:cubicBezTo>
                    <a:pt x="811970" y="7672"/>
                    <a:pt x="857127" y="0"/>
                    <a:pt x="841828" y="0"/>
                  </a:cubicBezTo>
                  <a:cubicBezTo>
                    <a:pt x="812399" y="0"/>
                    <a:pt x="783771" y="9676"/>
                    <a:pt x="754743" y="14514"/>
                  </a:cubicBezTo>
                  <a:cubicBezTo>
                    <a:pt x="749905" y="29028"/>
                    <a:pt x="740228" y="42757"/>
                    <a:pt x="740228" y="58057"/>
                  </a:cubicBezTo>
                  <a:cubicBezTo>
                    <a:pt x="740228" y="206269"/>
                    <a:pt x="815982" y="122463"/>
                    <a:pt x="972457" y="101600"/>
                  </a:cubicBezTo>
                  <a:cubicBezTo>
                    <a:pt x="931709" y="162721"/>
                    <a:pt x="886941" y="210131"/>
                    <a:pt x="957943" y="304800"/>
                  </a:cubicBezTo>
                  <a:cubicBezTo>
                    <a:pt x="981347" y="336005"/>
                    <a:pt x="1035352" y="314476"/>
                    <a:pt x="1074057" y="319314"/>
                  </a:cubicBezTo>
                  <a:cubicBezTo>
                    <a:pt x="1051062" y="388298"/>
                    <a:pt x="1021859" y="432633"/>
                    <a:pt x="1059543" y="508000"/>
                  </a:cubicBezTo>
                  <a:cubicBezTo>
                    <a:pt x="1061921" y="512755"/>
                    <a:pt x="1166590" y="539752"/>
                    <a:pt x="1161143" y="537028"/>
                  </a:cubicBezTo>
                  <a:cubicBezTo>
                    <a:pt x="1133774" y="523344"/>
                    <a:pt x="1074057" y="508000"/>
                    <a:pt x="1074057" y="508000"/>
                  </a:cubicBezTo>
                  <a:cubicBezTo>
                    <a:pt x="1056184" y="561621"/>
                    <a:pt x="1045028" y="586435"/>
                    <a:pt x="1045028" y="653143"/>
                  </a:cubicBezTo>
                  <a:cubicBezTo>
                    <a:pt x="1045028" y="673091"/>
                    <a:pt x="1048478" y="694602"/>
                    <a:pt x="1059543" y="711200"/>
                  </a:cubicBezTo>
                  <a:cubicBezTo>
                    <a:pt x="1069219" y="725714"/>
                    <a:pt x="1088572" y="730552"/>
                    <a:pt x="1103086" y="740228"/>
                  </a:cubicBezTo>
                  <a:cubicBezTo>
                    <a:pt x="1127276" y="735390"/>
                    <a:pt x="1183458" y="749117"/>
                    <a:pt x="1175657" y="725714"/>
                  </a:cubicBezTo>
                  <a:cubicBezTo>
                    <a:pt x="1165980" y="696685"/>
                    <a:pt x="1088571" y="696685"/>
                    <a:pt x="1088571" y="696685"/>
                  </a:cubicBezTo>
                  <a:cubicBezTo>
                    <a:pt x="1054704" y="701523"/>
                    <a:pt x="1018233" y="697306"/>
                    <a:pt x="986971" y="711200"/>
                  </a:cubicBezTo>
                  <a:cubicBezTo>
                    <a:pt x="954157" y="725784"/>
                    <a:pt x="947367" y="807620"/>
                    <a:pt x="943428" y="827314"/>
                  </a:cubicBezTo>
                  <a:cubicBezTo>
                    <a:pt x="963692" y="888104"/>
                    <a:pt x="943829" y="869333"/>
                    <a:pt x="1016000" y="885371"/>
                  </a:cubicBezTo>
                  <a:cubicBezTo>
                    <a:pt x="1040082" y="890722"/>
                    <a:pt x="1106015" y="917329"/>
                    <a:pt x="1088571" y="899885"/>
                  </a:cubicBezTo>
                  <a:cubicBezTo>
                    <a:pt x="1066935" y="878249"/>
                    <a:pt x="1030514" y="880533"/>
                    <a:pt x="1001486" y="870857"/>
                  </a:cubicBezTo>
                  <a:lnTo>
                    <a:pt x="957943" y="856343"/>
                  </a:lnTo>
                  <a:cubicBezTo>
                    <a:pt x="928914" y="861181"/>
                    <a:pt x="894966" y="853981"/>
                    <a:pt x="870857" y="870857"/>
                  </a:cubicBezTo>
                  <a:cubicBezTo>
                    <a:pt x="827459" y="901235"/>
                    <a:pt x="813683" y="955295"/>
                    <a:pt x="798286" y="1001485"/>
                  </a:cubicBezTo>
                  <a:cubicBezTo>
                    <a:pt x="816298" y="1055522"/>
                    <a:pt x="851890" y="1177390"/>
                    <a:pt x="812800" y="1001485"/>
                  </a:cubicBezTo>
                  <a:cubicBezTo>
                    <a:pt x="809481" y="986550"/>
                    <a:pt x="809104" y="968761"/>
                    <a:pt x="798286" y="957943"/>
                  </a:cubicBezTo>
                  <a:cubicBezTo>
                    <a:pt x="787468" y="947125"/>
                    <a:pt x="769257" y="948266"/>
                    <a:pt x="754743" y="943428"/>
                  </a:cubicBezTo>
                  <a:cubicBezTo>
                    <a:pt x="696686" y="948266"/>
                    <a:pt x="638319" y="950243"/>
                    <a:pt x="580571" y="957943"/>
                  </a:cubicBezTo>
                  <a:cubicBezTo>
                    <a:pt x="565406" y="959965"/>
                    <a:pt x="549758" y="963970"/>
                    <a:pt x="537028" y="972457"/>
                  </a:cubicBezTo>
                  <a:cubicBezTo>
                    <a:pt x="519949" y="983843"/>
                    <a:pt x="508000" y="1001486"/>
                    <a:pt x="493486" y="1016000"/>
                  </a:cubicBezTo>
                  <a:cubicBezTo>
                    <a:pt x="489909" y="1026730"/>
                    <a:pt x="451723" y="1128554"/>
                    <a:pt x="508000" y="1016000"/>
                  </a:cubicBezTo>
                  <a:cubicBezTo>
                    <a:pt x="514842" y="1002316"/>
                    <a:pt x="517676" y="986971"/>
                    <a:pt x="522514" y="972457"/>
                  </a:cubicBezTo>
                  <a:cubicBezTo>
                    <a:pt x="501983" y="965614"/>
                    <a:pt x="439135" y="943428"/>
                    <a:pt x="420914" y="943428"/>
                  </a:cubicBezTo>
                  <a:cubicBezTo>
                    <a:pt x="391485" y="943428"/>
                    <a:pt x="362857" y="953105"/>
                    <a:pt x="333828" y="957943"/>
                  </a:cubicBezTo>
                  <a:cubicBezTo>
                    <a:pt x="264706" y="1061626"/>
                    <a:pt x="267309" y="1078874"/>
                    <a:pt x="290286" y="986971"/>
                  </a:cubicBezTo>
                  <a:cubicBezTo>
                    <a:pt x="280610" y="948266"/>
                    <a:pt x="280632" y="905732"/>
                    <a:pt x="261257" y="870857"/>
                  </a:cubicBezTo>
                  <a:cubicBezTo>
                    <a:pt x="253827" y="857483"/>
                    <a:pt x="217714" y="871642"/>
                    <a:pt x="217714" y="856343"/>
                  </a:cubicBezTo>
                  <a:cubicBezTo>
                    <a:pt x="217714" y="841043"/>
                    <a:pt x="246743" y="846666"/>
                    <a:pt x="261257" y="841828"/>
                  </a:cubicBezTo>
                  <a:cubicBezTo>
                    <a:pt x="266095" y="827314"/>
                    <a:pt x="278286" y="813376"/>
                    <a:pt x="275771" y="798285"/>
                  </a:cubicBezTo>
                  <a:cubicBezTo>
                    <a:pt x="272903" y="781079"/>
                    <a:pt x="257910" y="768144"/>
                    <a:pt x="246743" y="754743"/>
                  </a:cubicBezTo>
                  <a:cubicBezTo>
                    <a:pt x="233602" y="738974"/>
                    <a:pt x="220279" y="722586"/>
                    <a:pt x="203200" y="711200"/>
                  </a:cubicBezTo>
                  <a:cubicBezTo>
                    <a:pt x="163068" y="684445"/>
                    <a:pt x="73438" y="696685"/>
                    <a:pt x="43543" y="69668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25AC5B9F-C2FC-49D5-A537-355644C61CA9}"/>
                </a:ext>
              </a:extLst>
            </p:cNvPr>
            <p:cNvSpPr/>
            <p:nvPr/>
          </p:nvSpPr>
          <p:spPr>
            <a:xfrm>
              <a:off x="4919497" y="4209143"/>
              <a:ext cx="1176866" cy="1175657"/>
            </a:xfrm>
            <a:custGeom>
              <a:avLst/>
              <a:gdLst>
                <a:gd name="connsiteX0" fmla="*/ 87932 w 1176866"/>
                <a:gd name="connsiteY0" fmla="*/ 841828 h 1175657"/>
                <a:gd name="connsiteX1" fmla="*/ 73417 w 1176866"/>
                <a:gd name="connsiteY1" fmla="*/ 769257 h 1175657"/>
                <a:gd name="connsiteX2" fmla="*/ 87932 w 1176866"/>
                <a:gd name="connsiteY2" fmla="*/ 725714 h 1175657"/>
                <a:gd name="connsiteX3" fmla="*/ 58903 w 1176866"/>
                <a:gd name="connsiteY3" fmla="*/ 798286 h 1175657"/>
                <a:gd name="connsiteX4" fmla="*/ 15360 w 1176866"/>
                <a:gd name="connsiteY4" fmla="*/ 769257 h 1175657"/>
                <a:gd name="connsiteX5" fmla="*/ 15360 w 1176866"/>
                <a:gd name="connsiteY5" fmla="*/ 609600 h 1175657"/>
                <a:gd name="connsiteX6" fmla="*/ 58903 w 1176866"/>
                <a:gd name="connsiteY6" fmla="*/ 566057 h 1175657"/>
                <a:gd name="connsiteX7" fmla="*/ 58903 w 1176866"/>
                <a:gd name="connsiteY7" fmla="*/ 362857 h 1175657"/>
                <a:gd name="connsiteX8" fmla="*/ 145989 w 1176866"/>
                <a:gd name="connsiteY8" fmla="*/ 333828 h 1175657"/>
                <a:gd name="connsiteX9" fmla="*/ 189532 w 1176866"/>
                <a:gd name="connsiteY9" fmla="*/ 246743 h 1175657"/>
                <a:gd name="connsiteX10" fmla="*/ 204046 w 1176866"/>
                <a:gd name="connsiteY10" fmla="*/ 203200 h 1175657"/>
                <a:gd name="connsiteX11" fmla="*/ 305646 w 1176866"/>
                <a:gd name="connsiteY11" fmla="*/ 159657 h 1175657"/>
                <a:gd name="connsiteX12" fmla="*/ 378217 w 1176866"/>
                <a:gd name="connsiteY12" fmla="*/ 145143 h 1175657"/>
                <a:gd name="connsiteX13" fmla="*/ 262103 w 1176866"/>
                <a:gd name="connsiteY13" fmla="*/ 130628 h 1175657"/>
                <a:gd name="connsiteX14" fmla="*/ 291132 w 1176866"/>
                <a:gd name="connsiteY14" fmla="*/ 87086 h 1175657"/>
                <a:gd name="connsiteX15" fmla="*/ 334674 w 1176866"/>
                <a:gd name="connsiteY15" fmla="*/ 72571 h 1175657"/>
                <a:gd name="connsiteX16" fmla="*/ 552389 w 1176866"/>
                <a:gd name="connsiteY16" fmla="*/ 58057 h 1175657"/>
                <a:gd name="connsiteX17" fmla="*/ 697532 w 1176866"/>
                <a:gd name="connsiteY17" fmla="*/ 14514 h 1175657"/>
                <a:gd name="connsiteX18" fmla="*/ 741074 w 1176866"/>
                <a:gd name="connsiteY18" fmla="*/ 0 h 1175657"/>
                <a:gd name="connsiteX19" fmla="*/ 813646 w 1176866"/>
                <a:gd name="connsiteY19" fmla="*/ 58057 h 1175657"/>
                <a:gd name="connsiteX20" fmla="*/ 929760 w 1176866"/>
                <a:gd name="connsiteY20" fmla="*/ 101600 h 1175657"/>
                <a:gd name="connsiteX21" fmla="*/ 944274 w 1176866"/>
                <a:gd name="connsiteY21" fmla="*/ 145143 h 1175657"/>
                <a:gd name="connsiteX22" fmla="*/ 1045874 w 1176866"/>
                <a:gd name="connsiteY22" fmla="*/ 188686 h 1175657"/>
                <a:gd name="connsiteX23" fmla="*/ 1074903 w 1176866"/>
                <a:gd name="connsiteY23" fmla="*/ 232228 h 1175657"/>
                <a:gd name="connsiteX24" fmla="*/ 1074903 w 1176866"/>
                <a:gd name="connsiteY24" fmla="*/ 377371 h 1175657"/>
                <a:gd name="connsiteX25" fmla="*/ 1147474 w 1176866"/>
                <a:gd name="connsiteY25" fmla="*/ 435428 h 1175657"/>
                <a:gd name="connsiteX26" fmla="*/ 1161989 w 1176866"/>
                <a:gd name="connsiteY26" fmla="*/ 478971 h 1175657"/>
                <a:gd name="connsiteX27" fmla="*/ 1161989 w 1176866"/>
                <a:gd name="connsiteY27" fmla="*/ 769257 h 1175657"/>
                <a:gd name="connsiteX28" fmla="*/ 1118446 w 1176866"/>
                <a:gd name="connsiteY28" fmla="*/ 812800 h 1175657"/>
                <a:gd name="connsiteX29" fmla="*/ 1103932 w 1176866"/>
                <a:gd name="connsiteY29" fmla="*/ 899886 h 1175657"/>
                <a:gd name="connsiteX30" fmla="*/ 1089417 w 1176866"/>
                <a:gd name="connsiteY30" fmla="*/ 943428 h 1175657"/>
                <a:gd name="connsiteX31" fmla="*/ 1002332 w 1176866"/>
                <a:gd name="connsiteY31" fmla="*/ 1001486 h 1175657"/>
                <a:gd name="connsiteX32" fmla="*/ 958789 w 1176866"/>
                <a:gd name="connsiteY32" fmla="*/ 1045028 h 1175657"/>
                <a:gd name="connsiteX33" fmla="*/ 915246 w 1176866"/>
                <a:gd name="connsiteY33" fmla="*/ 1074057 h 1175657"/>
                <a:gd name="connsiteX34" fmla="*/ 799132 w 1176866"/>
                <a:gd name="connsiteY34" fmla="*/ 1103086 h 1175657"/>
                <a:gd name="connsiteX35" fmla="*/ 668503 w 1176866"/>
                <a:gd name="connsiteY35" fmla="*/ 1175657 h 1175657"/>
                <a:gd name="connsiteX36" fmla="*/ 537874 w 1176866"/>
                <a:gd name="connsiteY36" fmla="*/ 1161143 h 1175657"/>
                <a:gd name="connsiteX37" fmla="*/ 494332 w 1176866"/>
                <a:gd name="connsiteY37" fmla="*/ 1146628 h 1175657"/>
                <a:gd name="connsiteX38" fmla="*/ 465303 w 1176866"/>
                <a:gd name="connsiteY38" fmla="*/ 1103086 h 1175657"/>
                <a:gd name="connsiteX39" fmla="*/ 334674 w 1176866"/>
                <a:gd name="connsiteY39" fmla="*/ 1117600 h 1175657"/>
                <a:gd name="connsiteX40" fmla="*/ 291132 w 1176866"/>
                <a:gd name="connsiteY40" fmla="*/ 1132114 h 1175657"/>
                <a:gd name="connsiteX41" fmla="*/ 247589 w 1176866"/>
                <a:gd name="connsiteY41" fmla="*/ 1117600 h 1175657"/>
                <a:gd name="connsiteX42" fmla="*/ 204046 w 1176866"/>
                <a:gd name="connsiteY42" fmla="*/ 1088571 h 1175657"/>
                <a:gd name="connsiteX43" fmla="*/ 160503 w 1176866"/>
                <a:gd name="connsiteY43" fmla="*/ 1074057 h 1175657"/>
                <a:gd name="connsiteX44" fmla="*/ 131474 w 1176866"/>
                <a:gd name="connsiteY44" fmla="*/ 1030514 h 1175657"/>
                <a:gd name="connsiteX45" fmla="*/ 102446 w 1176866"/>
                <a:gd name="connsiteY45" fmla="*/ 928914 h 1175657"/>
                <a:gd name="connsiteX46" fmla="*/ 87932 w 1176866"/>
                <a:gd name="connsiteY46" fmla="*/ 827314 h 1175657"/>
                <a:gd name="connsiteX47" fmla="*/ 29874 w 1176866"/>
                <a:gd name="connsiteY47" fmla="*/ 870857 h 11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76866" h="1175657">
                  <a:moveTo>
                    <a:pt x="87932" y="841828"/>
                  </a:moveTo>
                  <a:cubicBezTo>
                    <a:pt x="83094" y="817638"/>
                    <a:pt x="73417" y="793926"/>
                    <a:pt x="73417" y="769257"/>
                  </a:cubicBezTo>
                  <a:cubicBezTo>
                    <a:pt x="73417" y="753957"/>
                    <a:pt x="94774" y="712030"/>
                    <a:pt x="87932" y="725714"/>
                  </a:cubicBezTo>
                  <a:cubicBezTo>
                    <a:pt x="76281" y="749018"/>
                    <a:pt x="68579" y="774095"/>
                    <a:pt x="58903" y="798286"/>
                  </a:cubicBezTo>
                  <a:cubicBezTo>
                    <a:pt x="44389" y="788610"/>
                    <a:pt x="26257" y="782879"/>
                    <a:pt x="15360" y="769257"/>
                  </a:cubicBezTo>
                  <a:cubicBezTo>
                    <a:pt x="-14786" y="731574"/>
                    <a:pt x="7355" y="631613"/>
                    <a:pt x="15360" y="609600"/>
                  </a:cubicBezTo>
                  <a:cubicBezTo>
                    <a:pt x="22375" y="590309"/>
                    <a:pt x="44389" y="580571"/>
                    <a:pt x="58903" y="566057"/>
                  </a:cubicBezTo>
                  <a:cubicBezTo>
                    <a:pt x="42412" y="500090"/>
                    <a:pt x="18481" y="432153"/>
                    <a:pt x="58903" y="362857"/>
                  </a:cubicBezTo>
                  <a:cubicBezTo>
                    <a:pt x="74321" y="336426"/>
                    <a:pt x="145989" y="333828"/>
                    <a:pt x="145989" y="333828"/>
                  </a:cubicBezTo>
                  <a:cubicBezTo>
                    <a:pt x="182471" y="224382"/>
                    <a:pt x="133258" y="359291"/>
                    <a:pt x="189532" y="246743"/>
                  </a:cubicBezTo>
                  <a:cubicBezTo>
                    <a:pt x="196374" y="233059"/>
                    <a:pt x="194489" y="215147"/>
                    <a:pt x="204046" y="203200"/>
                  </a:cubicBezTo>
                  <a:cubicBezTo>
                    <a:pt x="228281" y="172906"/>
                    <a:pt x="271725" y="167195"/>
                    <a:pt x="305646" y="159657"/>
                  </a:cubicBezTo>
                  <a:cubicBezTo>
                    <a:pt x="329728" y="154306"/>
                    <a:pt x="354027" y="149981"/>
                    <a:pt x="378217" y="145143"/>
                  </a:cubicBezTo>
                  <a:cubicBezTo>
                    <a:pt x="339512" y="140305"/>
                    <a:pt x="294558" y="152265"/>
                    <a:pt x="262103" y="130628"/>
                  </a:cubicBezTo>
                  <a:cubicBezTo>
                    <a:pt x="247589" y="120952"/>
                    <a:pt x="277511" y="97983"/>
                    <a:pt x="291132" y="87086"/>
                  </a:cubicBezTo>
                  <a:cubicBezTo>
                    <a:pt x="303079" y="77529"/>
                    <a:pt x="319468" y="74261"/>
                    <a:pt x="334674" y="72571"/>
                  </a:cubicBezTo>
                  <a:cubicBezTo>
                    <a:pt x="406962" y="64539"/>
                    <a:pt x="479817" y="62895"/>
                    <a:pt x="552389" y="58057"/>
                  </a:cubicBezTo>
                  <a:cubicBezTo>
                    <a:pt x="640132" y="36122"/>
                    <a:pt x="591520" y="49852"/>
                    <a:pt x="697532" y="14514"/>
                  </a:cubicBezTo>
                  <a:lnTo>
                    <a:pt x="741074" y="0"/>
                  </a:lnTo>
                  <a:cubicBezTo>
                    <a:pt x="861486" y="30102"/>
                    <a:pt x="756385" y="-13520"/>
                    <a:pt x="813646" y="58057"/>
                  </a:cubicBezTo>
                  <a:cubicBezTo>
                    <a:pt x="842121" y="93652"/>
                    <a:pt x="890420" y="93732"/>
                    <a:pt x="929760" y="101600"/>
                  </a:cubicBezTo>
                  <a:cubicBezTo>
                    <a:pt x="934598" y="116114"/>
                    <a:pt x="934717" y="133196"/>
                    <a:pt x="944274" y="145143"/>
                  </a:cubicBezTo>
                  <a:cubicBezTo>
                    <a:pt x="969331" y="176465"/>
                    <a:pt x="1011014" y="179970"/>
                    <a:pt x="1045874" y="188686"/>
                  </a:cubicBezTo>
                  <a:cubicBezTo>
                    <a:pt x="1055550" y="203200"/>
                    <a:pt x="1067102" y="216626"/>
                    <a:pt x="1074903" y="232228"/>
                  </a:cubicBezTo>
                  <a:cubicBezTo>
                    <a:pt x="1103050" y="288521"/>
                    <a:pt x="1085286" y="304686"/>
                    <a:pt x="1074903" y="377371"/>
                  </a:cubicBezTo>
                  <a:cubicBezTo>
                    <a:pt x="1109702" y="481771"/>
                    <a:pt x="1056350" y="362530"/>
                    <a:pt x="1147474" y="435428"/>
                  </a:cubicBezTo>
                  <a:cubicBezTo>
                    <a:pt x="1159421" y="444985"/>
                    <a:pt x="1157151" y="464457"/>
                    <a:pt x="1161989" y="478971"/>
                  </a:cubicBezTo>
                  <a:cubicBezTo>
                    <a:pt x="1169797" y="564863"/>
                    <a:pt x="1191154" y="681763"/>
                    <a:pt x="1161989" y="769257"/>
                  </a:cubicBezTo>
                  <a:cubicBezTo>
                    <a:pt x="1155498" y="788730"/>
                    <a:pt x="1132960" y="798286"/>
                    <a:pt x="1118446" y="812800"/>
                  </a:cubicBezTo>
                  <a:cubicBezTo>
                    <a:pt x="1113608" y="841829"/>
                    <a:pt x="1110316" y="871158"/>
                    <a:pt x="1103932" y="899886"/>
                  </a:cubicBezTo>
                  <a:cubicBezTo>
                    <a:pt x="1100613" y="914821"/>
                    <a:pt x="1100235" y="932610"/>
                    <a:pt x="1089417" y="943428"/>
                  </a:cubicBezTo>
                  <a:cubicBezTo>
                    <a:pt x="1064747" y="968098"/>
                    <a:pt x="1027002" y="976817"/>
                    <a:pt x="1002332" y="1001486"/>
                  </a:cubicBezTo>
                  <a:cubicBezTo>
                    <a:pt x="987818" y="1016000"/>
                    <a:pt x="974558" y="1031888"/>
                    <a:pt x="958789" y="1045028"/>
                  </a:cubicBezTo>
                  <a:cubicBezTo>
                    <a:pt x="945388" y="1056195"/>
                    <a:pt x="930848" y="1066256"/>
                    <a:pt x="915246" y="1074057"/>
                  </a:cubicBezTo>
                  <a:cubicBezTo>
                    <a:pt x="885495" y="1088932"/>
                    <a:pt x="826729" y="1097566"/>
                    <a:pt x="799132" y="1103086"/>
                  </a:cubicBezTo>
                  <a:cubicBezTo>
                    <a:pt x="699316" y="1169630"/>
                    <a:pt x="745144" y="1150111"/>
                    <a:pt x="668503" y="1175657"/>
                  </a:cubicBezTo>
                  <a:cubicBezTo>
                    <a:pt x="624960" y="1170819"/>
                    <a:pt x="581089" y="1168346"/>
                    <a:pt x="537874" y="1161143"/>
                  </a:cubicBezTo>
                  <a:cubicBezTo>
                    <a:pt x="522783" y="1158628"/>
                    <a:pt x="506279" y="1156185"/>
                    <a:pt x="494332" y="1146628"/>
                  </a:cubicBezTo>
                  <a:cubicBezTo>
                    <a:pt x="480711" y="1135731"/>
                    <a:pt x="474979" y="1117600"/>
                    <a:pt x="465303" y="1103086"/>
                  </a:cubicBezTo>
                  <a:cubicBezTo>
                    <a:pt x="421760" y="1107924"/>
                    <a:pt x="377889" y="1110398"/>
                    <a:pt x="334674" y="1117600"/>
                  </a:cubicBezTo>
                  <a:cubicBezTo>
                    <a:pt x="319583" y="1120115"/>
                    <a:pt x="306431" y="1132114"/>
                    <a:pt x="291132" y="1132114"/>
                  </a:cubicBezTo>
                  <a:cubicBezTo>
                    <a:pt x="275833" y="1132114"/>
                    <a:pt x="262103" y="1122438"/>
                    <a:pt x="247589" y="1117600"/>
                  </a:cubicBezTo>
                  <a:cubicBezTo>
                    <a:pt x="233075" y="1107924"/>
                    <a:pt x="219648" y="1096372"/>
                    <a:pt x="204046" y="1088571"/>
                  </a:cubicBezTo>
                  <a:cubicBezTo>
                    <a:pt x="190362" y="1081729"/>
                    <a:pt x="172450" y="1083614"/>
                    <a:pt x="160503" y="1074057"/>
                  </a:cubicBezTo>
                  <a:cubicBezTo>
                    <a:pt x="146881" y="1063160"/>
                    <a:pt x="141150" y="1045028"/>
                    <a:pt x="131474" y="1030514"/>
                  </a:cubicBezTo>
                  <a:cubicBezTo>
                    <a:pt x="119039" y="993207"/>
                    <a:pt x="109736" y="969008"/>
                    <a:pt x="102446" y="928914"/>
                  </a:cubicBezTo>
                  <a:cubicBezTo>
                    <a:pt x="96326" y="895255"/>
                    <a:pt x="92770" y="861181"/>
                    <a:pt x="87932" y="827314"/>
                  </a:cubicBezTo>
                  <a:cubicBezTo>
                    <a:pt x="38696" y="860138"/>
                    <a:pt x="56724" y="844009"/>
                    <a:pt x="29874" y="87085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234A051-DD48-4810-926B-6B2430792175}"/>
              </a:ext>
            </a:extLst>
          </p:cNvPr>
          <p:cNvGrpSpPr/>
          <p:nvPr/>
        </p:nvGrpSpPr>
        <p:grpSpPr>
          <a:xfrm>
            <a:off x="399490" y="910406"/>
            <a:ext cx="8651213" cy="2518594"/>
            <a:chOff x="692615" y="881486"/>
            <a:chExt cx="11423320" cy="254693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5A9022E1-7127-46B4-8AE9-1104290326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1080" r="10026"/>
            <a:stretch/>
          </p:blipFill>
          <p:spPr>
            <a:xfrm>
              <a:off x="692615" y="2939141"/>
              <a:ext cx="9772803" cy="48927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3647C304-EE52-4823-BF97-6A26B2E7E4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776" t="38227" r="20263" b="50173"/>
            <a:stretch/>
          </p:blipFill>
          <p:spPr>
            <a:xfrm>
              <a:off x="892644" y="1370764"/>
              <a:ext cx="11223291" cy="159015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65195294-46E9-4105-9051-BAA2DE118F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9381" t="1715" r="-1" b="79365"/>
            <a:stretch/>
          </p:blipFill>
          <p:spPr>
            <a:xfrm>
              <a:off x="4122124" y="881486"/>
              <a:ext cx="7993811" cy="489278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DD3B96FD-BBB9-4078-8154-81B73FEF741B}"/>
              </a:ext>
            </a:extLst>
          </p:cNvPr>
          <p:cNvGrpSpPr/>
          <p:nvPr/>
        </p:nvGrpSpPr>
        <p:grpSpPr>
          <a:xfrm>
            <a:off x="2554236" y="5747586"/>
            <a:ext cx="5246482" cy="653214"/>
            <a:chOff x="3405648" y="5747585"/>
            <a:chExt cx="4707838" cy="1077218"/>
          </a:xfrm>
          <a:solidFill>
            <a:schemeClr val="bg1"/>
          </a:solidFill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F2F44D6-9AEE-4CB4-AD74-75A4F89FBB39}"/>
                </a:ext>
              </a:extLst>
            </p:cNvPr>
            <p:cNvSpPr txBox="1"/>
            <p:nvPr/>
          </p:nvSpPr>
          <p:spPr>
            <a:xfrm>
              <a:off x="3405648" y="5747585"/>
              <a:ext cx="3730171" cy="10772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স্ত্রীরেণু (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Megaspore )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830490C2-A92E-4AB5-A3C0-D75BE54523AC}"/>
                </a:ext>
              </a:extLst>
            </p:cNvPr>
            <p:cNvSpPr txBox="1"/>
            <p:nvPr/>
          </p:nvSpPr>
          <p:spPr>
            <a:xfrm>
              <a:off x="7135819" y="5747585"/>
              <a:ext cx="977667" cy="10772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cs typeface="NikoshBAN" panose="02000000000000000000" pitchFamily="2" charset="0"/>
                </a:rPr>
                <a:t>(2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96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7330A2B-9B0E-45DE-9C7E-8BFCB1131B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9" t="28062" r="22340" b="60401"/>
          <a:stretch/>
        </p:blipFill>
        <p:spPr>
          <a:xfrm>
            <a:off x="954017" y="2375293"/>
            <a:ext cx="6475745" cy="51523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0F6DC4F-2E79-4608-BDE4-AFD372004484}"/>
              </a:ext>
            </a:extLst>
          </p:cNvPr>
          <p:cNvGrpSpPr/>
          <p:nvPr/>
        </p:nvGrpSpPr>
        <p:grpSpPr>
          <a:xfrm>
            <a:off x="834489" y="3352800"/>
            <a:ext cx="7775162" cy="566226"/>
            <a:chOff x="315963" y="1375116"/>
            <a:chExt cx="10622602" cy="5662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914450C4-6F0C-4CB4-8FC5-BB008BA13C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7850" r="53930" b="48077"/>
            <a:stretch/>
          </p:blipFill>
          <p:spPr>
            <a:xfrm>
              <a:off x="315963" y="1375116"/>
              <a:ext cx="5479926" cy="566226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C1AA4F7F-02CB-44C7-ABD0-AB7B11BDCF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180" t="1108"/>
            <a:stretch/>
          </p:blipFill>
          <p:spPr>
            <a:xfrm>
              <a:off x="5795889" y="1460363"/>
              <a:ext cx="5142676" cy="464234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FD9A199-3A56-437E-B542-EDDBA024F8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6" t="49534" r="22552" b="35928"/>
          <a:stretch/>
        </p:blipFill>
        <p:spPr>
          <a:xfrm>
            <a:off x="1255600" y="4311187"/>
            <a:ext cx="6801782" cy="5662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CB6691F-15CD-4971-8AB7-A8B4583050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072" r="27296" b="21856"/>
          <a:stretch/>
        </p:blipFill>
        <p:spPr>
          <a:xfrm>
            <a:off x="1066800" y="5317668"/>
            <a:ext cx="6475745" cy="5662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E38D45F-AB88-4463-A6DA-C51BE5D445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6" r="2184" b="70869"/>
          <a:stretch/>
        </p:blipFill>
        <p:spPr>
          <a:xfrm>
            <a:off x="239672" y="457200"/>
            <a:ext cx="8398412" cy="117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3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5963" y="228600"/>
            <a:ext cx="51720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 descr="F:\Jahir sir\IMAGE\Biology\32.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981200"/>
            <a:ext cx="2858788" cy="3023366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3" y="762000"/>
            <a:ext cx="78009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1905000"/>
            <a:ext cx="3905250" cy="308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0563" y="5181600"/>
            <a:ext cx="77628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38" y="304800"/>
            <a:ext cx="79343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524000"/>
            <a:ext cx="55816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5305425"/>
            <a:ext cx="78581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142</TotalTime>
  <Words>192</Words>
  <Application>Microsoft Office PowerPoint</Application>
  <PresentationFormat>On-screen Show (4:3)</PresentationFormat>
  <Paragraphs>48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Austin</vt:lpstr>
      <vt:lpstr>Packager Shell Object</vt:lpstr>
      <vt:lpstr>     আসসালামু আলাইকুম</vt:lpstr>
      <vt:lpstr>শিক্ষক পরিচিতি</vt:lpstr>
      <vt:lpstr>পাঠ পরিচিতি</vt:lpstr>
      <vt:lpstr>নীচে এটা কিসের ছবি</vt:lpstr>
      <vt:lpstr>শিখন 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নিষেকক্রিয়া</vt:lpstr>
      <vt:lpstr>নিষেক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আসসালামু আলাইকুম</dc:title>
  <dc:creator>farhana taz</dc:creator>
  <cp:lastModifiedBy>Farhana Taz</cp:lastModifiedBy>
  <cp:revision>13</cp:revision>
  <dcterms:created xsi:type="dcterms:W3CDTF">2006-08-16T00:00:00Z</dcterms:created>
  <dcterms:modified xsi:type="dcterms:W3CDTF">2020-10-17T10:30:09Z</dcterms:modified>
</cp:coreProperties>
</file>