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59" r:id="rId4"/>
    <p:sldId id="260" r:id="rId5"/>
    <p:sldId id="261" r:id="rId6"/>
    <p:sldId id="285" r:id="rId7"/>
    <p:sldId id="286" r:id="rId8"/>
    <p:sldId id="262" r:id="rId9"/>
    <p:sldId id="282" r:id="rId10"/>
    <p:sldId id="28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00CC00"/>
    <a:srgbClr val="FF0066"/>
    <a:srgbClr val="0033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FAA68-216C-4E11-BEF9-345B10E1839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962155-EB3D-4579-A749-4F68307015E9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তাত্ত্বিক মতবাদ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AE261C-4708-4CC0-B2BD-2CF8756B8BA7}" type="parTrans" cxnId="{BBD9A845-1352-4844-AE48-F6AE4B50AAD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E9FD1C-4882-4BD4-AC80-E833246A825E}" type="sibTrans" cxnId="{BBD9A845-1352-4844-AE48-F6AE4B50AAD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FEFB51-F7AD-47B6-A907-244A779DBDEA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ঐতিহাসিক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সমাজবিজ্ঞান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441BE2-F3EB-46B2-A091-E8F1CEBC4AB7}" type="parTrans" cxnId="{FBF6815D-0EB8-4BA9-8E26-6067C28BEBB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D622C0-1268-4D66-A71F-70D3FEAC3370}" type="sibTrans" cxnId="{FBF6815D-0EB8-4BA9-8E26-6067C28BEBB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E1CD13-730B-41CC-958C-37D59440F7A9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পরিবারের সমাজতত্ত্ব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E136B2-876F-4A8C-B705-1E491C2683CC}" type="parTrans" cxnId="{BBCBF552-6F9C-4772-973F-79837AE352C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E8E33A-FA3D-41C0-AF39-4271E83C24D2}" type="sibTrans" cxnId="{BBCBF552-6F9C-4772-973F-79837AE352C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FE0080-5EEE-473B-ACA9-B193A0685B85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সামাজিক জনবিজ্ঞান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CFAAB8-5B0C-4E1D-B751-48C7F0929EC0}" type="parTrans" cxnId="{BA06DCA0-9E9C-44EF-9B35-CCD4E4BE9D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D8D753-E135-41F7-8267-B4E10D051EBD}" type="sibTrans" cxnId="{BA06DCA0-9E9C-44EF-9B35-CCD4E4BE9D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4525A7-D6EF-4531-8695-7F3D04A97A63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গ্রামীণ ও নগর সমাজতত্ত্ব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3ED5A3-B653-480B-A107-E55F02351987}" type="parTrans" cxnId="{C0FEBBAD-67BF-48EE-84A9-ED79FF4A573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F2AF2D-9455-43F4-8112-0EE928C1C1AA}" type="sibTrans" cxnId="{C0FEBBAD-67BF-48EE-84A9-ED79FF4A573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8A338-0096-47A5-95D7-78226E737647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ধর্মের সমাজতত্ত্ব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125C76-9D29-47F9-9A5F-09EAA43390AD}" type="parTrans" cxnId="{D29B4AA8-EA45-40D7-B36D-E149AF96B1B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91FF9D-23B1-461B-85E9-685D919C1D72}" type="sibTrans" cxnId="{D29B4AA8-EA45-40D7-B36D-E149AF96B1B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C53A1B-8D36-4B11-901E-AE725C2DE5B5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শিক্ষার সমাজতত্ত্ব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356111-F901-41BB-B56A-5D7328CE2E6C}" type="parTrans" cxnId="{FD600930-8E1B-424B-BF0B-238017B082D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6B4DD0-0563-4156-A31F-FA001512161D}" type="sibTrans" cxnId="{FD600930-8E1B-424B-BF0B-238017B082D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CEA5C2-48E5-439A-A974-88DEC22D8C91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রাজনৈতিক সমাজতত্ত্ব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6E36CF-92A5-452B-970D-BB8B703B6D17}" type="parTrans" cxnId="{8E39871A-620E-4573-B80C-ABBD6918912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628A7-9C98-42AC-B690-454FB7CA8520}" type="sibTrans" cxnId="{8E39871A-620E-4573-B80C-ABBD6918912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16FE60-3A30-4001-A55D-E92D9FD8FBAF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আইনের সমাজতত্ত্ব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1998B2-8E3B-4E0B-A30E-8B37E9C14C3F}" type="parTrans" cxnId="{2B78DEC7-837C-4DAE-B6A7-1E7F6774762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45D9EE-3BDF-42BA-9754-DCEBCF4B0B66}" type="sibTrans" cxnId="{2B78DEC7-837C-4DAE-B6A7-1E7F6774762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2DCE7F-5F72-4BD7-97D7-81296294CCF8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সামাজিক মন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বিজ্ঞান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12061F-8AD1-49D8-A964-E7765AA83C51}" type="parTrans" cxnId="{6B58370A-D7BB-46C0-A8DA-1FDE4BD4DA4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7764EC-6B11-4879-ABF3-053C71B648AF}" type="sibTrans" cxnId="{6B58370A-D7BB-46C0-A8DA-1FDE4BD4DA4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CE13B3-8BB2-4FC7-A327-B04BA6F9C94B}" type="pres">
      <dgm:prSet presAssocID="{432FAA68-216C-4E11-BEF9-345B10E18397}" presName="cycle" presStyleCnt="0">
        <dgm:presLayoutVars>
          <dgm:dir/>
          <dgm:resizeHandles val="exact"/>
        </dgm:presLayoutVars>
      </dgm:prSet>
      <dgm:spPr/>
    </dgm:pt>
    <dgm:pt modelId="{84452B91-7359-4BE2-B8B6-90FD2B1723BF}" type="pres">
      <dgm:prSet presAssocID="{74962155-EB3D-4579-A749-4F68307015E9}" presName="node" presStyleLbl="node1" presStyleIdx="0" presStyleCnt="10">
        <dgm:presLayoutVars>
          <dgm:bulletEnabled val="1"/>
        </dgm:presLayoutVars>
      </dgm:prSet>
      <dgm:spPr/>
    </dgm:pt>
    <dgm:pt modelId="{64C6CD2F-AE9B-4399-845B-7C58C10A0D25}" type="pres">
      <dgm:prSet presAssocID="{E2E9FD1C-4882-4BD4-AC80-E833246A825E}" presName="sibTrans" presStyleLbl="sibTrans2D1" presStyleIdx="0" presStyleCnt="10"/>
      <dgm:spPr/>
    </dgm:pt>
    <dgm:pt modelId="{6D32E1E3-CA61-45FE-96E5-308ADC4DEF81}" type="pres">
      <dgm:prSet presAssocID="{E2E9FD1C-4882-4BD4-AC80-E833246A825E}" presName="connectorText" presStyleLbl="sibTrans2D1" presStyleIdx="0" presStyleCnt="10"/>
      <dgm:spPr/>
    </dgm:pt>
    <dgm:pt modelId="{8C36CA31-04FF-4C7D-9F7C-3D43B39BDADD}" type="pres">
      <dgm:prSet presAssocID="{F7C8A338-0096-47A5-95D7-78226E737647}" presName="node" presStyleLbl="node1" presStyleIdx="1" presStyleCnt="10">
        <dgm:presLayoutVars>
          <dgm:bulletEnabled val="1"/>
        </dgm:presLayoutVars>
      </dgm:prSet>
      <dgm:spPr/>
    </dgm:pt>
    <dgm:pt modelId="{6EB0BD6F-6318-4FC3-B908-C04BDF0B7557}" type="pres">
      <dgm:prSet presAssocID="{FF91FF9D-23B1-461B-85E9-685D919C1D72}" presName="sibTrans" presStyleLbl="sibTrans2D1" presStyleIdx="1" presStyleCnt="10"/>
      <dgm:spPr/>
    </dgm:pt>
    <dgm:pt modelId="{7C69FBC6-1C06-4B13-B608-1CD20C9173E6}" type="pres">
      <dgm:prSet presAssocID="{FF91FF9D-23B1-461B-85E9-685D919C1D72}" presName="connectorText" presStyleLbl="sibTrans2D1" presStyleIdx="1" presStyleCnt="10"/>
      <dgm:spPr/>
    </dgm:pt>
    <dgm:pt modelId="{26A46129-A79C-4469-9071-1E95A0885BBC}" type="pres">
      <dgm:prSet presAssocID="{3DC53A1B-8D36-4B11-901E-AE725C2DE5B5}" presName="node" presStyleLbl="node1" presStyleIdx="2" presStyleCnt="10">
        <dgm:presLayoutVars>
          <dgm:bulletEnabled val="1"/>
        </dgm:presLayoutVars>
      </dgm:prSet>
      <dgm:spPr/>
    </dgm:pt>
    <dgm:pt modelId="{BD01E485-45F3-4F83-BD60-65AFCFDFBA2C}" type="pres">
      <dgm:prSet presAssocID="{A86B4DD0-0563-4156-A31F-FA001512161D}" presName="sibTrans" presStyleLbl="sibTrans2D1" presStyleIdx="2" presStyleCnt="10"/>
      <dgm:spPr/>
    </dgm:pt>
    <dgm:pt modelId="{90F44EEC-E109-4346-95FE-57D437F85CBE}" type="pres">
      <dgm:prSet presAssocID="{A86B4DD0-0563-4156-A31F-FA001512161D}" presName="connectorText" presStyleLbl="sibTrans2D1" presStyleIdx="2" presStyleCnt="10"/>
      <dgm:spPr/>
    </dgm:pt>
    <dgm:pt modelId="{15C93F4D-4D81-4780-97FC-B9FE4EA5AB1D}" type="pres">
      <dgm:prSet presAssocID="{D22DCE7F-5F72-4BD7-97D7-81296294CCF8}" presName="node" presStyleLbl="node1" presStyleIdx="3" presStyleCnt="10">
        <dgm:presLayoutVars>
          <dgm:bulletEnabled val="1"/>
        </dgm:presLayoutVars>
      </dgm:prSet>
      <dgm:spPr/>
    </dgm:pt>
    <dgm:pt modelId="{FB425CA6-DC16-4D28-96F5-A2DC75987DD9}" type="pres">
      <dgm:prSet presAssocID="{B87764EC-6B11-4879-ABF3-053C71B648AF}" presName="sibTrans" presStyleLbl="sibTrans2D1" presStyleIdx="3" presStyleCnt="10"/>
      <dgm:spPr/>
    </dgm:pt>
    <dgm:pt modelId="{7A606AF8-BA93-4203-908D-489CA1746CC6}" type="pres">
      <dgm:prSet presAssocID="{B87764EC-6B11-4879-ABF3-053C71B648AF}" presName="connectorText" presStyleLbl="sibTrans2D1" presStyleIdx="3" presStyleCnt="10"/>
      <dgm:spPr/>
    </dgm:pt>
    <dgm:pt modelId="{A71FAAC1-C61E-4188-8C2A-FF2C3B10E1CA}" type="pres">
      <dgm:prSet presAssocID="{EE16FE60-3A30-4001-A55D-E92D9FD8FBAF}" presName="node" presStyleLbl="node1" presStyleIdx="4" presStyleCnt="10">
        <dgm:presLayoutVars>
          <dgm:bulletEnabled val="1"/>
        </dgm:presLayoutVars>
      </dgm:prSet>
      <dgm:spPr/>
    </dgm:pt>
    <dgm:pt modelId="{E256A861-94B2-4E7D-B2F7-52482FEA4582}" type="pres">
      <dgm:prSet presAssocID="{7B45D9EE-3BDF-42BA-9754-DCEBCF4B0B66}" presName="sibTrans" presStyleLbl="sibTrans2D1" presStyleIdx="4" presStyleCnt="10"/>
      <dgm:spPr/>
    </dgm:pt>
    <dgm:pt modelId="{55A91E9C-CD2F-48A2-96BC-3D747EEB2E42}" type="pres">
      <dgm:prSet presAssocID="{7B45D9EE-3BDF-42BA-9754-DCEBCF4B0B66}" presName="connectorText" presStyleLbl="sibTrans2D1" presStyleIdx="4" presStyleCnt="10"/>
      <dgm:spPr/>
    </dgm:pt>
    <dgm:pt modelId="{663A2FE2-2DEC-4EAA-BCAF-D21C126CDD6D}" type="pres">
      <dgm:prSet presAssocID="{F5CEA5C2-48E5-439A-A974-88DEC22D8C91}" presName="node" presStyleLbl="node1" presStyleIdx="5" presStyleCnt="10">
        <dgm:presLayoutVars>
          <dgm:bulletEnabled val="1"/>
        </dgm:presLayoutVars>
      </dgm:prSet>
      <dgm:spPr/>
    </dgm:pt>
    <dgm:pt modelId="{4184A833-9B9A-44AE-86D3-DFEE7A39BD2D}" type="pres">
      <dgm:prSet presAssocID="{7EA628A7-9C98-42AC-B690-454FB7CA8520}" presName="sibTrans" presStyleLbl="sibTrans2D1" presStyleIdx="5" presStyleCnt="10"/>
      <dgm:spPr/>
    </dgm:pt>
    <dgm:pt modelId="{4F1CEE8C-951F-4B78-9051-57361D408A8F}" type="pres">
      <dgm:prSet presAssocID="{7EA628A7-9C98-42AC-B690-454FB7CA8520}" presName="connectorText" presStyleLbl="sibTrans2D1" presStyleIdx="5" presStyleCnt="10"/>
      <dgm:spPr/>
    </dgm:pt>
    <dgm:pt modelId="{54BC45E8-6A0E-4622-9DF5-F38E888ECE3F}" type="pres">
      <dgm:prSet presAssocID="{AFFEFB51-F7AD-47B6-A907-244A779DBDEA}" presName="node" presStyleLbl="node1" presStyleIdx="6" presStyleCnt="10">
        <dgm:presLayoutVars>
          <dgm:bulletEnabled val="1"/>
        </dgm:presLayoutVars>
      </dgm:prSet>
      <dgm:spPr/>
    </dgm:pt>
    <dgm:pt modelId="{44369BE2-CE6F-4051-82B3-2226DB1D7A83}" type="pres">
      <dgm:prSet presAssocID="{34D622C0-1268-4D66-A71F-70D3FEAC3370}" presName="sibTrans" presStyleLbl="sibTrans2D1" presStyleIdx="6" presStyleCnt="10"/>
      <dgm:spPr/>
    </dgm:pt>
    <dgm:pt modelId="{7E22E27B-4A83-4285-A18C-665C2774471C}" type="pres">
      <dgm:prSet presAssocID="{34D622C0-1268-4D66-A71F-70D3FEAC3370}" presName="connectorText" presStyleLbl="sibTrans2D1" presStyleIdx="6" presStyleCnt="10"/>
      <dgm:spPr/>
    </dgm:pt>
    <dgm:pt modelId="{2220E937-8F03-4A86-B06C-8F7FDE72E36E}" type="pres">
      <dgm:prSet presAssocID="{CEE1CD13-730B-41CC-958C-37D59440F7A9}" presName="node" presStyleLbl="node1" presStyleIdx="7" presStyleCnt="10">
        <dgm:presLayoutVars>
          <dgm:bulletEnabled val="1"/>
        </dgm:presLayoutVars>
      </dgm:prSet>
      <dgm:spPr/>
    </dgm:pt>
    <dgm:pt modelId="{C6887993-018B-4455-807E-E068AE37087C}" type="pres">
      <dgm:prSet presAssocID="{ABE8E33A-FA3D-41C0-AF39-4271E83C24D2}" presName="sibTrans" presStyleLbl="sibTrans2D1" presStyleIdx="7" presStyleCnt="10"/>
      <dgm:spPr/>
    </dgm:pt>
    <dgm:pt modelId="{A7481057-8642-444B-BA1B-4CEE6D2D57AD}" type="pres">
      <dgm:prSet presAssocID="{ABE8E33A-FA3D-41C0-AF39-4271E83C24D2}" presName="connectorText" presStyleLbl="sibTrans2D1" presStyleIdx="7" presStyleCnt="10"/>
      <dgm:spPr/>
    </dgm:pt>
    <dgm:pt modelId="{9FAD276E-0B48-4551-818E-167601013CD6}" type="pres">
      <dgm:prSet presAssocID="{6DFE0080-5EEE-473B-ACA9-B193A0685B85}" presName="node" presStyleLbl="node1" presStyleIdx="8" presStyleCnt="10">
        <dgm:presLayoutVars>
          <dgm:bulletEnabled val="1"/>
        </dgm:presLayoutVars>
      </dgm:prSet>
      <dgm:spPr/>
    </dgm:pt>
    <dgm:pt modelId="{84A490B2-B572-4696-8D14-7DFE221E723B}" type="pres">
      <dgm:prSet presAssocID="{9ED8D753-E135-41F7-8267-B4E10D051EBD}" presName="sibTrans" presStyleLbl="sibTrans2D1" presStyleIdx="8" presStyleCnt="10"/>
      <dgm:spPr/>
    </dgm:pt>
    <dgm:pt modelId="{45C02474-B579-4D6E-B7F9-91E4247C9FB9}" type="pres">
      <dgm:prSet presAssocID="{9ED8D753-E135-41F7-8267-B4E10D051EBD}" presName="connectorText" presStyleLbl="sibTrans2D1" presStyleIdx="8" presStyleCnt="10"/>
      <dgm:spPr/>
    </dgm:pt>
    <dgm:pt modelId="{08649642-DD49-49D5-A5BF-F88F691E3AFC}" type="pres">
      <dgm:prSet presAssocID="{EE4525A7-D6EF-4531-8695-7F3D04A97A63}" presName="node" presStyleLbl="node1" presStyleIdx="9" presStyleCnt="10">
        <dgm:presLayoutVars>
          <dgm:bulletEnabled val="1"/>
        </dgm:presLayoutVars>
      </dgm:prSet>
      <dgm:spPr/>
    </dgm:pt>
    <dgm:pt modelId="{2ABD07C4-188A-4CAB-A7C0-A7AE80A1477B}" type="pres">
      <dgm:prSet presAssocID="{00F2AF2D-9455-43F4-8112-0EE928C1C1AA}" presName="sibTrans" presStyleLbl="sibTrans2D1" presStyleIdx="9" presStyleCnt="10"/>
      <dgm:spPr/>
    </dgm:pt>
    <dgm:pt modelId="{D66AE676-D0F6-4D62-82A5-C81445DB7A67}" type="pres">
      <dgm:prSet presAssocID="{00F2AF2D-9455-43F4-8112-0EE928C1C1AA}" presName="connectorText" presStyleLbl="sibTrans2D1" presStyleIdx="9" presStyleCnt="10"/>
      <dgm:spPr/>
    </dgm:pt>
  </dgm:ptLst>
  <dgm:cxnLst>
    <dgm:cxn modelId="{163D3F00-E852-4036-BAD4-4A32ED721528}" type="presOf" srcId="{AFFEFB51-F7AD-47B6-A907-244A779DBDEA}" destId="{54BC45E8-6A0E-4622-9DF5-F38E888ECE3F}" srcOrd="0" destOrd="0" presId="urn:microsoft.com/office/officeart/2005/8/layout/cycle2"/>
    <dgm:cxn modelId="{AB77F605-116C-4D88-A380-4838F84BEFC7}" type="presOf" srcId="{7B45D9EE-3BDF-42BA-9754-DCEBCF4B0B66}" destId="{E256A861-94B2-4E7D-B2F7-52482FEA4582}" srcOrd="0" destOrd="0" presId="urn:microsoft.com/office/officeart/2005/8/layout/cycle2"/>
    <dgm:cxn modelId="{9ED38006-ADF8-4900-B689-E4299FDC19D1}" type="presOf" srcId="{9ED8D753-E135-41F7-8267-B4E10D051EBD}" destId="{84A490B2-B572-4696-8D14-7DFE221E723B}" srcOrd="0" destOrd="0" presId="urn:microsoft.com/office/officeart/2005/8/layout/cycle2"/>
    <dgm:cxn modelId="{538BA206-9E27-45BD-99FF-D46F6431C241}" type="presOf" srcId="{7EA628A7-9C98-42AC-B690-454FB7CA8520}" destId="{4F1CEE8C-951F-4B78-9051-57361D408A8F}" srcOrd="1" destOrd="0" presId="urn:microsoft.com/office/officeart/2005/8/layout/cycle2"/>
    <dgm:cxn modelId="{6B58370A-D7BB-46C0-A8DA-1FDE4BD4DA40}" srcId="{432FAA68-216C-4E11-BEF9-345B10E18397}" destId="{D22DCE7F-5F72-4BD7-97D7-81296294CCF8}" srcOrd="3" destOrd="0" parTransId="{C012061F-8AD1-49D8-A964-E7765AA83C51}" sibTransId="{B87764EC-6B11-4879-ABF3-053C71B648AF}"/>
    <dgm:cxn modelId="{AB75320C-AD23-4354-A805-DBE936A08E77}" type="presOf" srcId="{7EA628A7-9C98-42AC-B690-454FB7CA8520}" destId="{4184A833-9B9A-44AE-86D3-DFEE7A39BD2D}" srcOrd="0" destOrd="0" presId="urn:microsoft.com/office/officeart/2005/8/layout/cycle2"/>
    <dgm:cxn modelId="{CE52F40D-783A-40B2-92B3-20FB207FDE7C}" type="presOf" srcId="{00F2AF2D-9455-43F4-8112-0EE928C1C1AA}" destId="{2ABD07C4-188A-4CAB-A7C0-A7AE80A1477B}" srcOrd="0" destOrd="0" presId="urn:microsoft.com/office/officeart/2005/8/layout/cycle2"/>
    <dgm:cxn modelId="{45BB0512-DEAA-4470-BB08-62E3E9EBD81F}" type="presOf" srcId="{A86B4DD0-0563-4156-A31F-FA001512161D}" destId="{90F44EEC-E109-4346-95FE-57D437F85CBE}" srcOrd="1" destOrd="0" presId="urn:microsoft.com/office/officeart/2005/8/layout/cycle2"/>
    <dgm:cxn modelId="{8E39871A-620E-4573-B80C-ABBD69189121}" srcId="{432FAA68-216C-4E11-BEF9-345B10E18397}" destId="{F5CEA5C2-48E5-439A-A974-88DEC22D8C91}" srcOrd="5" destOrd="0" parTransId="{BA6E36CF-92A5-452B-970D-BB8B703B6D17}" sibTransId="{7EA628A7-9C98-42AC-B690-454FB7CA8520}"/>
    <dgm:cxn modelId="{D095571F-4C7E-4ED2-9227-9C5CC1571DCF}" type="presOf" srcId="{ABE8E33A-FA3D-41C0-AF39-4271E83C24D2}" destId="{A7481057-8642-444B-BA1B-4CEE6D2D57AD}" srcOrd="1" destOrd="0" presId="urn:microsoft.com/office/officeart/2005/8/layout/cycle2"/>
    <dgm:cxn modelId="{F21CFC27-7E67-427B-936E-CFA92C127869}" type="presOf" srcId="{00F2AF2D-9455-43F4-8112-0EE928C1C1AA}" destId="{D66AE676-D0F6-4D62-82A5-C81445DB7A67}" srcOrd="1" destOrd="0" presId="urn:microsoft.com/office/officeart/2005/8/layout/cycle2"/>
    <dgm:cxn modelId="{6104AB2E-91F2-42D9-8B11-3D20DD6F8145}" type="presOf" srcId="{FF91FF9D-23B1-461B-85E9-685D919C1D72}" destId="{7C69FBC6-1C06-4B13-B608-1CD20C9173E6}" srcOrd="1" destOrd="0" presId="urn:microsoft.com/office/officeart/2005/8/layout/cycle2"/>
    <dgm:cxn modelId="{FD600930-8E1B-424B-BF0B-238017B082DF}" srcId="{432FAA68-216C-4E11-BEF9-345B10E18397}" destId="{3DC53A1B-8D36-4B11-901E-AE725C2DE5B5}" srcOrd="2" destOrd="0" parTransId="{99356111-F901-41BB-B56A-5D7328CE2E6C}" sibTransId="{A86B4DD0-0563-4156-A31F-FA001512161D}"/>
    <dgm:cxn modelId="{01037B5C-5911-4CAE-952C-F2D5EC609405}" type="presOf" srcId="{A86B4DD0-0563-4156-A31F-FA001512161D}" destId="{BD01E485-45F3-4F83-BD60-65AFCFDFBA2C}" srcOrd="0" destOrd="0" presId="urn:microsoft.com/office/officeart/2005/8/layout/cycle2"/>
    <dgm:cxn modelId="{FBF6815D-0EB8-4BA9-8E26-6067C28BEBB8}" srcId="{432FAA68-216C-4E11-BEF9-345B10E18397}" destId="{AFFEFB51-F7AD-47B6-A907-244A779DBDEA}" srcOrd="6" destOrd="0" parTransId="{E0441BE2-F3EB-46B2-A091-E8F1CEBC4AB7}" sibTransId="{34D622C0-1268-4D66-A71F-70D3FEAC3370}"/>
    <dgm:cxn modelId="{FF1A3760-1837-4D13-9EC9-8E3A0C130165}" type="presOf" srcId="{B87764EC-6B11-4879-ABF3-053C71B648AF}" destId="{FB425CA6-DC16-4D28-96F5-A2DC75987DD9}" srcOrd="0" destOrd="0" presId="urn:microsoft.com/office/officeart/2005/8/layout/cycle2"/>
    <dgm:cxn modelId="{BBD9A845-1352-4844-AE48-F6AE4B50AAD4}" srcId="{432FAA68-216C-4E11-BEF9-345B10E18397}" destId="{74962155-EB3D-4579-A749-4F68307015E9}" srcOrd="0" destOrd="0" parTransId="{FAAE261C-4708-4CC0-B2BD-2CF8756B8BA7}" sibTransId="{E2E9FD1C-4882-4BD4-AC80-E833246A825E}"/>
    <dgm:cxn modelId="{BBCBF552-6F9C-4772-973F-79837AE352C3}" srcId="{432FAA68-216C-4E11-BEF9-345B10E18397}" destId="{CEE1CD13-730B-41CC-958C-37D59440F7A9}" srcOrd="7" destOrd="0" parTransId="{C8E136B2-876F-4A8C-B705-1E491C2683CC}" sibTransId="{ABE8E33A-FA3D-41C0-AF39-4271E83C24D2}"/>
    <dgm:cxn modelId="{5DF32254-DF05-4977-B070-FF01B9399F31}" type="presOf" srcId="{34D622C0-1268-4D66-A71F-70D3FEAC3370}" destId="{7E22E27B-4A83-4285-A18C-665C2774471C}" srcOrd="1" destOrd="0" presId="urn:microsoft.com/office/officeart/2005/8/layout/cycle2"/>
    <dgm:cxn modelId="{734B5454-3491-4AE2-9344-1910173B2A36}" type="presOf" srcId="{432FAA68-216C-4E11-BEF9-345B10E18397}" destId="{28CE13B3-8BB2-4FC7-A327-B04BA6F9C94B}" srcOrd="0" destOrd="0" presId="urn:microsoft.com/office/officeart/2005/8/layout/cycle2"/>
    <dgm:cxn modelId="{2C80D154-B970-4811-8963-D45C7BC0C6EF}" type="presOf" srcId="{34D622C0-1268-4D66-A71F-70D3FEAC3370}" destId="{44369BE2-CE6F-4051-82B3-2226DB1D7A83}" srcOrd="0" destOrd="0" presId="urn:microsoft.com/office/officeart/2005/8/layout/cycle2"/>
    <dgm:cxn modelId="{EC00DB5A-4BDB-4EE5-8932-ABC25E48D991}" type="presOf" srcId="{E2E9FD1C-4882-4BD4-AC80-E833246A825E}" destId="{64C6CD2F-AE9B-4399-845B-7C58C10A0D25}" srcOrd="0" destOrd="0" presId="urn:microsoft.com/office/officeart/2005/8/layout/cycle2"/>
    <dgm:cxn modelId="{DC1D4582-721B-43AF-848A-4F4FF540CC67}" type="presOf" srcId="{CEE1CD13-730B-41CC-958C-37D59440F7A9}" destId="{2220E937-8F03-4A86-B06C-8F7FDE72E36E}" srcOrd="0" destOrd="0" presId="urn:microsoft.com/office/officeart/2005/8/layout/cycle2"/>
    <dgm:cxn modelId="{00CD5982-5D9C-45A2-A1B3-9DEC3D2EDE48}" type="presOf" srcId="{9ED8D753-E135-41F7-8267-B4E10D051EBD}" destId="{45C02474-B579-4D6E-B7F9-91E4247C9FB9}" srcOrd="1" destOrd="0" presId="urn:microsoft.com/office/officeart/2005/8/layout/cycle2"/>
    <dgm:cxn modelId="{A4CBD290-174C-41E5-98D1-510431E43968}" type="presOf" srcId="{EE16FE60-3A30-4001-A55D-E92D9FD8FBAF}" destId="{A71FAAC1-C61E-4188-8C2A-FF2C3B10E1CA}" srcOrd="0" destOrd="0" presId="urn:microsoft.com/office/officeart/2005/8/layout/cycle2"/>
    <dgm:cxn modelId="{6FEC9692-5A62-45EE-83FB-EF718823EEED}" type="presOf" srcId="{F7C8A338-0096-47A5-95D7-78226E737647}" destId="{8C36CA31-04FF-4C7D-9F7C-3D43B39BDADD}" srcOrd="0" destOrd="0" presId="urn:microsoft.com/office/officeart/2005/8/layout/cycle2"/>
    <dgm:cxn modelId="{61F73B9C-1158-4756-A540-B51E8EE3834D}" type="presOf" srcId="{B87764EC-6B11-4879-ABF3-053C71B648AF}" destId="{7A606AF8-BA93-4203-908D-489CA1746CC6}" srcOrd="1" destOrd="0" presId="urn:microsoft.com/office/officeart/2005/8/layout/cycle2"/>
    <dgm:cxn modelId="{BA06DCA0-9E9C-44EF-9B35-CCD4E4BE9D97}" srcId="{432FAA68-216C-4E11-BEF9-345B10E18397}" destId="{6DFE0080-5EEE-473B-ACA9-B193A0685B85}" srcOrd="8" destOrd="0" parTransId="{C7CFAAB8-5B0C-4E1D-B751-48C7F0929EC0}" sibTransId="{9ED8D753-E135-41F7-8267-B4E10D051EBD}"/>
    <dgm:cxn modelId="{D29B4AA8-EA45-40D7-B36D-E149AF96B1B3}" srcId="{432FAA68-216C-4E11-BEF9-345B10E18397}" destId="{F7C8A338-0096-47A5-95D7-78226E737647}" srcOrd="1" destOrd="0" parTransId="{6B125C76-9D29-47F9-9A5F-09EAA43390AD}" sibTransId="{FF91FF9D-23B1-461B-85E9-685D919C1D72}"/>
    <dgm:cxn modelId="{C0FEBBAD-67BF-48EE-84A9-ED79FF4A573E}" srcId="{432FAA68-216C-4E11-BEF9-345B10E18397}" destId="{EE4525A7-D6EF-4531-8695-7F3D04A97A63}" srcOrd="9" destOrd="0" parTransId="{F53ED5A3-B653-480B-A107-E55F02351987}" sibTransId="{00F2AF2D-9455-43F4-8112-0EE928C1C1AA}"/>
    <dgm:cxn modelId="{406AECAD-26B2-4329-8224-E1F0D2ECA7A6}" type="presOf" srcId="{7B45D9EE-3BDF-42BA-9754-DCEBCF4B0B66}" destId="{55A91E9C-CD2F-48A2-96BC-3D747EEB2E42}" srcOrd="1" destOrd="0" presId="urn:microsoft.com/office/officeart/2005/8/layout/cycle2"/>
    <dgm:cxn modelId="{F75330B2-D234-45C4-8854-692E2F9904BE}" type="presOf" srcId="{FF91FF9D-23B1-461B-85E9-685D919C1D72}" destId="{6EB0BD6F-6318-4FC3-B908-C04BDF0B7557}" srcOrd="0" destOrd="0" presId="urn:microsoft.com/office/officeart/2005/8/layout/cycle2"/>
    <dgm:cxn modelId="{24CDBDB3-9DE7-422A-B128-CA20AE2A3C2C}" type="presOf" srcId="{6DFE0080-5EEE-473B-ACA9-B193A0685B85}" destId="{9FAD276E-0B48-4551-818E-167601013CD6}" srcOrd="0" destOrd="0" presId="urn:microsoft.com/office/officeart/2005/8/layout/cycle2"/>
    <dgm:cxn modelId="{BF848FB5-F84A-4AE2-BBC2-808D13E8647D}" type="presOf" srcId="{D22DCE7F-5F72-4BD7-97D7-81296294CCF8}" destId="{15C93F4D-4D81-4780-97FC-B9FE4EA5AB1D}" srcOrd="0" destOrd="0" presId="urn:microsoft.com/office/officeart/2005/8/layout/cycle2"/>
    <dgm:cxn modelId="{DDB38CBA-218C-410C-9DD6-78A56B5591E4}" type="presOf" srcId="{EE4525A7-D6EF-4531-8695-7F3D04A97A63}" destId="{08649642-DD49-49D5-A5BF-F88F691E3AFC}" srcOrd="0" destOrd="0" presId="urn:microsoft.com/office/officeart/2005/8/layout/cycle2"/>
    <dgm:cxn modelId="{72961EC7-DCF3-49CF-822D-5278ACED379D}" type="presOf" srcId="{F5CEA5C2-48E5-439A-A974-88DEC22D8C91}" destId="{663A2FE2-2DEC-4EAA-BCAF-D21C126CDD6D}" srcOrd="0" destOrd="0" presId="urn:microsoft.com/office/officeart/2005/8/layout/cycle2"/>
    <dgm:cxn modelId="{2B78DEC7-837C-4DAE-B6A7-1E7F67747622}" srcId="{432FAA68-216C-4E11-BEF9-345B10E18397}" destId="{EE16FE60-3A30-4001-A55D-E92D9FD8FBAF}" srcOrd="4" destOrd="0" parTransId="{D41998B2-8E3B-4E0B-A30E-8B37E9C14C3F}" sibTransId="{7B45D9EE-3BDF-42BA-9754-DCEBCF4B0B66}"/>
    <dgm:cxn modelId="{613F06CF-69C5-497A-B962-2E03E5E990B3}" type="presOf" srcId="{3DC53A1B-8D36-4B11-901E-AE725C2DE5B5}" destId="{26A46129-A79C-4469-9071-1E95A0885BBC}" srcOrd="0" destOrd="0" presId="urn:microsoft.com/office/officeart/2005/8/layout/cycle2"/>
    <dgm:cxn modelId="{F68802E1-7EE8-42F3-8B58-E56733DFC2DB}" type="presOf" srcId="{74962155-EB3D-4579-A749-4F68307015E9}" destId="{84452B91-7359-4BE2-B8B6-90FD2B1723BF}" srcOrd="0" destOrd="0" presId="urn:microsoft.com/office/officeart/2005/8/layout/cycle2"/>
    <dgm:cxn modelId="{0354E4E5-A5EB-4E27-9479-2E59A4FE6B3E}" type="presOf" srcId="{E2E9FD1C-4882-4BD4-AC80-E833246A825E}" destId="{6D32E1E3-CA61-45FE-96E5-308ADC4DEF81}" srcOrd="1" destOrd="0" presId="urn:microsoft.com/office/officeart/2005/8/layout/cycle2"/>
    <dgm:cxn modelId="{04B337EC-10DC-4410-88F1-E703C1113357}" type="presOf" srcId="{ABE8E33A-FA3D-41C0-AF39-4271E83C24D2}" destId="{C6887993-018B-4455-807E-E068AE37087C}" srcOrd="0" destOrd="0" presId="urn:microsoft.com/office/officeart/2005/8/layout/cycle2"/>
    <dgm:cxn modelId="{3A39A52D-9BCF-4B87-91A8-6C11498C25EB}" type="presParOf" srcId="{28CE13B3-8BB2-4FC7-A327-B04BA6F9C94B}" destId="{84452B91-7359-4BE2-B8B6-90FD2B1723BF}" srcOrd="0" destOrd="0" presId="urn:microsoft.com/office/officeart/2005/8/layout/cycle2"/>
    <dgm:cxn modelId="{C02EF91E-F60D-4C07-9A44-895A3506C40C}" type="presParOf" srcId="{28CE13B3-8BB2-4FC7-A327-B04BA6F9C94B}" destId="{64C6CD2F-AE9B-4399-845B-7C58C10A0D25}" srcOrd="1" destOrd="0" presId="urn:microsoft.com/office/officeart/2005/8/layout/cycle2"/>
    <dgm:cxn modelId="{1DF479A0-9D4E-43DA-A0C5-A3DBCD0702FE}" type="presParOf" srcId="{64C6CD2F-AE9B-4399-845B-7C58C10A0D25}" destId="{6D32E1E3-CA61-45FE-96E5-308ADC4DEF81}" srcOrd="0" destOrd="0" presId="urn:microsoft.com/office/officeart/2005/8/layout/cycle2"/>
    <dgm:cxn modelId="{A720EAF6-0479-4525-BBFF-362DAC897430}" type="presParOf" srcId="{28CE13B3-8BB2-4FC7-A327-B04BA6F9C94B}" destId="{8C36CA31-04FF-4C7D-9F7C-3D43B39BDADD}" srcOrd="2" destOrd="0" presId="urn:microsoft.com/office/officeart/2005/8/layout/cycle2"/>
    <dgm:cxn modelId="{88EDD407-EA39-40B6-92AF-75CB835C3AB6}" type="presParOf" srcId="{28CE13B3-8BB2-4FC7-A327-B04BA6F9C94B}" destId="{6EB0BD6F-6318-4FC3-B908-C04BDF0B7557}" srcOrd="3" destOrd="0" presId="urn:microsoft.com/office/officeart/2005/8/layout/cycle2"/>
    <dgm:cxn modelId="{55E0B0FF-3FB6-41CA-AF3B-175838217053}" type="presParOf" srcId="{6EB0BD6F-6318-4FC3-B908-C04BDF0B7557}" destId="{7C69FBC6-1C06-4B13-B608-1CD20C9173E6}" srcOrd="0" destOrd="0" presId="urn:microsoft.com/office/officeart/2005/8/layout/cycle2"/>
    <dgm:cxn modelId="{DD26BE02-0F5C-429C-B927-3A54F387C21B}" type="presParOf" srcId="{28CE13B3-8BB2-4FC7-A327-B04BA6F9C94B}" destId="{26A46129-A79C-4469-9071-1E95A0885BBC}" srcOrd="4" destOrd="0" presId="urn:microsoft.com/office/officeart/2005/8/layout/cycle2"/>
    <dgm:cxn modelId="{E44AF872-D3B5-4032-84E3-EC5311CE882C}" type="presParOf" srcId="{28CE13B3-8BB2-4FC7-A327-B04BA6F9C94B}" destId="{BD01E485-45F3-4F83-BD60-65AFCFDFBA2C}" srcOrd="5" destOrd="0" presId="urn:microsoft.com/office/officeart/2005/8/layout/cycle2"/>
    <dgm:cxn modelId="{58D325CF-E46C-4967-B8CF-AED85FE3C945}" type="presParOf" srcId="{BD01E485-45F3-4F83-BD60-65AFCFDFBA2C}" destId="{90F44EEC-E109-4346-95FE-57D437F85CBE}" srcOrd="0" destOrd="0" presId="urn:microsoft.com/office/officeart/2005/8/layout/cycle2"/>
    <dgm:cxn modelId="{5480F965-7B23-48DC-B802-944BAE1CD7F1}" type="presParOf" srcId="{28CE13B3-8BB2-4FC7-A327-B04BA6F9C94B}" destId="{15C93F4D-4D81-4780-97FC-B9FE4EA5AB1D}" srcOrd="6" destOrd="0" presId="urn:microsoft.com/office/officeart/2005/8/layout/cycle2"/>
    <dgm:cxn modelId="{5B816134-68AD-4E48-85B9-13B3BBA3B834}" type="presParOf" srcId="{28CE13B3-8BB2-4FC7-A327-B04BA6F9C94B}" destId="{FB425CA6-DC16-4D28-96F5-A2DC75987DD9}" srcOrd="7" destOrd="0" presId="urn:microsoft.com/office/officeart/2005/8/layout/cycle2"/>
    <dgm:cxn modelId="{A423985E-2B0E-4C26-81E7-2E2AD3F139DA}" type="presParOf" srcId="{FB425CA6-DC16-4D28-96F5-A2DC75987DD9}" destId="{7A606AF8-BA93-4203-908D-489CA1746CC6}" srcOrd="0" destOrd="0" presId="urn:microsoft.com/office/officeart/2005/8/layout/cycle2"/>
    <dgm:cxn modelId="{20F364D9-C3FD-433B-82C6-2EEF55394D8E}" type="presParOf" srcId="{28CE13B3-8BB2-4FC7-A327-B04BA6F9C94B}" destId="{A71FAAC1-C61E-4188-8C2A-FF2C3B10E1CA}" srcOrd="8" destOrd="0" presId="urn:microsoft.com/office/officeart/2005/8/layout/cycle2"/>
    <dgm:cxn modelId="{7B6CDC1D-7E29-4015-81AB-C9A4C956FD29}" type="presParOf" srcId="{28CE13B3-8BB2-4FC7-A327-B04BA6F9C94B}" destId="{E256A861-94B2-4E7D-B2F7-52482FEA4582}" srcOrd="9" destOrd="0" presId="urn:microsoft.com/office/officeart/2005/8/layout/cycle2"/>
    <dgm:cxn modelId="{731BDC74-757A-4F9E-A658-E1E66EF4110B}" type="presParOf" srcId="{E256A861-94B2-4E7D-B2F7-52482FEA4582}" destId="{55A91E9C-CD2F-48A2-96BC-3D747EEB2E42}" srcOrd="0" destOrd="0" presId="urn:microsoft.com/office/officeart/2005/8/layout/cycle2"/>
    <dgm:cxn modelId="{96F534F1-DC8C-4B54-BCCD-8191E9B34495}" type="presParOf" srcId="{28CE13B3-8BB2-4FC7-A327-B04BA6F9C94B}" destId="{663A2FE2-2DEC-4EAA-BCAF-D21C126CDD6D}" srcOrd="10" destOrd="0" presId="urn:microsoft.com/office/officeart/2005/8/layout/cycle2"/>
    <dgm:cxn modelId="{D264E001-1304-4018-B69F-0F5860117C3C}" type="presParOf" srcId="{28CE13B3-8BB2-4FC7-A327-B04BA6F9C94B}" destId="{4184A833-9B9A-44AE-86D3-DFEE7A39BD2D}" srcOrd="11" destOrd="0" presId="urn:microsoft.com/office/officeart/2005/8/layout/cycle2"/>
    <dgm:cxn modelId="{CF4A1756-C452-4362-8CF9-BB5F05DB72BE}" type="presParOf" srcId="{4184A833-9B9A-44AE-86D3-DFEE7A39BD2D}" destId="{4F1CEE8C-951F-4B78-9051-57361D408A8F}" srcOrd="0" destOrd="0" presId="urn:microsoft.com/office/officeart/2005/8/layout/cycle2"/>
    <dgm:cxn modelId="{8D408EFC-D524-4324-BC5E-19CA02003EE4}" type="presParOf" srcId="{28CE13B3-8BB2-4FC7-A327-B04BA6F9C94B}" destId="{54BC45E8-6A0E-4622-9DF5-F38E888ECE3F}" srcOrd="12" destOrd="0" presId="urn:microsoft.com/office/officeart/2005/8/layout/cycle2"/>
    <dgm:cxn modelId="{3E85DB06-0E74-4ED1-8091-394B9365A22B}" type="presParOf" srcId="{28CE13B3-8BB2-4FC7-A327-B04BA6F9C94B}" destId="{44369BE2-CE6F-4051-82B3-2226DB1D7A83}" srcOrd="13" destOrd="0" presId="urn:microsoft.com/office/officeart/2005/8/layout/cycle2"/>
    <dgm:cxn modelId="{768EAC44-F760-4727-AADD-1220C56E5FDD}" type="presParOf" srcId="{44369BE2-CE6F-4051-82B3-2226DB1D7A83}" destId="{7E22E27B-4A83-4285-A18C-665C2774471C}" srcOrd="0" destOrd="0" presId="urn:microsoft.com/office/officeart/2005/8/layout/cycle2"/>
    <dgm:cxn modelId="{B263982E-208C-4F39-A7C4-BB1C810F04B2}" type="presParOf" srcId="{28CE13B3-8BB2-4FC7-A327-B04BA6F9C94B}" destId="{2220E937-8F03-4A86-B06C-8F7FDE72E36E}" srcOrd="14" destOrd="0" presId="urn:microsoft.com/office/officeart/2005/8/layout/cycle2"/>
    <dgm:cxn modelId="{29C799CC-6F9D-44CA-83A2-3011C922D2D1}" type="presParOf" srcId="{28CE13B3-8BB2-4FC7-A327-B04BA6F9C94B}" destId="{C6887993-018B-4455-807E-E068AE37087C}" srcOrd="15" destOrd="0" presId="urn:microsoft.com/office/officeart/2005/8/layout/cycle2"/>
    <dgm:cxn modelId="{2152828C-BC46-4FC3-97D3-398E252562A9}" type="presParOf" srcId="{C6887993-018B-4455-807E-E068AE37087C}" destId="{A7481057-8642-444B-BA1B-4CEE6D2D57AD}" srcOrd="0" destOrd="0" presId="urn:microsoft.com/office/officeart/2005/8/layout/cycle2"/>
    <dgm:cxn modelId="{96CB47AF-469B-4887-AF4A-650FB316D85F}" type="presParOf" srcId="{28CE13B3-8BB2-4FC7-A327-B04BA6F9C94B}" destId="{9FAD276E-0B48-4551-818E-167601013CD6}" srcOrd="16" destOrd="0" presId="urn:microsoft.com/office/officeart/2005/8/layout/cycle2"/>
    <dgm:cxn modelId="{0DA0646C-9341-4A84-BEB7-5987218208D0}" type="presParOf" srcId="{28CE13B3-8BB2-4FC7-A327-B04BA6F9C94B}" destId="{84A490B2-B572-4696-8D14-7DFE221E723B}" srcOrd="17" destOrd="0" presId="urn:microsoft.com/office/officeart/2005/8/layout/cycle2"/>
    <dgm:cxn modelId="{7E7F3272-A30E-47E5-98E8-D7A424566247}" type="presParOf" srcId="{84A490B2-B572-4696-8D14-7DFE221E723B}" destId="{45C02474-B579-4D6E-B7F9-91E4247C9FB9}" srcOrd="0" destOrd="0" presId="urn:microsoft.com/office/officeart/2005/8/layout/cycle2"/>
    <dgm:cxn modelId="{1C491227-1037-43FB-BA42-7B65D495CB0D}" type="presParOf" srcId="{28CE13B3-8BB2-4FC7-A327-B04BA6F9C94B}" destId="{08649642-DD49-49D5-A5BF-F88F691E3AFC}" srcOrd="18" destOrd="0" presId="urn:microsoft.com/office/officeart/2005/8/layout/cycle2"/>
    <dgm:cxn modelId="{8FB3303E-CD59-4E09-B6A7-C1C3ED447FA4}" type="presParOf" srcId="{28CE13B3-8BB2-4FC7-A327-B04BA6F9C94B}" destId="{2ABD07C4-188A-4CAB-A7C0-A7AE80A1477B}" srcOrd="19" destOrd="0" presId="urn:microsoft.com/office/officeart/2005/8/layout/cycle2"/>
    <dgm:cxn modelId="{D4B662F3-FA31-464F-BFAF-1AA23CFC70C8}" type="presParOf" srcId="{2ABD07C4-188A-4CAB-A7C0-A7AE80A1477B}" destId="{D66AE676-D0F6-4D62-82A5-C81445DB7A6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52B91-7359-4BE2-B8B6-90FD2B1723BF}">
      <dsp:nvSpPr>
        <dsp:cNvPr id="0" name=""/>
        <dsp:cNvSpPr/>
      </dsp:nvSpPr>
      <dsp:spPr>
        <a:xfrm>
          <a:off x="3017247" y="2811"/>
          <a:ext cx="975513" cy="97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bn-BD" sz="1300" kern="1200" dirty="0">
              <a:latin typeface="NikoshBAN" panose="02000000000000000000" pitchFamily="2" charset="0"/>
              <a:cs typeface="NikoshBAN" panose="02000000000000000000" pitchFamily="2" charset="0"/>
            </a:rPr>
            <a:t>তাত্ত্বিক মতবাদ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60108" y="145672"/>
        <a:ext cx="689791" cy="689791"/>
      </dsp:txXfrm>
    </dsp:sp>
    <dsp:sp modelId="{64C6CD2F-AE9B-4399-845B-7C58C10A0D25}">
      <dsp:nvSpPr>
        <dsp:cNvPr id="0" name=""/>
        <dsp:cNvSpPr/>
      </dsp:nvSpPr>
      <dsp:spPr>
        <a:xfrm rot="1080000">
          <a:off x="4065109" y="550154"/>
          <a:ext cx="259843" cy="329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67017" y="603957"/>
        <a:ext cx="181890" cy="197541"/>
      </dsp:txXfrm>
    </dsp:sp>
    <dsp:sp modelId="{8C36CA31-04FF-4C7D-9F7C-3D43B39BDADD}">
      <dsp:nvSpPr>
        <dsp:cNvPr id="0" name=""/>
        <dsp:cNvSpPr/>
      </dsp:nvSpPr>
      <dsp:spPr>
        <a:xfrm>
          <a:off x="4411290" y="455763"/>
          <a:ext cx="975513" cy="97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300" kern="1200" dirty="0">
              <a:latin typeface="NikoshBAN" panose="02000000000000000000" pitchFamily="2" charset="0"/>
              <a:cs typeface="NikoshBAN" panose="02000000000000000000" pitchFamily="2" charset="0"/>
            </a:rPr>
            <a:t>ধর্মের সমাজতত্ত্ব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4151" y="598624"/>
        <a:ext cx="689791" cy="689791"/>
      </dsp:txXfrm>
    </dsp:sp>
    <dsp:sp modelId="{6EB0BD6F-6318-4FC3-B908-C04BDF0B7557}">
      <dsp:nvSpPr>
        <dsp:cNvPr id="0" name=""/>
        <dsp:cNvSpPr/>
      </dsp:nvSpPr>
      <dsp:spPr>
        <a:xfrm rot="3240000">
          <a:off x="5195586" y="1365875"/>
          <a:ext cx="259843" cy="329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11653" y="1400189"/>
        <a:ext cx="181890" cy="197541"/>
      </dsp:txXfrm>
    </dsp:sp>
    <dsp:sp modelId="{26A46129-A79C-4469-9071-1E95A0885BBC}">
      <dsp:nvSpPr>
        <dsp:cNvPr id="0" name=""/>
        <dsp:cNvSpPr/>
      </dsp:nvSpPr>
      <dsp:spPr>
        <a:xfrm>
          <a:off x="5272856" y="1641607"/>
          <a:ext cx="975513" cy="97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300" kern="1200" dirty="0">
              <a:latin typeface="NikoshBAN" panose="02000000000000000000" pitchFamily="2" charset="0"/>
              <a:cs typeface="NikoshBAN" panose="02000000000000000000" pitchFamily="2" charset="0"/>
            </a:rPr>
            <a:t>শিক্ষার সমাজতত্ত্ব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15717" y="1784468"/>
        <a:ext cx="689791" cy="689791"/>
      </dsp:txXfrm>
    </dsp:sp>
    <dsp:sp modelId="{BD01E485-45F3-4F83-BD60-65AFCFDFBA2C}">
      <dsp:nvSpPr>
        <dsp:cNvPr id="0" name=""/>
        <dsp:cNvSpPr/>
      </dsp:nvSpPr>
      <dsp:spPr>
        <a:xfrm rot="5400000">
          <a:off x="5630691" y="2690284"/>
          <a:ext cx="259843" cy="329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69668" y="2717155"/>
        <a:ext cx="181890" cy="197541"/>
      </dsp:txXfrm>
    </dsp:sp>
    <dsp:sp modelId="{15C93F4D-4D81-4780-97FC-B9FE4EA5AB1D}">
      <dsp:nvSpPr>
        <dsp:cNvPr id="0" name=""/>
        <dsp:cNvSpPr/>
      </dsp:nvSpPr>
      <dsp:spPr>
        <a:xfrm>
          <a:off x="5272856" y="3107391"/>
          <a:ext cx="975513" cy="97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300" kern="1200" dirty="0">
              <a:latin typeface="NikoshBAN" panose="02000000000000000000" pitchFamily="2" charset="0"/>
              <a:cs typeface="NikoshBAN" panose="02000000000000000000" pitchFamily="2" charset="0"/>
            </a:rPr>
            <a:t>সামাজিক মন</a:t>
          </a:r>
          <a:r>
            <a:rPr lang="bn-IN" sz="1300" kern="1200" dirty="0"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bn-BD" sz="1300" kern="1200" dirty="0">
              <a:latin typeface="NikoshBAN" panose="02000000000000000000" pitchFamily="2" charset="0"/>
              <a:cs typeface="NikoshBAN" panose="02000000000000000000" pitchFamily="2" charset="0"/>
            </a:rPr>
            <a:t>বিজ্ঞান</a:t>
          </a:r>
          <a:r>
            <a:rPr lang="bn-IN" sz="1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15717" y="3250252"/>
        <a:ext cx="689791" cy="689791"/>
      </dsp:txXfrm>
    </dsp:sp>
    <dsp:sp modelId="{FB425CA6-DC16-4D28-96F5-A2DC75987DD9}">
      <dsp:nvSpPr>
        <dsp:cNvPr id="0" name=""/>
        <dsp:cNvSpPr/>
      </dsp:nvSpPr>
      <dsp:spPr>
        <a:xfrm rot="7560000">
          <a:off x="5204231" y="4017502"/>
          <a:ext cx="259843" cy="329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266117" y="4051816"/>
        <a:ext cx="181890" cy="197541"/>
      </dsp:txXfrm>
    </dsp:sp>
    <dsp:sp modelId="{A71FAAC1-C61E-4188-8C2A-FF2C3B10E1CA}">
      <dsp:nvSpPr>
        <dsp:cNvPr id="0" name=""/>
        <dsp:cNvSpPr/>
      </dsp:nvSpPr>
      <dsp:spPr>
        <a:xfrm>
          <a:off x="4411290" y="4293235"/>
          <a:ext cx="975513" cy="97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300" kern="1200" dirty="0">
              <a:latin typeface="NikoshBAN" panose="02000000000000000000" pitchFamily="2" charset="0"/>
              <a:cs typeface="NikoshBAN" panose="02000000000000000000" pitchFamily="2" charset="0"/>
            </a:rPr>
            <a:t>আইনের সমাজতত্ত্ব</a:t>
          </a:r>
          <a:r>
            <a:rPr lang="bn-IN" sz="1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4151" y="4436096"/>
        <a:ext cx="689791" cy="689791"/>
      </dsp:txXfrm>
    </dsp:sp>
    <dsp:sp modelId="{E256A861-94B2-4E7D-B2F7-52482FEA4582}">
      <dsp:nvSpPr>
        <dsp:cNvPr id="0" name=""/>
        <dsp:cNvSpPr/>
      </dsp:nvSpPr>
      <dsp:spPr>
        <a:xfrm rot="9720000">
          <a:off x="4079098" y="4840577"/>
          <a:ext cx="259843" cy="329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155143" y="4894380"/>
        <a:ext cx="181890" cy="197541"/>
      </dsp:txXfrm>
    </dsp:sp>
    <dsp:sp modelId="{663A2FE2-2DEC-4EAA-BCAF-D21C126CDD6D}">
      <dsp:nvSpPr>
        <dsp:cNvPr id="0" name=""/>
        <dsp:cNvSpPr/>
      </dsp:nvSpPr>
      <dsp:spPr>
        <a:xfrm>
          <a:off x="3017247" y="4746187"/>
          <a:ext cx="975513" cy="97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300" kern="1200" dirty="0">
              <a:latin typeface="NikoshBAN" panose="02000000000000000000" pitchFamily="2" charset="0"/>
              <a:cs typeface="NikoshBAN" panose="02000000000000000000" pitchFamily="2" charset="0"/>
            </a:rPr>
            <a:t>রাজনৈতিক সমাজতত্ত্ব</a:t>
          </a:r>
          <a:r>
            <a:rPr lang="bn-IN" sz="1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60108" y="4889048"/>
        <a:ext cx="689791" cy="689791"/>
      </dsp:txXfrm>
    </dsp:sp>
    <dsp:sp modelId="{4184A833-9B9A-44AE-86D3-DFEE7A39BD2D}">
      <dsp:nvSpPr>
        <dsp:cNvPr id="0" name=""/>
        <dsp:cNvSpPr/>
      </dsp:nvSpPr>
      <dsp:spPr>
        <a:xfrm rot="11880000">
          <a:off x="2685055" y="4845122"/>
          <a:ext cx="259843" cy="329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761100" y="4923013"/>
        <a:ext cx="181890" cy="197541"/>
      </dsp:txXfrm>
    </dsp:sp>
    <dsp:sp modelId="{54BC45E8-6A0E-4622-9DF5-F38E888ECE3F}">
      <dsp:nvSpPr>
        <dsp:cNvPr id="0" name=""/>
        <dsp:cNvSpPr/>
      </dsp:nvSpPr>
      <dsp:spPr>
        <a:xfrm>
          <a:off x="1623203" y="4293235"/>
          <a:ext cx="975513" cy="97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300" kern="1200" dirty="0">
              <a:latin typeface="NikoshBAN" panose="02000000000000000000" pitchFamily="2" charset="0"/>
              <a:cs typeface="NikoshBAN" panose="02000000000000000000" pitchFamily="2" charset="0"/>
            </a:rPr>
            <a:t>ঐতিহাসিক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সমাজবিজ্ঞান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6064" y="4436096"/>
        <a:ext cx="689791" cy="689791"/>
      </dsp:txXfrm>
    </dsp:sp>
    <dsp:sp modelId="{44369BE2-CE6F-4051-82B3-2226DB1D7A83}">
      <dsp:nvSpPr>
        <dsp:cNvPr id="0" name=""/>
        <dsp:cNvSpPr/>
      </dsp:nvSpPr>
      <dsp:spPr>
        <a:xfrm rot="14040000">
          <a:off x="1554578" y="4029401"/>
          <a:ext cx="259843" cy="329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616464" y="4126781"/>
        <a:ext cx="181890" cy="197541"/>
      </dsp:txXfrm>
    </dsp:sp>
    <dsp:sp modelId="{2220E937-8F03-4A86-B06C-8F7FDE72E36E}">
      <dsp:nvSpPr>
        <dsp:cNvPr id="0" name=""/>
        <dsp:cNvSpPr/>
      </dsp:nvSpPr>
      <dsp:spPr>
        <a:xfrm>
          <a:off x="761637" y="3107391"/>
          <a:ext cx="975513" cy="97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300" kern="1200" dirty="0">
              <a:latin typeface="NikoshBAN" panose="02000000000000000000" pitchFamily="2" charset="0"/>
              <a:cs typeface="NikoshBAN" panose="02000000000000000000" pitchFamily="2" charset="0"/>
            </a:rPr>
            <a:t>পরিবারের সমাজতত্ত্ব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04498" y="3250252"/>
        <a:ext cx="689791" cy="689791"/>
      </dsp:txXfrm>
    </dsp:sp>
    <dsp:sp modelId="{C6887993-018B-4455-807E-E068AE37087C}">
      <dsp:nvSpPr>
        <dsp:cNvPr id="0" name=""/>
        <dsp:cNvSpPr/>
      </dsp:nvSpPr>
      <dsp:spPr>
        <a:xfrm rot="16200000">
          <a:off x="1119473" y="2704992"/>
          <a:ext cx="259843" cy="329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58450" y="2809816"/>
        <a:ext cx="181890" cy="197541"/>
      </dsp:txXfrm>
    </dsp:sp>
    <dsp:sp modelId="{9FAD276E-0B48-4551-818E-167601013CD6}">
      <dsp:nvSpPr>
        <dsp:cNvPr id="0" name=""/>
        <dsp:cNvSpPr/>
      </dsp:nvSpPr>
      <dsp:spPr>
        <a:xfrm>
          <a:off x="761637" y="1641607"/>
          <a:ext cx="975513" cy="97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300" kern="1200" dirty="0">
              <a:latin typeface="NikoshBAN" panose="02000000000000000000" pitchFamily="2" charset="0"/>
              <a:cs typeface="NikoshBAN" panose="02000000000000000000" pitchFamily="2" charset="0"/>
            </a:rPr>
            <a:t>সামাজিক জনবিজ্ঞান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04498" y="1784468"/>
        <a:ext cx="689791" cy="689791"/>
      </dsp:txXfrm>
    </dsp:sp>
    <dsp:sp modelId="{84A490B2-B572-4696-8D14-7DFE221E723B}">
      <dsp:nvSpPr>
        <dsp:cNvPr id="0" name=""/>
        <dsp:cNvSpPr/>
      </dsp:nvSpPr>
      <dsp:spPr>
        <a:xfrm rot="18360000">
          <a:off x="1545933" y="1377774"/>
          <a:ext cx="259843" cy="329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2000" y="1475154"/>
        <a:ext cx="181890" cy="197541"/>
      </dsp:txXfrm>
    </dsp:sp>
    <dsp:sp modelId="{08649642-DD49-49D5-A5BF-F88F691E3AFC}">
      <dsp:nvSpPr>
        <dsp:cNvPr id="0" name=""/>
        <dsp:cNvSpPr/>
      </dsp:nvSpPr>
      <dsp:spPr>
        <a:xfrm>
          <a:off x="1623203" y="455763"/>
          <a:ext cx="975513" cy="975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300" kern="1200" dirty="0">
              <a:latin typeface="NikoshBAN" panose="02000000000000000000" pitchFamily="2" charset="0"/>
              <a:cs typeface="NikoshBAN" panose="02000000000000000000" pitchFamily="2" charset="0"/>
            </a:rPr>
            <a:t>গ্রামীণ ও নগর সমাজতত্ত্ব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6064" y="598624"/>
        <a:ext cx="689791" cy="689791"/>
      </dsp:txXfrm>
    </dsp:sp>
    <dsp:sp modelId="{2ABD07C4-188A-4CAB-A7C0-A7AE80A1477B}">
      <dsp:nvSpPr>
        <dsp:cNvPr id="0" name=""/>
        <dsp:cNvSpPr/>
      </dsp:nvSpPr>
      <dsp:spPr>
        <a:xfrm rot="20520000">
          <a:off x="2671066" y="554699"/>
          <a:ext cx="259843" cy="329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72974" y="632590"/>
        <a:ext cx="181890" cy="19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  <a:prstGeom prst="rect">
            <a:avLst/>
          </a:prstGeom>
        </p:spPr>
        <p:txBody>
          <a:bodyPr/>
          <a:lstStyle/>
          <a:p>
            <a:fld id="{BB02557A-7053-4340-A874-8AB926A8EDA1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12192000" cy="3651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/>
          <a:lstStyle/>
          <a:p>
            <a:fld id="{BB02557A-7053-4340-A874-8AB926A8EDA1}" type="datetimeFigureOut">
              <a:rPr lang="en-US" dirty="0"/>
              <a:pPr/>
              <a:t>10/17/2020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" y="6534833"/>
            <a:ext cx="12192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l"/>
            <a:r>
              <a:rPr lang="en-US" sz="1200" b="1" kern="1200" baseline="0" dirty="0" err="1">
                <a:solidFill>
                  <a:srgbClr val="0033CC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সমাজবিজ্ঞান</a:t>
            </a:r>
            <a:r>
              <a:rPr lang="en-US" sz="1200" b="1" kern="1200" baseline="0" dirty="0">
                <a:solidFill>
                  <a:srgbClr val="0033CC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১ম </a:t>
            </a:r>
            <a:r>
              <a:rPr lang="en-US" sz="1200" b="1" kern="1200" baseline="0" dirty="0" err="1">
                <a:solidFill>
                  <a:srgbClr val="0033CC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পত্র</a:t>
            </a:r>
            <a:r>
              <a:rPr lang="en-US" sz="1200" b="1" kern="1200" baseline="0" dirty="0">
                <a:solidFill>
                  <a:srgbClr val="0033CC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b="1" kern="1200" baseline="0" dirty="0" err="1">
                <a:solidFill>
                  <a:srgbClr val="00206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সমাজবিজ্ঞানের</a:t>
            </a:r>
            <a:r>
              <a:rPr lang="en-US" sz="1200" b="1" kern="1200" baseline="0" dirty="0">
                <a:solidFill>
                  <a:srgbClr val="00206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উৎপত্তি ও </a:t>
            </a:r>
            <a:r>
              <a:rPr lang="en-US" sz="1200" b="1" kern="1200" baseline="0" dirty="0" err="1">
                <a:solidFill>
                  <a:srgbClr val="00206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বিকাশ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19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5503" y="856734"/>
            <a:ext cx="11005752" cy="5634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792894"/>
            <a:ext cx="12192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8367" y="3541223"/>
            <a:ext cx="2445219" cy="1055716"/>
          </a:xfrm>
        </p:spPr>
        <p:txBody>
          <a:bodyPr>
            <a:norm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10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পাঠ্যবই সম্পর্কে ধারণা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153" y="1797856"/>
            <a:ext cx="1020802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সরকার,  ড. মোহাম্মদ আব্দুল মালেক, সমাজবিজ্ঞান ১ম পত্র, লেকচার পাবলিকেশন্স, ঢাকা, ২০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সমাজবিজ্ঞান ১ম পত্র- আহমেদ, সেলিনা ও করিম, খ. ম. ড. সমাজবিজ্ঞান ১ম পত্র, অক্ষরপত্র প্রকাশনী, ঢাকা, ২০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1738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051" y="2636322"/>
            <a:ext cx="5859724" cy="964720"/>
          </a:xfrm>
        </p:spPr>
        <p:txBody>
          <a:bodyPr>
            <a:normAutofit fontScale="90000"/>
          </a:bodyPr>
          <a:lstStyle/>
          <a:p>
            <a:r>
              <a:rPr lang="bn-IN" sz="7200" b="1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95552" y="1481445"/>
            <a:ext cx="5859724" cy="505297"/>
          </a:xfrm>
        </p:spPr>
        <p:txBody>
          <a:bodyPr anchor="ctr">
            <a:normAutofit fontScale="90000"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পরিচিতি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4164677" y="1753984"/>
            <a:ext cx="3848792" cy="315883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ফারুক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31825" y="781396"/>
            <a:ext cx="4860174" cy="5710019"/>
          </a:xfrm>
        </p:spPr>
        <p:txBody>
          <a:bodyPr anchor="ctr"/>
          <a:lstStyle/>
          <a:p>
            <a:pPr algn="ctr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সমাজবিজ্ঞান ১ম পত্র</a:t>
            </a:r>
          </a:p>
          <a:p>
            <a:pPr algn="ctr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সমাজবিজ্ঞানের উৎপত্তি ও বিকাশ </a:t>
            </a:r>
          </a:p>
          <a:p>
            <a:pPr algn="ctr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(১ম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334"/>
            <a:ext cx="7331825" cy="57357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338" y="856734"/>
            <a:ext cx="8412481" cy="468904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/বৈশিষ্ঠ্য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6" y="856734"/>
            <a:ext cx="11257119" cy="542479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সমাজের পূর্ণাঙ্গ পাঠ।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গঠন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 ও সামাজিক কাঠামো নিয়ে আলোচনা।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ুনিষ্ঠ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নিরপেক্ষ।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বসবাসকারী মানুষের পারস্পারিক সম্পর্কের বিজ্ঞানভিত্তিক পাঠ বা বিশ্লেষণ।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52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/বৈশিষ্ঠ্য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70" y="856734"/>
            <a:ext cx="11296875" cy="542479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দিকনির্দেশনা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স্থিতিশীলতা ও গতিশীলতার বিজ্ঞান।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স্তরবিন্যাস ও সামাজিক শ্রেণীর বিজ্ঞান।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n-BD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dirty="0"/>
          </a:p>
        </p:txBody>
      </p:sp>
      <p:pic>
        <p:nvPicPr>
          <p:cNvPr id="5" name="Picture 4" descr="Love-Bond-of-Perfection-fam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88" y="4914632"/>
            <a:ext cx="2688185" cy="1594629"/>
          </a:xfrm>
          <a:prstGeom prst="rect">
            <a:avLst/>
          </a:prstGeom>
        </p:spPr>
      </p:pic>
      <p:pic>
        <p:nvPicPr>
          <p:cNvPr id="7" name="Picture 6" descr="urban_global_19.jpg"/>
          <p:cNvPicPr>
            <a:picLocks noChangeAspect="1"/>
          </p:cNvPicPr>
          <p:nvPr/>
        </p:nvPicPr>
        <p:blipFill>
          <a:blip r:embed="rId3"/>
          <a:srcRect t="21912"/>
          <a:stretch>
            <a:fillRect/>
          </a:stretch>
        </p:blipFill>
        <p:spPr>
          <a:xfrm>
            <a:off x="185645" y="3164023"/>
            <a:ext cx="2712276" cy="1390586"/>
          </a:xfrm>
          <a:prstGeom prst="rect">
            <a:avLst/>
          </a:prstGeom>
        </p:spPr>
      </p:pic>
      <p:pic>
        <p:nvPicPr>
          <p:cNvPr id="8" name="Picture 7" descr="Indian-Vill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45" y="903948"/>
            <a:ext cx="2658428" cy="190005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9747608"/>
              </p:ext>
            </p:extLst>
          </p:nvPr>
        </p:nvGraphicFramePr>
        <p:xfrm>
          <a:off x="2690585" y="784748"/>
          <a:ext cx="7010008" cy="572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 descr="religious-symbol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2380" y="849574"/>
            <a:ext cx="2770043" cy="1543792"/>
          </a:xfrm>
          <a:prstGeom prst="rect">
            <a:avLst/>
          </a:prstGeom>
        </p:spPr>
      </p:pic>
      <p:pic>
        <p:nvPicPr>
          <p:cNvPr id="13" name="Picture 12" descr="edu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2380" y="2503346"/>
            <a:ext cx="2770043" cy="1770053"/>
          </a:xfrm>
          <a:prstGeom prst="rect">
            <a:avLst/>
          </a:prstGeom>
        </p:spPr>
      </p:pic>
      <p:pic>
        <p:nvPicPr>
          <p:cNvPr id="14" name="Picture 13" descr="Social Phychology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92380" y="4431080"/>
            <a:ext cx="2772507" cy="20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0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19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2331A6D-C53E-4296-907B-D400BC5787B5}"/>
              </a:ext>
            </a:extLst>
          </p:cNvPr>
          <p:cNvSpPr txBox="1">
            <a:spLocks/>
          </p:cNvSpPr>
          <p:nvPr/>
        </p:nvSpPr>
        <p:spPr>
          <a:xfrm>
            <a:off x="331304" y="1014685"/>
            <a:ext cx="11410121" cy="42199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s-IN" sz="29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9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9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9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9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9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9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ধ,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ব,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ব/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াস্থ্য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াস্থ্য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াইয়ের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্থিতি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সুস্থ্যতাকে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ঝায়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্থ্যের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ই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ক/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ব,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ংস্কৃতির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পরিসংখ্যনের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ব্যবহার-সংখ্যাতা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্ত্বিক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ৗ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জেণ্ডার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জেণ্ডারের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্ত্বিক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5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আগামী দিনের পাঠ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153" y="1797856"/>
            <a:ext cx="1020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55771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732</Words>
  <Application>Microsoft Office PowerPoint</Application>
  <PresentationFormat>Widescreen</PresentationFormat>
  <Paragraphs>59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Schoolbook</vt:lpstr>
      <vt:lpstr>Corbel</vt:lpstr>
      <vt:lpstr>NikoshBAN</vt:lpstr>
      <vt:lpstr>Feathered</vt:lpstr>
      <vt:lpstr>স্বাগতম  </vt:lpstr>
      <vt:lpstr>শিক্ষক পরিচিতি</vt:lpstr>
      <vt:lpstr>পাঠ পরিচিতি</vt:lpstr>
      <vt:lpstr>শিখনফল </vt:lpstr>
      <vt:lpstr>সমাজবিজ্ঞানের প্রকৃতি/বৈশিষ্ঠ্য </vt:lpstr>
      <vt:lpstr>সমাজবিজ্ঞানের প্রকৃতি/বৈশিষ্ঠ্য </vt:lpstr>
      <vt:lpstr>সমাজবিজ্ঞানের পরিধি/বিষয়বস্তু</vt:lpstr>
      <vt:lpstr>সমাজবিজ্ঞানের পরিধি/বিষয়বস্তু</vt:lpstr>
      <vt:lpstr>আগামী দিনের পাঠঃ</vt:lpstr>
      <vt:lpstr>পাঠ্যবই সম্পর্কে ধারণা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সমাজবিজ্ঞান</dc:title>
  <dc:creator>Golam Faruk</dc:creator>
  <cp:lastModifiedBy>Golam Faruk</cp:lastModifiedBy>
  <cp:revision>277</cp:revision>
  <dcterms:created xsi:type="dcterms:W3CDTF">2016-10-30T14:36:51Z</dcterms:created>
  <dcterms:modified xsi:type="dcterms:W3CDTF">2020-10-17T07:34:58Z</dcterms:modified>
</cp:coreProperties>
</file>