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8" r:id="rId1"/>
  </p:sldMasterIdLst>
  <p:notesMasterIdLst>
    <p:notesMasterId r:id="rId18"/>
  </p:notesMasterIdLst>
  <p:sldIdLst>
    <p:sldId id="257" r:id="rId2"/>
    <p:sldId id="267" r:id="rId3"/>
    <p:sldId id="273" r:id="rId4"/>
    <p:sldId id="278" r:id="rId5"/>
    <p:sldId id="277" r:id="rId6"/>
    <p:sldId id="274" r:id="rId7"/>
    <p:sldId id="279" r:id="rId8"/>
    <p:sldId id="281" r:id="rId9"/>
    <p:sldId id="282" r:id="rId10"/>
    <p:sldId id="283" r:id="rId11"/>
    <p:sldId id="289" r:id="rId12"/>
    <p:sldId id="275" r:id="rId13"/>
    <p:sldId id="293" r:id="rId14"/>
    <p:sldId id="296" r:id="rId15"/>
    <p:sldId id="299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TASH MOHOSHIN" initials="T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>
        <p:scale>
          <a:sx n="64" d="100"/>
          <a:sy n="64" d="100"/>
        </p:scale>
        <p:origin x="-156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CFE28-2786-4FEE-A0C6-4DA3C18F1D4C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0833B-D315-43AA-B6AE-3613920A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572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8000" dirty="0" smtClean="0">
                <a:solidFill>
                  <a:srgbClr val="FF0000"/>
                </a:solidFill>
              </a:rPr>
              <a:t> 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6" name="Picture 5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971595" cy="728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hrysanthem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762000"/>
            <a:ext cx="10160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Tuli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228600" y="1905000"/>
            <a:ext cx="8655268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</a:rPr>
              <a:t>দুটির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কম্প্রেসরের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নাম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লিখ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জ়োড়ার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কাজ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28600"/>
            <a:ext cx="647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কম্প্রেসর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এর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প্রকার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ভেদ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371600"/>
            <a:ext cx="8610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92D050"/>
                </a:solidFill>
              </a:rPr>
              <a:t>কার্যনিতির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ওপর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ভিত্তিকরে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কম্প্রেসর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পাঁচ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প্রকার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352800"/>
            <a:ext cx="8382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১|রেসিপোকেটিং </a:t>
            </a:r>
            <a:r>
              <a:rPr lang="en-US" sz="3600" dirty="0" err="1" smtClean="0">
                <a:solidFill>
                  <a:srgbClr val="002060"/>
                </a:solidFill>
              </a:rPr>
              <a:t>কম্প্রেসর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২রোটারি </a:t>
            </a:r>
            <a:r>
              <a:rPr lang="en-US" sz="3600" dirty="0" err="1" smtClean="0">
                <a:solidFill>
                  <a:srgbClr val="002060"/>
                </a:solidFill>
              </a:rPr>
              <a:t>কম্প্রেসর</a:t>
            </a:r>
            <a:endParaRPr lang="en-US" sz="3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৩|স্কু </a:t>
            </a:r>
            <a:r>
              <a:rPr lang="en-US" sz="3600" dirty="0" err="1" smtClean="0">
                <a:solidFill>
                  <a:srgbClr val="002060"/>
                </a:solidFill>
              </a:rPr>
              <a:t>কম্প্রেসর</a:t>
            </a:r>
            <a:endParaRPr lang="en-US" sz="3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৪|সেন্ট্রিফিউগাল </a:t>
            </a:r>
            <a:r>
              <a:rPr lang="en-US" sz="3600" dirty="0" err="1" smtClean="0">
                <a:solidFill>
                  <a:srgbClr val="002060"/>
                </a:solidFill>
              </a:rPr>
              <a:t>কম্প্রেসর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৫|স্ক্রল </a:t>
            </a:r>
            <a:r>
              <a:rPr lang="en-US" sz="3600" dirty="0" err="1" smtClean="0">
                <a:solidFill>
                  <a:srgbClr val="002060"/>
                </a:solidFill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স্প্রাইরাল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কম্প্রেসর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2590800"/>
            <a:ext cx="1905000" cy="7620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19600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228600"/>
            <a:ext cx="3886200" cy="4157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04800" y="4495800"/>
            <a:ext cx="8686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কম্প্রেসর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কে</a:t>
            </a:r>
            <a:r>
              <a:rPr lang="en-US" sz="4400" dirty="0" smtClean="0">
                <a:solidFill>
                  <a:srgbClr val="0070C0"/>
                </a:solidFill>
              </a:rPr>
              <a:t>” </a:t>
            </a:r>
            <a:r>
              <a:rPr lang="en-US" sz="4400" dirty="0" err="1" smtClean="0">
                <a:solidFill>
                  <a:srgbClr val="0070C0"/>
                </a:solidFill>
              </a:rPr>
              <a:t>হ্বদপিন্ড</a:t>
            </a:r>
            <a:r>
              <a:rPr lang="en-US" sz="4400" dirty="0" smtClean="0">
                <a:solidFill>
                  <a:srgbClr val="0070C0"/>
                </a:solidFill>
              </a:rPr>
              <a:t>” </a:t>
            </a:r>
            <a:r>
              <a:rPr lang="en-US" sz="4400" dirty="0" err="1" smtClean="0">
                <a:solidFill>
                  <a:srgbClr val="0070C0"/>
                </a:solidFill>
              </a:rPr>
              <a:t>তুলনা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করা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যায়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compresson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7573" y="304800"/>
            <a:ext cx="4626427" cy="40481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81000" y="228600"/>
            <a:ext cx="8458200" cy="1524000"/>
          </a:xfrm>
          <a:prstGeom prst="rightArrow">
            <a:avLst>
              <a:gd name="adj1" fmla="val 77541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রেফ্রিজারেশন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সিস্টেমে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কম্প্রেসর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পাম্প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হিসাবে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করে</a:t>
            </a:r>
            <a:r>
              <a:rPr lang="en-US" dirty="0" smtClean="0">
                <a:solidFill>
                  <a:srgbClr val="002060"/>
                </a:solidFill>
              </a:rPr>
              <a:t>|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 descr="D:\compresson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348343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D:\compresson\download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52600"/>
            <a:ext cx="2057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3" descr="D:\compresson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752600"/>
            <a:ext cx="267652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Picture 2" descr="D:\compresson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962400"/>
            <a:ext cx="4191000" cy="1981200"/>
          </a:xfrm>
          <a:prstGeom prst="rect">
            <a:avLst/>
          </a:prstGeom>
          <a:noFill/>
        </p:spPr>
      </p:pic>
      <p:pic>
        <p:nvPicPr>
          <p:cNvPr id="12" name="Picture 5" descr="D:\compresson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267200"/>
            <a:ext cx="3457575" cy="1800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</a:rPr>
              <a:t>মুলায়ন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86200"/>
            <a:ext cx="8915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</a:rPr>
              <a:t>১|কম্প্রেসর </a:t>
            </a:r>
            <a:r>
              <a:rPr lang="en-US" sz="2800" dirty="0" err="1" smtClean="0">
                <a:solidFill>
                  <a:srgbClr val="002060"/>
                </a:solidFill>
              </a:rPr>
              <a:t>বলতে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বোঝায়</a:t>
            </a:r>
            <a:r>
              <a:rPr lang="en-US" sz="2800" dirty="0" smtClean="0">
                <a:solidFill>
                  <a:srgbClr val="002060"/>
                </a:solidFill>
              </a:rPr>
              <a:t> ?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২| </a:t>
            </a:r>
            <a:r>
              <a:rPr lang="en-US" sz="2800" dirty="0" err="1" smtClean="0">
                <a:solidFill>
                  <a:srgbClr val="002060"/>
                </a:solidFill>
              </a:rPr>
              <a:t>কম্প্রেসর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প্রকার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</a:rPr>
              <a:t>?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৩|কম্প্রেসর </a:t>
            </a:r>
            <a:r>
              <a:rPr lang="en-US" sz="2800" dirty="0" err="1" smtClean="0">
                <a:solidFill>
                  <a:srgbClr val="002060"/>
                </a:solidFill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৪| </a:t>
            </a:r>
            <a:r>
              <a:rPr lang="en-US" sz="2800" dirty="0" err="1" smtClean="0">
                <a:solidFill>
                  <a:srgbClr val="002060"/>
                </a:solidFill>
              </a:rPr>
              <a:t>রেফ্রিজারেশন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সিস্টেমে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কম্প্রেসর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হিসাবে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করে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133600"/>
            <a:ext cx="8077200" cy="327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*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কম্প্রেসর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প্রকারভেদ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গুলো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লিখ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</a:p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*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রেফ্রিজারেশন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সিস্টেমে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কম্প্রেসরকে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কিসের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সাথে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তুলনা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করা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হয়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362200" y="304800"/>
            <a:ext cx="3962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বাড়ীর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কাজ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28600"/>
            <a:ext cx="9144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4800" dirty="0" smtClean="0">
                <a:solidFill>
                  <a:srgbClr val="FFFF00"/>
                </a:solidFill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</a:rPr>
              <a:t>ধন্যবাদ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144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পরিচিতিঃ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TITASH MOHOSHIN\Desktop\Delowar\gool class room\IMG_20201014_140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672" y="1295400"/>
            <a:ext cx="4288928" cy="5078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1066800"/>
            <a:ext cx="3931920" cy="3852672"/>
          </a:xfrm>
        </p:spPr>
        <p:txBody>
          <a:bodyPr/>
          <a:lstStyle/>
          <a:p>
            <a:pPr lvl="2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1143000"/>
            <a:ext cx="4038600" cy="510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মোঃ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দেলোয়ার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হোসেন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ট্রেড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ইন্সট্রাক্টর</a:t>
            </a:r>
            <a:r>
              <a:rPr lang="en-US" sz="2800" b="1" dirty="0" smtClean="0">
                <a:solidFill>
                  <a:srgbClr val="FFFF00"/>
                </a:solidFill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</a:rPr>
              <a:t>রেফ্রিজারেশন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এন্ড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এয়ার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কন্ডিশনিং</a:t>
            </a:r>
            <a:r>
              <a:rPr lang="en-US" sz="2800" b="1" dirty="0" smtClean="0">
                <a:solidFill>
                  <a:srgbClr val="FFFF00"/>
                </a:solidFill>
              </a:rPr>
              <a:t>) </a:t>
            </a: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ফজলুর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রহমান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মেমোরিয়্যাল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কলেজ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অব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টেকনোলজি</a:t>
            </a:r>
            <a:r>
              <a:rPr lang="en-US" sz="2800" b="1" dirty="0" smtClean="0">
                <a:solidFill>
                  <a:srgbClr val="FFFF00"/>
                </a:solidFill>
              </a:rPr>
              <a:t>|</a:t>
            </a: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বুড়িচং</a:t>
            </a:r>
            <a:r>
              <a:rPr lang="en-US" sz="2800" b="1" dirty="0" smtClean="0">
                <a:solidFill>
                  <a:srgbClr val="FFFF00"/>
                </a:solidFill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</a:rPr>
              <a:t>কমিল্লা</a:t>
            </a:r>
            <a:r>
              <a:rPr lang="en-US" sz="2800" b="1" dirty="0" smtClean="0">
                <a:solidFill>
                  <a:srgbClr val="FFFF00"/>
                </a:solidFill>
              </a:rPr>
              <a:t>|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মোবাইঃ-01776897694|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58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পরিচিতিঃ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নবম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শ্রেনি</a:t>
            </a:r>
            <a:endParaRPr lang="en-US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বিষয়ঃ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রেফ্রিজারেশন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এন্ড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এয়ারকন্ডিশনং-২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(১ম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পত্র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অধ্যায়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তৃতীয়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কম্প্রেসর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38200" y="0"/>
            <a:ext cx="6781800" cy="1371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চল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আমরা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ভিডিও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দেখি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495800"/>
            <a:ext cx="7315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ভিডিওতে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দেখতে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পেলা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0"/>
            <a:ext cx="9144000" cy="1676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চল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আমরা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কিছু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দেখি</a:t>
            </a:r>
            <a:endParaRPr lang="en-US" sz="4000" dirty="0"/>
          </a:p>
        </p:txBody>
      </p:sp>
      <p:pic>
        <p:nvPicPr>
          <p:cNvPr id="1026" name="Picture 2" descr="D:\compresson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0736"/>
            <a:ext cx="3505200" cy="3499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:\compresson\download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95400"/>
            <a:ext cx="2362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D:\compresson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295400"/>
            <a:ext cx="2466975" cy="2514600"/>
          </a:xfrm>
          <a:prstGeom prst="rect">
            <a:avLst/>
          </a:prstGeom>
          <a:noFill/>
        </p:spPr>
      </p:pic>
      <p:pic>
        <p:nvPicPr>
          <p:cNvPr id="1029" name="Picture 5" descr="D:\compresson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0900" y="3962400"/>
            <a:ext cx="32131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D:\compresson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267200"/>
            <a:ext cx="2340430" cy="2047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D:\compresson\download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764648"/>
            <a:ext cx="3048001" cy="2093351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0" y="6858000"/>
            <a:ext cx="8763000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ছবিতে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দেখতে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পেলে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696200" cy="106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এই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শেষে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শিক্ষার্থীরা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0" y="2133600"/>
            <a:ext cx="7924800" cy="3992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7772400" cy="3505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১|কম্প্রেসর </a:t>
            </a:r>
            <a:r>
              <a:rPr lang="en-US" sz="3200" dirty="0" err="1" smtClean="0">
                <a:solidFill>
                  <a:srgbClr val="FFFF00"/>
                </a:solidFill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</a:rPr>
              <a:t>? </a:t>
            </a:r>
            <a:r>
              <a:rPr lang="en-US" sz="3200" dirty="0" err="1" smtClean="0">
                <a:solidFill>
                  <a:srgbClr val="FFFF00"/>
                </a:solidFill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3200" dirty="0" smtClean="0">
                <a:solidFill>
                  <a:srgbClr val="FFFF00"/>
                </a:solidFill>
              </a:rPr>
              <a:t>|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২|   </a:t>
            </a:r>
            <a:r>
              <a:rPr lang="en-US" sz="3600" dirty="0" err="1" smtClean="0">
                <a:solidFill>
                  <a:srgbClr val="FFFF00"/>
                </a:solidFill>
              </a:rPr>
              <a:t>কম্প্রেসর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</a:rPr>
              <a:t>কাকে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বলে</a:t>
            </a:r>
            <a:r>
              <a:rPr lang="en-US" sz="3600" dirty="0" smtClean="0">
                <a:solidFill>
                  <a:srgbClr val="FFFF00"/>
                </a:solidFill>
              </a:rPr>
              <a:t> ?</a:t>
            </a:r>
            <a:r>
              <a:rPr lang="en-US" sz="3600" dirty="0" err="1" smtClean="0">
                <a:solidFill>
                  <a:srgbClr val="FFFF00"/>
                </a:solidFill>
              </a:rPr>
              <a:t>কম্প্রেসর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প্রধানত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কত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প্রকার</a:t>
            </a:r>
            <a:r>
              <a:rPr lang="en-US" sz="3600" dirty="0" smtClean="0">
                <a:solidFill>
                  <a:srgbClr val="FFFF00"/>
                </a:solidFill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</a:rPr>
              <a:t>? </a:t>
            </a:r>
            <a:r>
              <a:rPr lang="en-US" sz="3600" dirty="0" err="1" smtClean="0">
                <a:solidFill>
                  <a:srgbClr val="FFFF00"/>
                </a:solidFill>
              </a:rPr>
              <a:t>বলতে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</a:rPr>
              <a:t>|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৩|রেফ্রিজারেসন </a:t>
            </a:r>
            <a:r>
              <a:rPr lang="en-US" sz="2800" dirty="0" err="1" smtClean="0">
                <a:solidFill>
                  <a:srgbClr val="FFFF00"/>
                </a:solidFill>
              </a:rPr>
              <a:t>সিস্টেমে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কম্প্রেসর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হিসেবে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</a:rPr>
              <a:t>? </a:t>
            </a:r>
            <a:r>
              <a:rPr lang="en-US" sz="2800" dirty="0" err="1" smtClean="0">
                <a:solidFill>
                  <a:srgbClr val="FFFF00"/>
                </a:solidFill>
              </a:rPr>
              <a:t>বলতে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</a:rPr>
              <a:t>|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৪|কম্প্রেসার </a:t>
            </a:r>
            <a:r>
              <a:rPr lang="en-US" sz="2800" dirty="0" err="1" smtClean="0">
                <a:solidFill>
                  <a:srgbClr val="FFFF00"/>
                </a:solidFill>
              </a:rPr>
              <a:t>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কিসের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সাথে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তুলনা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যায়</a:t>
            </a:r>
            <a:r>
              <a:rPr lang="en-US" sz="2800" dirty="0" smtClean="0">
                <a:solidFill>
                  <a:srgbClr val="FFFF00"/>
                </a:solidFill>
              </a:rPr>
              <a:t>? </a:t>
            </a:r>
            <a:r>
              <a:rPr lang="en-US" sz="2800" dirty="0" err="1" smtClean="0">
                <a:solidFill>
                  <a:srgbClr val="FFFF00"/>
                </a:solidFill>
              </a:rPr>
              <a:t>বলতে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</a:rPr>
              <a:t>|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57400" y="304800"/>
            <a:ext cx="4343400" cy="762000"/>
          </a:xfrm>
          <a:prstGeom prst="roundRect">
            <a:avLst>
              <a:gd name="adj" fmla="val 12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শিখন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ফল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ompresson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-334618"/>
            <a:ext cx="4038600" cy="3775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4" descr="D:\compresson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3962400" cy="38475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190066" y="3490210"/>
            <a:ext cx="311573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ওপেন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টাইপ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কম্প্রেসর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762000" y="3276600"/>
            <a:ext cx="3352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</a:rPr>
              <a:t>সীল্ড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টাইপ</a:t>
            </a:r>
            <a:r>
              <a:rPr lang="en-US" sz="3600" dirty="0" smtClean="0">
                <a:solidFill>
                  <a:srgbClr val="FFC000"/>
                </a:solidFill>
              </a:rPr>
              <a:t>  </a:t>
            </a:r>
            <a:r>
              <a:rPr lang="en-US" sz="3600" dirty="0" err="1" smtClean="0">
                <a:solidFill>
                  <a:srgbClr val="FFC000"/>
                </a:solidFill>
              </a:rPr>
              <a:t>কম্প্রেসর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7244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পদ্বাতির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বায়ভীয়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পদার্থের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সমুহকে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সংকুচন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চাপ</a:t>
            </a:r>
            <a:r>
              <a:rPr lang="en-US" sz="3200" dirty="0" smtClean="0"/>
              <a:t> ও </a:t>
            </a:r>
            <a:r>
              <a:rPr lang="en-US" sz="3200" dirty="0" err="1" smtClean="0"/>
              <a:t>তাপমাত্রা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বাড়িয়ে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স্থানান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স্ত্রর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কম্প্রেসর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|</a:t>
            </a:r>
            <a:endParaRPr lang="en-US" sz="32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9600" y="0"/>
            <a:ext cx="7086600" cy="2057400"/>
          </a:xfrm>
          <a:prstGeom prst="downArrow">
            <a:avLst>
              <a:gd name="adj1" fmla="val 46193"/>
              <a:gd name="adj2" fmla="val 5703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কম্প্রেসর</a:t>
            </a:r>
            <a:r>
              <a:rPr lang="en-US" sz="4000" dirty="0" smtClean="0">
                <a:solidFill>
                  <a:srgbClr val="002060"/>
                </a:solidFill>
              </a:rPr>
              <a:t> এ র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কাজ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514600"/>
            <a:ext cx="9144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কপ্রেসরে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প্রধান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 </a:t>
            </a:r>
            <a:r>
              <a:rPr lang="en-US" sz="3200" dirty="0" err="1" smtClean="0"/>
              <a:t>হল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কম্প্রেস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 </a:t>
            </a:r>
            <a:r>
              <a:rPr lang="en-US" sz="3200" dirty="0" err="1" smtClean="0"/>
              <a:t>সংকুচন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0" y="4267200"/>
            <a:ext cx="87630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১| </a:t>
            </a:r>
            <a:r>
              <a:rPr lang="en-US" sz="2000" dirty="0" err="1" smtClean="0"/>
              <a:t>ইভাপোরেটর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অংশের</a:t>
            </a:r>
            <a:r>
              <a:rPr lang="en-US" sz="2000" dirty="0" smtClean="0"/>
              <a:t>  </a:t>
            </a:r>
            <a:r>
              <a:rPr lang="en-US" sz="2000" dirty="0" err="1" smtClean="0"/>
              <a:t>নিম্নচাপের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বাস্পিয়</a:t>
            </a:r>
            <a:r>
              <a:rPr lang="en-US" sz="2000" dirty="0" smtClean="0"/>
              <a:t> </a:t>
            </a:r>
            <a:r>
              <a:rPr lang="en-US" sz="2000" dirty="0" err="1" smtClean="0"/>
              <a:t>হিমায়ক</a:t>
            </a:r>
            <a:r>
              <a:rPr lang="en-US" sz="2000" dirty="0" smtClean="0"/>
              <a:t>  </a:t>
            </a:r>
            <a:r>
              <a:rPr lang="en-US" sz="2000" dirty="0" err="1" smtClean="0"/>
              <a:t>শোষন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|</a:t>
            </a:r>
          </a:p>
          <a:p>
            <a:r>
              <a:rPr lang="en-US" sz="2000" dirty="0" smtClean="0"/>
              <a:t>২|সিলিণ্ডারের </a:t>
            </a:r>
            <a:r>
              <a:rPr lang="en-US" sz="2000" dirty="0" err="1" smtClean="0"/>
              <a:t>ভিতর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সাকশণ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বেশি</a:t>
            </a:r>
            <a:r>
              <a:rPr lang="en-US" sz="2000" dirty="0" smtClean="0"/>
              <a:t> </a:t>
            </a:r>
            <a:r>
              <a:rPr lang="en-US" sz="2000" dirty="0" err="1" smtClean="0"/>
              <a:t>আয়াতনের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হিমায়কে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ডিসচার্জ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সময়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উচ্চচাপে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সংকুচিত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|</a:t>
            </a:r>
          </a:p>
          <a:p>
            <a:r>
              <a:rPr lang="en-US" sz="2000" dirty="0" smtClean="0"/>
              <a:t>৩|সংকুচন </a:t>
            </a:r>
            <a:r>
              <a:rPr lang="en-US" sz="2000" dirty="0" err="1" smtClean="0"/>
              <a:t>প্রক্রিয়া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দ্বারা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উচ্চচাপ</a:t>
            </a:r>
            <a:r>
              <a:rPr lang="en-US" sz="2000" dirty="0" smtClean="0"/>
              <a:t>  </a:t>
            </a:r>
            <a:r>
              <a:rPr lang="en-US" sz="2000" dirty="0" err="1" smtClean="0"/>
              <a:t>তাপমাত্রায়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হিমায়ক</a:t>
            </a:r>
            <a:r>
              <a:rPr lang="en-US" sz="2000" dirty="0" smtClean="0"/>
              <a:t> </a:t>
            </a:r>
            <a:r>
              <a:rPr lang="en-US" sz="2000" dirty="0" err="1" smtClean="0"/>
              <a:t>কনডেন্সারে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প্রেরন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| </a:t>
            </a:r>
          </a:p>
          <a:p>
            <a:r>
              <a:rPr lang="en-US" sz="2000" dirty="0" smtClean="0"/>
              <a:t>৪| </a:t>
            </a:r>
            <a:r>
              <a:rPr lang="en-US" sz="2000" dirty="0" err="1" smtClean="0"/>
              <a:t>হিমায়ন</a:t>
            </a:r>
            <a:r>
              <a:rPr lang="en-US" sz="2000" dirty="0" smtClean="0"/>
              <a:t> </a:t>
            </a:r>
            <a:r>
              <a:rPr lang="en-US" sz="2000" dirty="0" err="1" smtClean="0"/>
              <a:t>চক্রে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প্রবাহীকে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গতিশীল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|</a:t>
            </a:r>
            <a:endParaRPr lang="en-US" sz="2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228599" y="4191000"/>
            <a:ext cx="8915400" cy="2057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কম্প্রেসর</a:t>
            </a:r>
            <a:r>
              <a:rPr lang="en-US" sz="8800" dirty="0" smtClean="0">
                <a:solidFill>
                  <a:srgbClr val="FF0000"/>
                </a:solidFill>
              </a:rPr>
              <a:t>  </a:t>
            </a:r>
            <a:r>
              <a:rPr lang="en-US" sz="8800" dirty="0" err="1" smtClean="0">
                <a:solidFill>
                  <a:srgbClr val="FF0000"/>
                </a:solidFill>
              </a:rPr>
              <a:t>কি</a:t>
            </a:r>
            <a:r>
              <a:rPr lang="en-US" sz="8800" dirty="0" smtClean="0"/>
              <a:t>?</a:t>
            </a:r>
            <a:endParaRPr lang="en-US" sz="8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001000" cy="1447800"/>
          </a:xfrm>
        </p:spPr>
        <p:txBody>
          <a:bodyPr>
            <a:noAutofit/>
          </a:bodyPr>
          <a:lstStyle/>
          <a:p>
            <a:r>
              <a:rPr sz="11500" smtClean="0"/>
              <a:t>একক কাজ</a:t>
            </a:r>
            <a:endParaRPr lang="en-US" sz="115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1113</TotalTime>
  <Words>302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Slide 1</vt:lpstr>
      <vt:lpstr>পরিচিতিঃ</vt:lpstr>
      <vt:lpstr>Slide 3</vt:lpstr>
      <vt:lpstr>Slide 4</vt:lpstr>
      <vt:lpstr>চল আমরা কিছু এর ছবি দেখি</vt:lpstr>
      <vt:lpstr>এই পাঠ শেষে শিক্ষার্থীরা</vt:lpstr>
      <vt:lpstr>Slide 7</vt:lpstr>
      <vt:lpstr>Slide 8</vt:lpstr>
      <vt:lpstr>একক কাজ</vt:lpstr>
      <vt:lpstr>জ়োড়ার কাজ</vt:lpstr>
      <vt:lpstr>Slide 11</vt:lpstr>
      <vt:lpstr> 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TITASH MOHOSHIN</dc:creator>
  <cp:lastModifiedBy>TITASH MOHOSHIN</cp:lastModifiedBy>
  <cp:revision>152</cp:revision>
  <dcterms:created xsi:type="dcterms:W3CDTF">2006-08-16T00:00:00Z</dcterms:created>
  <dcterms:modified xsi:type="dcterms:W3CDTF">2020-10-17T08:21:45Z</dcterms:modified>
</cp:coreProperties>
</file>