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98" r:id="rId5"/>
    <p:sldId id="299" r:id="rId6"/>
    <p:sldId id="261" r:id="rId7"/>
    <p:sldId id="262" r:id="rId8"/>
    <p:sldId id="263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6D33-5883-4D81-9907-EE8FF87F90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6D33-5883-4D81-9907-EE8FF87F905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DEE6F-2009-4941-8452-30656FA1A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EL\Desktop\images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0"/>
            <a:ext cx="4191000" cy="3143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990600" y="381000"/>
            <a:ext cx="7239000" cy="251460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prstTxWarp prst="textWave1">
              <a:avLst>
                <a:gd name="adj1" fmla="val 12500"/>
                <a:gd name="adj2" fmla="val 2851"/>
              </a:avLst>
            </a:prstTxWarp>
            <a:spAutoFit/>
          </a:bodyPr>
          <a:lstStyle/>
          <a:p>
            <a:r>
              <a:rPr lang="bn-BD" sz="115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344357"/>
      </p:ext>
    </p:extLst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419600"/>
            <a:ext cx="8382000" cy="12192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লর্ড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বায়রনের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কণ্যা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এডা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লাভলেস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লেডি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এডা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অগাষ্টা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এডা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বায়রন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2800" y="3048000"/>
            <a:ext cx="2514600" cy="6096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এডা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লাভলেস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67332" y="533400"/>
            <a:ext cx="3441700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724400"/>
            <a:ext cx="83820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জেমস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ক্লার্ক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ম্যাক্সওয়েলের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চুম্বক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একত্র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চুম্বকীয়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3581400"/>
            <a:ext cx="3810000" cy="6858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জেমস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ক্লার্ক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ম্যাক্সওয়েল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aks Oy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457200"/>
            <a:ext cx="2209800" cy="29501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800600"/>
            <a:ext cx="8077200" cy="11430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স্যার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জগদীশ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একস্থান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প্রেরণে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সফল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3581400"/>
            <a:ext cx="2971800" cy="6096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জগদীশ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বসু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Jogod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609600"/>
            <a:ext cx="2133600" cy="2797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343400"/>
            <a:ext cx="7924800" cy="12192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অবশ্য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তরঙ্গ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একস্থান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প্রেরণে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সফল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গুগলিয়েলমো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মার্কনি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2895600" y="3048000"/>
            <a:ext cx="3048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গুগলিয়েলমো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মার্কনি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Alauddin al aj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533400"/>
            <a:ext cx="1600200" cy="23797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495800"/>
            <a:ext cx="8001000" cy="16764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আরপানেটে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পত্রালাপ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সূচনা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আমেরিকার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রেমন্ড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স্যামুয়েল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টমলিনসন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3429000"/>
            <a:ext cx="38862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রেমন্ড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স্যামুয়েল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টমলিনসন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- Samuy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457200"/>
            <a:ext cx="3733800" cy="2800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0"/>
            <a:ext cx="7848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স্টিভ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জবস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১৯৭৬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এ্যাপল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3429000"/>
            <a:ext cx="2133600" cy="6096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স্টিভ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জবস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tiv-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533400"/>
            <a:ext cx="4213313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191000"/>
            <a:ext cx="8610600" cy="17526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মাইক্রোসফট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কর্পোরেশনের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উইলিয়াম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হেনরি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গেটস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মাইক্রোসফট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ওয়ার্ড-এর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নির্মাতা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হ্যাট্রিক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3276600"/>
            <a:ext cx="40386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উইলিয়াম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হেনরি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গেটস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il 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533400"/>
            <a:ext cx="1743075" cy="2628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267200"/>
            <a:ext cx="8001000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বার্নাস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১৯৮৯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ব্রিটিশ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http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প্রস্তাব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বাস্তবায়ন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0" y="3124200"/>
            <a:ext cx="1371600" cy="609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বার্নাস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arna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609600"/>
            <a:ext cx="4165300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86200"/>
            <a:ext cx="7772400" cy="2362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১৯৮৪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হার্ভার্ড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বিশ্ববিদ্যালয়ের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জাকারবার্গের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হাতেই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সূচিত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ফেসবুক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২০১৪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১১৯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ফেসবুক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ফেসবুক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2800" y="3048000"/>
            <a:ext cx="2438400" cy="5334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জাকারবার্গ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acebook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609600"/>
            <a:ext cx="3051927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7543800" cy="4114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115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1500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&gt;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বিজ্ঞানীর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আবিস্কারের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2590800"/>
            <a:ext cx="7848600" cy="3962400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মামুন</a:t>
            </a:r>
            <a:endParaRPr lang="bn-BD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আড়াল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এল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4600" y="762000"/>
            <a:ext cx="3581400" cy="1066800"/>
          </a:xfrm>
          <a:prstGeom prst="roundRect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3316857"/>
      </p:ext>
    </p:extLst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362200"/>
            <a:ext cx="5410200" cy="5334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381000"/>
            <a:ext cx="3581400" cy="1447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9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3048000"/>
            <a:ext cx="61722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চুম্বকীয়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তড়ঙ্গের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733800"/>
            <a:ext cx="5715000" cy="5334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প্রোগ্রামারের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4419600"/>
            <a:ext cx="4267200" cy="5334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http-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5105400"/>
            <a:ext cx="6629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মাইক্রোওপ্রসেসর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আবিস্কৃত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971800"/>
            <a:ext cx="7772400" cy="1676400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কয়েকজন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বিজ্ঞানীর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685800"/>
            <a:ext cx="4495800" cy="1447800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9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ZAKIR_1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00"/>
            <a:ext cx="5105400" cy="1981200"/>
          </a:xfrm>
          <a:prstGeom prst="rect">
            <a:avLst/>
          </a:prstGeom>
        </p:spPr>
      </p:pic>
      <p:pic>
        <p:nvPicPr>
          <p:cNvPr id="4" name="Picture 3" descr="Zakir_4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57200"/>
            <a:ext cx="1828800" cy="1981200"/>
          </a:xfrm>
          <a:prstGeom prst="rect">
            <a:avLst/>
          </a:prstGeom>
        </p:spPr>
      </p:pic>
      <p:pic>
        <p:nvPicPr>
          <p:cNvPr id="5" name="Picture 4" descr="Zakir_4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7200"/>
            <a:ext cx="1524000" cy="1981200"/>
          </a:xfrm>
          <a:prstGeom prst="rect">
            <a:avLst/>
          </a:prstGeom>
        </p:spPr>
      </p:pic>
      <p:pic>
        <p:nvPicPr>
          <p:cNvPr id="6" name="Picture 5" descr="15J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96137"/>
            <a:ext cx="9144000" cy="2161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533400"/>
            <a:ext cx="7162800" cy="5791200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96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আইসিটি</a:t>
            </a:r>
            <a:endParaRPr lang="bn-BD" sz="96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bn-BD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</a:t>
            </a:r>
          </a:p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8686800" y="6477000"/>
            <a:ext cx="45720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5982389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3437" y="2895600"/>
            <a:ext cx="1635125" cy="590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742950"/>
            <a:ext cx="2641600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42950"/>
            <a:ext cx="2763253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299575" y="2905125"/>
            <a:ext cx="1765302" cy="59055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1630087"/>
      </p:ext>
    </p:extLst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382000" cy="4876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9600" dirty="0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9600" dirty="0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8175657"/>
      </p:ext>
    </p:extLst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219200"/>
            <a:ext cx="5791200" cy="2895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9600" dirty="0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9600" dirty="0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9600" dirty="0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9600" dirty="0" smtClean="0">
                <a:solidFill>
                  <a:srgbClr val="02070A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4876800"/>
            <a:ext cx="8077200" cy="6096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একুশ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শতকে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মুঠোয়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এনেছে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3505200"/>
            <a:ext cx="15621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685800"/>
            <a:ext cx="3454400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343400"/>
            <a:ext cx="8610600" cy="17526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ল্যাপটপে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আজকাল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বদলে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দিয়েছে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শ্রেষ্ঠ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পৃথিবীটাকে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মুঠোয়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এনেছে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0" y="3276600"/>
            <a:ext cx="1752600" cy="609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ল্যাপটপ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Lap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304800"/>
            <a:ext cx="3759200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343400"/>
            <a:ext cx="8534400" cy="17526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চার্লস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ব্যাবেজ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ইংরেজ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গণিতবিদ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ডিফারেন্স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এনালিটিক্যাল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ইঞ্জিন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আবিস্কারের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বিখ্যাত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3352800"/>
            <a:ext cx="25908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চার্লস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ব্যাবেজ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-Babej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533400"/>
            <a:ext cx="2209800" cy="26174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350</Words>
  <Application>Microsoft Office PowerPoint</Application>
  <PresentationFormat>On-screen Show (4:3)</PresentationFormat>
  <Paragraphs>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</dc:creator>
  <cp:lastModifiedBy>RISHA-COMPUTER</cp:lastModifiedBy>
  <cp:revision>63</cp:revision>
  <dcterms:created xsi:type="dcterms:W3CDTF">2015-01-22T12:50:05Z</dcterms:created>
  <dcterms:modified xsi:type="dcterms:W3CDTF">2020-10-17T00:36:49Z</dcterms:modified>
</cp:coreProperties>
</file>