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67E0D-7F67-425E-A1C8-674D54B8FE9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533D5-CDBD-413F-AC19-D4334E89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33D5-CDBD-413F-AC19-D4334E894E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8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33D5-CDBD-413F-AC19-D4334E894E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0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33D5-CDBD-413F-AC19-D4334E894E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9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6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9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BDC80-BC1C-4BAA-81A9-A8C346ED98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73B6-2F27-40D7-A4F3-CE822479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21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0"/>
            <a:ext cx="57219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9018" y="0"/>
            <a:ext cx="484909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4509" y="4211782"/>
            <a:ext cx="10224655" cy="1842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কি</a:t>
            </a:r>
            <a:r>
              <a:rPr lang="bn-IN" sz="6000" dirty="0" smtClean="0">
                <a:solidFill>
                  <a:schemeClr val="tx1"/>
                </a:solidFill>
              </a:rPr>
              <a:t>?</a:t>
            </a:r>
            <a:endParaRPr lang="en-US" sz="60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২।মুদ্রা ও </a:t>
            </a:r>
            <a:r>
              <a:rPr lang="en-US" sz="4400" dirty="0" err="1" smtClean="0">
                <a:solidFill>
                  <a:schemeClr val="tx1"/>
                </a:solidFill>
              </a:rPr>
              <a:t>ব্যাংকের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মধ্যে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সম্পর্ক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5891" y="1052945"/>
            <a:ext cx="4419600" cy="1801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একক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কাজ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84" y="1332634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57" y="2620371"/>
            <a:ext cx="2093291" cy="194152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921301" y="2078681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81404" y="2052792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577697" y="2066440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36366" y="750621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23105" y="750621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75868" y="2389765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00217" y="4621203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621672" y="4581667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42535" y="4581504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72020" y="5941950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40321" y="5982887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359336" y="5982887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03255" y="4399533"/>
            <a:ext cx="0" cy="324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63858" y="232782"/>
            <a:ext cx="10469353" cy="2196519"/>
            <a:chOff x="415498" y="232782"/>
            <a:chExt cx="10469353" cy="219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98" y="1075354"/>
              <a:ext cx="2973696" cy="10428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236" y="1075353"/>
              <a:ext cx="2973696" cy="10428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988" y="1075353"/>
              <a:ext cx="2973696" cy="1042863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940256" y="750621"/>
              <a:ext cx="0" cy="3247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035791" y="2389765"/>
              <a:ext cx="7738281" cy="395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61751" y="256571"/>
              <a:ext cx="2973696" cy="43031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আমানতকারী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53473" y="232782"/>
              <a:ext cx="2973696" cy="454099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বিনিয়োগকারী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11155" y="232782"/>
              <a:ext cx="2973696" cy="464653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/>
                <a:t>মূলধন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4927" y="4561899"/>
            <a:ext cx="10454186" cy="2061607"/>
            <a:chOff x="415498" y="4788004"/>
            <a:chExt cx="10454186" cy="20616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98" y="5172040"/>
              <a:ext cx="2973696" cy="10428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236" y="5172040"/>
              <a:ext cx="2973696" cy="10428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988" y="5172040"/>
              <a:ext cx="2973696" cy="1042863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 flipV="1">
              <a:off x="1872020" y="4788004"/>
              <a:ext cx="7738281" cy="395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7895988" y="6500273"/>
              <a:ext cx="2973696" cy="349338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তারল্য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01236" y="6459136"/>
              <a:ext cx="2973696" cy="33863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বিনিয়োগ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2322" y="6451168"/>
              <a:ext cx="2973696" cy="35457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ঋণ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গ্রহীতা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0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3999" y="1233055"/>
            <a:ext cx="5417127" cy="10806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</a:rPr>
              <a:t>দলগত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কাজ</a:t>
            </a:r>
            <a:endParaRPr lang="en-GB" sz="6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18" y="637309"/>
            <a:ext cx="3394364" cy="241328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05346" y="3948546"/>
            <a:ext cx="7827818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মুদ্রার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ইতিহাস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</a:rPr>
              <a:t>।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4322618" y="766621"/>
            <a:ext cx="2826327" cy="10318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74861" y="2387116"/>
            <a:ext cx="10965976" cy="33625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বিনিময় প্রথা কী?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কি বিনিময়ের মাধ্যম হিসেবে কাজ করে?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কত শতাব্দীতে কাগজি মুদ্রার প্রচলন শুরু হয়?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ব্যাংকের সকল আইনসঙ্গত কার্যাবলি কী হিসাবে পরিচিত?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08" y="5281684"/>
            <a:ext cx="11843569" cy="76944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ব্যাংক, ব্যাংকিং ও ব্যাংকারের মধ্যে যোগসূত্র রয়েছে – ব্যাখ্যা কর।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7278" y="1973775"/>
            <a:ext cx="357571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2"/>
          <a:stretch/>
        </p:blipFill>
        <p:spPr>
          <a:xfrm>
            <a:off x="1177636" y="942108"/>
            <a:ext cx="4904509" cy="34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192000" cy="689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1" y="859809"/>
            <a:ext cx="93795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13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13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 </a:t>
            </a:r>
            <a:endParaRPr lang="en-US" sz="138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2" t="-38431" r="-163850" b="-13635"/>
          <a:stretch/>
        </p:blipFill>
        <p:spPr>
          <a:xfrm>
            <a:off x="5583381" y="1759526"/>
            <a:ext cx="6608617" cy="50984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14312"/>
            <a:ext cx="11845635" cy="6429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8548" y="2230264"/>
            <a:ext cx="63869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85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477491" y="299997"/>
            <a:ext cx="4271963" cy="134498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u="sng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spc="150" dirty="0" smtClean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2" y="1595021"/>
            <a:ext cx="78278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দেলোয়ার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সহকারী শিক্ষক (ব্যবসায়শিক্ষা)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সিঙ্গুয়া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কাপাসিয়া,গাজীপুর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০১৬২১৯৮৮৬৭৭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deluarhossain89@yahoo.com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6" y="1690254"/>
            <a:ext cx="3491344" cy="36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 noGrp="1"/>
          </p:cNvSpPr>
          <p:nvPr>
            <p:ph sz="half" idx="2"/>
          </p:nvPr>
        </p:nvSpPr>
        <p:spPr>
          <a:xfrm>
            <a:off x="4981434" y="1537855"/>
            <a:ext cx="5700422" cy="4031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n-IN" sz="66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ফিন্যান্স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ব্যাংকিং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৫০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তারিখ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১৬.১০.২০২০ইং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3" y="1537856"/>
            <a:ext cx="3286125" cy="3976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4691" y="415636"/>
            <a:ext cx="4544291" cy="6234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পরিচিতি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90" y="191069"/>
            <a:ext cx="12063310" cy="66669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6" y="476841"/>
            <a:ext cx="4405744" cy="30006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443345"/>
            <a:ext cx="5625152" cy="274320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3408218"/>
            <a:ext cx="5532002" cy="3103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726873"/>
            <a:ext cx="4433455" cy="26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1" y="318223"/>
            <a:ext cx="11112422" cy="6259998"/>
          </a:xfrm>
        </p:spPr>
      </p:pic>
    </p:spTree>
    <p:extLst>
      <p:ext uri="{BB962C8B-B14F-4D97-AF65-F5344CB8AC3E}">
        <p14:creationId xmlns:p14="http://schemas.microsoft.com/office/powerpoint/2010/main" val="11670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0997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8" y="-87762"/>
            <a:ext cx="3402842" cy="328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3" y="3105150"/>
            <a:ext cx="12192000" cy="3752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3902" y="1246909"/>
            <a:ext cx="5022790" cy="1094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bn-BD" sz="5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মুদ্রা, ব্যাংক ও ব্যাংকিং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-874" r="-742" b="2620"/>
          <a:stretch/>
        </p:blipFill>
        <p:spPr>
          <a:xfrm>
            <a:off x="4679666" y="3105150"/>
            <a:ext cx="2800823" cy="25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60812"/>
            <a:ext cx="10515600" cy="4612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কী তা বলতে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ও ব্যাংকের সম্পর্ক লিখতে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এবং তার ইতিহাস সম্পর্কে ব্যাখ্যা করতে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ব্যাংক, ব্যাংকিং ও ব্যাংকারের মধ্যে যোগসূত্র - বিশ্লেষণ করতে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657" cy="3893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7" y="-1"/>
            <a:ext cx="3193575" cy="3893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6473"/>
            <a:ext cx="12095018" cy="1177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9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একটি বিনিময় মাধ্যম, যা সবার নিকট গ্রহণীয় এবং যা মূল্যের পরিমাপক ও সঞ্চয়ের বাহন হিসাবে কাজ করে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6029" y="6196280"/>
            <a:ext cx="1919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8" y="124692"/>
            <a:ext cx="4461164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3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198</Words>
  <Application>Microsoft Office PowerPoint</Application>
  <PresentationFormat>Widescreen</PresentationFormat>
  <Paragraphs>47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</vt:lpstr>
      <vt:lpstr>NikoshBAN</vt:lpstr>
      <vt:lpstr>Office Theme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HP-NPC</cp:lastModifiedBy>
  <cp:revision>145</cp:revision>
  <dcterms:created xsi:type="dcterms:W3CDTF">2015-08-03T04:17:27Z</dcterms:created>
  <dcterms:modified xsi:type="dcterms:W3CDTF">2020-10-16T19:05:01Z</dcterms:modified>
</cp:coreProperties>
</file>