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2" r:id="rId3"/>
    <p:sldId id="273" r:id="rId4"/>
    <p:sldId id="258" r:id="rId5"/>
    <p:sldId id="274" r:id="rId6"/>
    <p:sldId id="276" r:id="rId7"/>
    <p:sldId id="271" r:id="rId8"/>
    <p:sldId id="261" r:id="rId9"/>
    <p:sldId id="262" r:id="rId10"/>
    <p:sldId id="278" r:id="rId11"/>
    <p:sldId id="266" r:id="rId12"/>
    <p:sldId id="263" r:id="rId13"/>
    <p:sldId id="264" r:id="rId14"/>
    <p:sldId id="267" r:id="rId15"/>
    <p:sldId id="280"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22" autoAdjust="0"/>
    <p:restoredTop sz="99252" autoAdjust="0"/>
  </p:normalViewPr>
  <p:slideViewPr>
    <p:cSldViewPr>
      <p:cViewPr varScale="1">
        <p:scale>
          <a:sx n="73" d="100"/>
          <a:sy n="73" d="100"/>
        </p:scale>
        <p:origin x="-7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3231E8-8A04-4E56-9BBF-39FAFBD34FF8}" type="datetimeFigureOut">
              <a:rPr lang="en-US" smtClean="0"/>
              <a:pPr/>
              <a:t>10/17/2020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FAAF70-3F3A-40B2-88F2-B9AF5E801DE7}" type="slidenum">
              <a:rPr lang="en-GB" smtClean="0"/>
              <a:pPr/>
              <a:t>‹#›</a:t>
            </a:fld>
            <a:endParaRPr lang="en-GB"/>
          </a:p>
        </p:txBody>
      </p:sp>
    </p:spTree>
    <p:extLst>
      <p:ext uri="{BB962C8B-B14F-4D97-AF65-F5344CB8AC3E}">
        <p14:creationId xmlns="" xmlns:p14="http://schemas.microsoft.com/office/powerpoint/2010/main" val="3077163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sndAc>
      <p:stSnd>
        <p:snd r:embed="rId13" name="click.wav"/>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457200"/>
            <a:ext cx="5638800" cy="1066800"/>
          </a:xfrm>
          <a:ln/>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bn-BD" sz="60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শুভেচ্ছা </a:t>
            </a:r>
            <a:endParaRPr lang="en-GB" sz="6000" b="1"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6" name="Content Placeholder 5" descr="1 (3).JPG"/>
          <p:cNvPicPr>
            <a:picLocks noGrp="1" noChangeAspect="1"/>
          </p:cNvPicPr>
          <p:nvPr>
            <p:ph idx="1"/>
          </p:nvPr>
        </p:nvPicPr>
        <p:blipFill>
          <a:blip r:embed="rId3"/>
          <a:stretch>
            <a:fillRect/>
          </a:stretch>
        </p:blipFill>
        <p:spPr>
          <a:xfrm>
            <a:off x="1784350" y="1905000"/>
            <a:ext cx="5454650" cy="4515330"/>
          </a:xfrm>
        </p:spPr>
      </p:pic>
    </p:spTree>
  </p:cSld>
  <p:clrMapOvr>
    <a:masterClrMapping/>
  </p:clrMapOvr>
  <p:transition spd="med">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3733800"/>
            <a:ext cx="8305800" cy="2895600"/>
          </a:xfrm>
          <a:ln/>
        </p:spPr>
        <p:style>
          <a:lnRef idx="0">
            <a:schemeClr val="accent4"/>
          </a:lnRef>
          <a:fillRef idx="3">
            <a:schemeClr val="accent4"/>
          </a:fillRef>
          <a:effectRef idx="3">
            <a:schemeClr val="accent4"/>
          </a:effectRef>
          <a:fontRef idx="minor">
            <a:schemeClr val="lt1"/>
          </a:fontRef>
        </p:style>
        <p:txBody>
          <a:bodyPr>
            <a:noAutofit/>
          </a:bodyPr>
          <a:lstStyle/>
          <a:p>
            <a:pPr algn="just"/>
            <a:r>
              <a:rPr lang="en-US" sz="4000" b="1" dirty="0" err="1" smtClean="0">
                <a:effectLst>
                  <a:outerShdw blurRad="38100" dist="38100" dir="2700000" algn="tl">
                    <a:srgbClr val="000000">
                      <a:alpha val="43137"/>
                    </a:srgbClr>
                  </a:outerShdw>
                </a:effectLst>
                <a:latin typeface="NikoshBAN" pitchFamily="2" charset="0"/>
                <a:cs typeface="NikoshBAN" pitchFamily="2" charset="0"/>
              </a:rPr>
              <a:t>নাতনির</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বাড়িতে</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কদিন</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মজার</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মজার</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খাবার</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খেল</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তাতে</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বুড়ি</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অনেক</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মোটা</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হলো</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বুড়ি</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মহাচিন্তায়</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পড়ল</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এবার</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ফিরবে</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কীভাবে</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বুড়</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নাতনিকে</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সব</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কথা</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খলে</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বলল</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নাতনি</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বলল</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চিন্তার</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কিছু</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নেই</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আমি</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সব</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ব্যবস্থা</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করে</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দিচ্ছি</a:t>
            </a:r>
            <a:r>
              <a:rPr lang="en-US" sz="4000" b="1" dirty="0" smtClean="0">
                <a:effectLst>
                  <a:outerShdw blurRad="38100" dist="38100" dir="2700000" algn="tl">
                    <a:srgbClr val="000000">
                      <a:alpha val="43137"/>
                    </a:srgbClr>
                  </a:outerShdw>
                </a:effectLst>
                <a:latin typeface="NikoshBAN" pitchFamily="2" charset="0"/>
                <a:cs typeface="NikoshBAN" pitchFamily="2" charset="0"/>
              </a:rPr>
              <a:t>।</a:t>
            </a:r>
            <a:r>
              <a:rPr lang="bn-BD" sz="4000" b="1" dirty="0" smtClean="0">
                <a:effectLst>
                  <a:outerShdw blurRad="38100" dist="38100" dir="2700000" algn="tl">
                    <a:srgbClr val="000000">
                      <a:alpha val="43137"/>
                    </a:srgbClr>
                  </a:outerShdw>
                </a:effectLst>
                <a:latin typeface="NikoshBAN" pitchFamily="2" charset="0"/>
                <a:cs typeface="NikoshBAN" pitchFamily="2" charset="0"/>
              </a:rPr>
              <a:t>  </a:t>
            </a:r>
            <a:endParaRPr lang="en-GB" sz="4000" b="1" dirty="0">
              <a:effectLst>
                <a:outerShdw blurRad="38100" dist="38100" dir="2700000" algn="tl">
                  <a:srgbClr val="000000">
                    <a:alpha val="43137"/>
                  </a:srgbClr>
                </a:outerShdw>
              </a:effectLst>
              <a:latin typeface="NikoshBAN" pitchFamily="2" charset="0"/>
              <a:cs typeface="NikoshBAN" pitchFamily="2" charset="0"/>
            </a:endParaRPr>
          </a:p>
        </p:txBody>
      </p:sp>
      <p:pic>
        <p:nvPicPr>
          <p:cNvPr id="5" name="Picture 4" descr="বুড়ি ও নাতনি.jpg"/>
          <p:cNvPicPr>
            <a:picLocks noChangeAspect="1"/>
          </p:cNvPicPr>
          <p:nvPr/>
        </p:nvPicPr>
        <p:blipFill>
          <a:blip r:embed="rId3"/>
          <a:stretch>
            <a:fillRect/>
          </a:stretch>
        </p:blipFill>
        <p:spPr>
          <a:xfrm>
            <a:off x="1905000" y="228600"/>
            <a:ext cx="4572000" cy="3429000"/>
          </a:xfrm>
          <a:prstGeom prst="rect">
            <a:avLst/>
          </a:prstGeom>
        </p:spPr>
      </p:pic>
    </p:spTree>
  </p:cSld>
  <p:clrMapOvr>
    <a:masterClrMapping/>
  </p:clrMapOvr>
  <p:transition spd="med">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8" presetClass="entr" presetSubtype="0" accel="50000" fill="hold" grpId="0" nodeType="clickEffect">
                                  <p:stCondLst>
                                    <p:cond delay="0"/>
                                  </p:stCondLst>
                                  <p:iterate type="lt">
                                    <p:tmPct val="50000"/>
                                  </p:iterate>
                                  <p:childTnLst>
                                    <p:set>
                                      <p:cBhvr>
                                        <p:cTn id="11" dur="1" fill="hold">
                                          <p:stCondLst>
                                            <p:cond delay="0"/>
                                          </p:stCondLst>
                                        </p:cTn>
                                        <p:tgtEl>
                                          <p:spTgt spid="4"/>
                                        </p:tgtEl>
                                        <p:attrNameLst>
                                          <p:attrName>style.visibility</p:attrName>
                                        </p:attrNameLst>
                                      </p:cBhvr>
                                      <p:to>
                                        <p:strVal val="visible"/>
                                      </p:to>
                                    </p:set>
                                    <p:set>
                                      <p:cBhvr>
                                        <p:cTn id="12" dur="455" fill="hold">
                                          <p:stCondLst>
                                            <p:cond delay="0"/>
                                          </p:stCondLst>
                                        </p:cTn>
                                        <p:tgtEl>
                                          <p:spTgt spid="4"/>
                                        </p:tgtEl>
                                        <p:attrNameLst>
                                          <p:attrName>style.rotation</p:attrName>
                                        </p:attrNameLst>
                                      </p:cBhvr>
                                      <p:to>
                                        <p:strVal val="-45.0"/>
                                      </p:to>
                                    </p:set>
                                    <p:anim calcmode="lin" valueType="num">
                                      <p:cBhvr>
                                        <p:cTn id="13"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14"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5"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6"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6324600" cy="914400"/>
          </a:xfrm>
          <a:ln/>
        </p:spPr>
        <p:style>
          <a:lnRef idx="1">
            <a:schemeClr val="accent5"/>
          </a:lnRef>
          <a:fillRef idx="2">
            <a:schemeClr val="accent5"/>
          </a:fillRef>
          <a:effectRef idx="1">
            <a:schemeClr val="accent5"/>
          </a:effectRef>
          <a:fontRef idx="minor">
            <a:schemeClr val="dk1"/>
          </a:fontRef>
        </p:style>
        <p:txBody>
          <a:bodyPr>
            <a:normAutofit/>
          </a:bodyPr>
          <a:lstStyle/>
          <a:p>
            <a:r>
              <a:rPr lang="bn-BD" sz="5400" b="1" dirty="0" smtClean="0">
                <a:effectLst>
                  <a:outerShdw blurRad="38100" dist="38100" dir="2700000" algn="tl">
                    <a:srgbClr val="000000">
                      <a:alpha val="43137"/>
                    </a:srgbClr>
                  </a:outerShdw>
                </a:effectLst>
                <a:latin typeface="NikoshBAN" pitchFamily="2" charset="0"/>
                <a:cs typeface="NikoshBAN" pitchFamily="2" charset="0"/>
              </a:rPr>
              <a:t>শিক্ষকের পাঠ </a:t>
            </a:r>
            <a:endParaRPr lang="en-GB" sz="5400" b="1" dirty="0">
              <a:effectLst>
                <a:outerShdw blurRad="38100" dist="38100" dir="2700000" algn="tl">
                  <a:srgbClr val="000000">
                    <a:alpha val="43137"/>
                  </a:srgbClr>
                </a:outerShdw>
              </a:effectLst>
              <a:latin typeface="NikoshBAN" pitchFamily="2" charset="0"/>
              <a:cs typeface="NikoshBAN" pitchFamily="2" charset="0"/>
            </a:endParaRPr>
          </a:p>
        </p:txBody>
      </p:sp>
      <p:pic>
        <p:nvPicPr>
          <p:cNvPr id="1027" name="Picture 3" descr="C:\Users\PTI_DNJ\Desktop\Picture dew\9907-Classroom-at-Saint-Anthonys-English-medium-school,-Karottukara,-Kerala,-India._9171.jpg"/>
          <p:cNvPicPr>
            <a:picLocks noGrp="1" noChangeAspect="1" noChangeArrowheads="1"/>
          </p:cNvPicPr>
          <p:nvPr>
            <p:ph idx="1"/>
          </p:nvPr>
        </p:nvPicPr>
        <p:blipFill>
          <a:blip r:embed="rId3" cstate="print"/>
          <a:srcRect/>
          <a:stretch>
            <a:fillRect/>
          </a:stretch>
        </p:blipFill>
        <p:spPr bwMode="auto">
          <a:xfrm>
            <a:off x="1524000" y="2133600"/>
            <a:ext cx="6324600" cy="4267199"/>
          </a:xfrm>
          <a:prstGeom prst="rect">
            <a:avLst/>
          </a:prstGeom>
          <a:noFill/>
        </p:spPr>
      </p:pic>
    </p:spTree>
  </p:cSld>
  <p:clrMapOvr>
    <a:masterClrMapping/>
  </p:clrMapOvr>
  <p:transition spd="med">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edge">
                                      <p:cBhvr>
                                        <p:cTn id="7" dur="20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edg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304800"/>
            <a:ext cx="5715000" cy="1143000"/>
          </a:xfrm>
          <a:solidFill>
            <a:srgbClr val="92D050"/>
          </a:solidFill>
          <a:ln w="19050">
            <a:solidFill>
              <a:schemeClr val="tx2">
                <a:lumMod val="60000"/>
                <a:lumOff val="40000"/>
              </a:schemeClr>
            </a:solidFill>
          </a:ln>
        </p:spPr>
        <p:txBody>
          <a:bodyPr>
            <a:normAutofit/>
          </a:bodyPr>
          <a:lstStyle/>
          <a:p>
            <a:r>
              <a:rPr lang="bn-BD" sz="6000" b="1" dirty="0" smtClean="0">
                <a:effectLst>
                  <a:outerShdw blurRad="38100" dist="38100" dir="2700000" algn="tl">
                    <a:srgbClr val="000000">
                      <a:alpha val="43137"/>
                    </a:srgbClr>
                  </a:outerShdw>
                </a:effectLst>
                <a:latin typeface="NikoshBAN" pitchFamily="2" charset="0"/>
                <a:cs typeface="NikoshBAN" pitchFamily="2" charset="0"/>
              </a:rPr>
              <a:t>যুক্তবর্ণগুলো দেখে নেই </a:t>
            </a:r>
            <a:endParaRPr lang="en-GB" sz="60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6" name="Rectangle 5"/>
          <p:cNvSpPr/>
          <p:nvPr/>
        </p:nvSpPr>
        <p:spPr>
          <a:xfrm>
            <a:off x="1066800" y="2438400"/>
            <a:ext cx="845103" cy="707886"/>
          </a:xfrm>
          <a:prstGeom prst="rect">
            <a:avLst/>
          </a:prstGeom>
          <a:solidFill>
            <a:schemeClr val="tx2">
              <a:lumMod val="20000"/>
              <a:lumOff val="80000"/>
            </a:schemeClr>
          </a:solidFill>
          <a:ln w="19050">
            <a:solidFill>
              <a:srgbClr val="C00000"/>
            </a:solidFill>
          </a:ln>
        </p:spPr>
        <p:txBody>
          <a:bodyPr wrap="none">
            <a:spAutoFit/>
          </a:bodyPr>
          <a:lstStyle/>
          <a:p>
            <a:r>
              <a:rPr lang="en-US" sz="4000" b="1" dirty="0" err="1" smtClean="0">
                <a:effectLst>
                  <a:outerShdw blurRad="38100" dist="38100" dir="2700000" algn="tl">
                    <a:srgbClr val="000000">
                      <a:alpha val="43137"/>
                    </a:srgbClr>
                  </a:outerShdw>
                </a:effectLst>
                <a:latin typeface="NikoshBAN" pitchFamily="2" charset="0"/>
                <a:cs typeface="NikoshBAN" pitchFamily="2" charset="0"/>
              </a:rPr>
              <a:t>কিন্তু</a:t>
            </a:r>
            <a:endParaRPr lang="en-GB" sz="4000" b="1" dirty="0">
              <a:effectLst>
                <a:outerShdw blurRad="38100" dist="38100" dir="2700000" algn="tl">
                  <a:srgbClr val="000000">
                    <a:alpha val="43137"/>
                  </a:srgbClr>
                </a:outerShdw>
              </a:effectLst>
            </a:endParaRPr>
          </a:p>
        </p:txBody>
      </p:sp>
      <p:sp>
        <p:nvSpPr>
          <p:cNvPr id="7" name="Rectangle 6"/>
          <p:cNvSpPr/>
          <p:nvPr/>
        </p:nvSpPr>
        <p:spPr>
          <a:xfrm>
            <a:off x="2743200" y="2438400"/>
            <a:ext cx="417102" cy="707886"/>
          </a:xfrm>
          <a:prstGeom prst="rect">
            <a:avLst/>
          </a:prstGeom>
          <a:solidFill>
            <a:schemeClr val="tx2">
              <a:lumMod val="20000"/>
              <a:lumOff val="80000"/>
            </a:schemeClr>
          </a:solidFill>
          <a:ln w="19050">
            <a:solidFill>
              <a:srgbClr val="C00000"/>
            </a:solidFill>
          </a:ln>
        </p:spPr>
        <p:txBody>
          <a:bodyPr wrap="none">
            <a:spAutoFit/>
          </a:bodyPr>
          <a:lstStyle/>
          <a:p>
            <a:r>
              <a:rPr lang="en-US" sz="4000" b="1" dirty="0" err="1" smtClean="0">
                <a:effectLst>
                  <a:outerShdw blurRad="38100" dist="38100" dir="2700000" algn="tl">
                    <a:srgbClr val="000000">
                      <a:alpha val="43137"/>
                    </a:srgbClr>
                  </a:outerShdw>
                </a:effectLst>
                <a:latin typeface="NikoshBAN" pitchFamily="2" charset="0"/>
                <a:cs typeface="NikoshBAN" pitchFamily="2" charset="0"/>
              </a:rPr>
              <a:t>ন্ত</a:t>
            </a:r>
            <a:endParaRPr lang="en-GB" sz="4000" b="1" dirty="0">
              <a:effectLst>
                <a:outerShdw blurRad="38100" dist="38100" dir="2700000" algn="tl">
                  <a:srgbClr val="000000">
                    <a:alpha val="43137"/>
                  </a:srgbClr>
                </a:outerShdw>
              </a:effectLst>
            </a:endParaRPr>
          </a:p>
        </p:txBody>
      </p:sp>
      <p:sp>
        <p:nvSpPr>
          <p:cNvPr id="8" name="Rectangle 7"/>
          <p:cNvSpPr/>
          <p:nvPr/>
        </p:nvSpPr>
        <p:spPr>
          <a:xfrm>
            <a:off x="3886200" y="2438400"/>
            <a:ext cx="417102" cy="707886"/>
          </a:xfrm>
          <a:prstGeom prst="rect">
            <a:avLst/>
          </a:prstGeom>
          <a:solidFill>
            <a:schemeClr val="tx2">
              <a:lumMod val="20000"/>
              <a:lumOff val="80000"/>
            </a:schemeClr>
          </a:solidFill>
          <a:ln w="19050">
            <a:solidFill>
              <a:srgbClr val="C00000"/>
            </a:solidFill>
          </a:ln>
        </p:spPr>
        <p:txBody>
          <a:bodyPr wrap="none">
            <a:spAutoFit/>
          </a:bodyPr>
          <a:lstStyle/>
          <a:p>
            <a:r>
              <a:rPr lang="en-US" sz="4000" b="1" dirty="0" smtClean="0">
                <a:effectLst>
                  <a:outerShdw blurRad="38100" dist="38100" dir="2700000" algn="tl">
                    <a:srgbClr val="000000">
                      <a:alpha val="43137"/>
                    </a:srgbClr>
                  </a:outerShdw>
                </a:effectLst>
                <a:latin typeface="NikoshBAN" pitchFamily="2" charset="0"/>
                <a:cs typeface="NikoshBAN" pitchFamily="2" charset="0"/>
              </a:rPr>
              <a:t>ন</a:t>
            </a:r>
            <a:endParaRPr lang="en-GB" sz="4000" b="1" dirty="0">
              <a:effectLst>
                <a:outerShdw blurRad="38100" dist="38100" dir="2700000" algn="tl">
                  <a:srgbClr val="000000">
                    <a:alpha val="43137"/>
                  </a:srgbClr>
                </a:outerShdw>
              </a:effectLst>
            </a:endParaRPr>
          </a:p>
        </p:txBody>
      </p:sp>
      <p:sp>
        <p:nvSpPr>
          <p:cNvPr id="9" name="Rectangle 8"/>
          <p:cNvSpPr/>
          <p:nvPr/>
        </p:nvSpPr>
        <p:spPr>
          <a:xfrm>
            <a:off x="4800600" y="2438400"/>
            <a:ext cx="473206" cy="707886"/>
          </a:xfrm>
          <a:prstGeom prst="rect">
            <a:avLst/>
          </a:prstGeom>
          <a:solidFill>
            <a:schemeClr val="tx2">
              <a:lumMod val="20000"/>
              <a:lumOff val="80000"/>
            </a:schemeClr>
          </a:solidFill>
          <a:ln w="19050">
            <a:solidFill>
              <a:srgbClr val="C00000"/>
            </a:solidFill>
          </a:ln>
        </p:spPr>
        <p:txBody>
          <a:bodyPr wrap="none">
            <a:spAutoFit/>
          </a:bodyPr>
          <a:lstStyle/>
          <a:p>
            <a:r>
              <a:rPr lang="en-US" sz="4000" b="1" dirty="0" smtClean="0">
                <a:effectLst>
                  <a:outerShdw blurRad="38100" dist="38100" dir="2700000" algn="tl">
                    <a:srgbClr val="000000">
                      <a:alpha val="43137"/>
                    </a:srgbClr>
                  </a:outerShdw>
                </a:effectLst>
                <a:latin typeface="NikoshBAN" pitchFamily="2" charset="0"/>
                <a:cs typeface="NikoshBAN" pitchFamily="2" charset="0"/>
              </a:rPr>
              <a:t>ত</a:t>
            </a:r>
            <a:endParaRPr lang="en-GB" sz="4000" b="1" dirty="0">
              <a:effectLst>
                <a:outerShdw blurRad="38100" dist="38100" dir="2700000" algn="tl">
                  <a:srgbClr val="000000">
                    <a:alpha val="43137"/>
                  </a:srgbClr>
                </a:outerShdw>
              </a:effectLst>
            </a:endParaRPr>
          </a:p>
        </p:txBody>
      </p:sp>
      <p:sp>
        <p:nvSpPr>
          <p:cNvPr id="10" name="Rectangle 9"/>
          <p:cNvSpPr/>
          <p:nvPr/>
        </p:nvSpPr>
        <p:spPr>
          <a:xfrm>
            <a:off x="5715000" y="2438400"/>
            <a:ext cx="952505" cy="707886"/>
          </a:xfrm>
          <a:prstGeom prst="rect">
            <a:avLst/>
          </a:prstGeom>
          <a:solidFill>
            <a:schemeClr val="tx2">
              <a:lumMod val="20000"/>
              <a:lumOff val="80000"/>
            </a:schemeClr>
          </a:solidFill>
          <a:ln w="19050">
            <a:solidFill>
              <a:srgbClr val="C00000"/>
            </a:solidFill>
          </a:ln>
        </p:spPr>
        <p:txBody>
          <a:bodyPr wrap="none">
            <a:spAutoFit/>
          </a:bodyPr>
          <a:lstStyle/>
          <a:p>
            <a:r>
              <a:rPr lang="en-US" sz="4000" b="1" dirty="0" err="1" smtClean="0">
                <a:effectLst>
                  <a:outerShdw blurRad="38100" dist="38100" dir="2700000" algn="tl">
                    <a:srgbClr val="000000">
                      <a:alpha val="43137"/>
                    </a:srgbClr>
                  </a:outerShdw>
                </a:effectLst>
                <a:latin typeface="NikoshBAN" pitchFamily="2" charset="0"/>
                <a:cs typeface="NikoshBAN" pitchFamily="2" charset="0"/>
              </a:rPr>
              <a:t>অন্তর</a:t>
            </a:r>
            <a:endParaRPr lang="en-GB" sz="4000" b="1" dirty="0">
              <a:effectLst>
                <a:outerShdw blurRad="38100" dist="38100" dir="2700000" algn="tl">
                  <a:srgbClr val="000000">
                    <a:alpha val="43137"/>
                  </a:srgbClr>
                </a:outerShdw>
              </a:effectLst>
            </a:endParaRPr>
          </a:p>
        </p:txBody>
      </p:sp>
      <p:sp>
        <p:nvSpPr>
          <p:cNvPr id="13" name="Rectangle 12"/>
          <p:cNvSpPr/>
          <p:nvPr/>
        </p:nvSpPr>
        <p:spPr>
          <a:xfrm>
            <a:off x="990600" y="3581400"/>
            <a:ext cx="1143000" cy="707886"/>
          </a:xfrm>
          <a:prstGeom prst="rect">
            <a:avLst/>
          </a:prstGeom>
          <a:solidFill>
            <a:schemeClr val="tx2">
              <a:lumMod val="20000"/>
              <a:lumOff val="80000"/>
            </a:schemeClr>
          </a:solidFill>
          <a:ln w="19050">
            <a:solidFill>
              <a:srgbClr val="C00000"/>
            </a:solidFill>
          </a:ln>
        </p:spPr>
        <p:txBody>
          <a:bodyPr wrap="square">
            <a:spAutoFit/>
          </a:bodyPr>
          <a:lstStyle/>
          <a:p>
            <a:r>
              <a:rPr lang="en-US" sz="4000" b="1" dirty="0" err="1" smtClean="0">
                <a:effectLst>
                  <a:outerShdw blurRad="38100" dist="38100" dir="2700000" algn="tl">
                    <a:srgbClr val="000000">
                      <a:alpha val="43137"/>
                    </a:srgbClr>
                  </a:outerShdw>
                </a:effectLst>
                <a:latin typeface="NikoshBAN" pitchFamily="2" charset="0"/>
                <a:cs typeface="NikoshBAN" pitchFamily="2" charset="0"/>
              </a:rPr>
              <a:t>আস্তে</a:t>
            </a:r>
            <a:endParaRPr lang="en-GB" sz="4000" b="1" dirty="0">
              <a:effectLst>
                <a:outerShdw blurRad="38100" dist="38100" dir="2700000" algn="tl">
                  <a:srgbClr val="000000">
                    <a:alpha val="43137"/>
                  </a:srgbClr>
                </a:outerShdw>
              </a:effectLst>
            </a:endParaRPr>
          </a:p>
        </p:txBody>
      </p:sp>
      <p:sp>
        <p:nvSpPr>
          <p:cNvPr id="14" name="Rectangle 13"/>
          <p:cNvSpPr/>
          <p:nvPr/>
        </p:nvSpPr>
        <p:spPr>
          <a:xfrm>
            <a:off x="2743200" y="3581400"/>
            <a:ext cx="685800" cy="707886"/>
          </a:xfrm>
          <a:prstGeom prst="rect">
            <a:avLst/>
          </a:prstGeom>
          <a:solidFill>
            <a:schemeClr val="tx2">
              <a:lumMod val="20000"/>
              <a:lumOff val="80000"/>
            </a:schemeClr>
          </a:solidFill>
          <a:ln w="19050">
            <a:solidFill>
              <a:srgbClr val="C00000"/>
            </a:solidFill>
          </a:ln>
        </p:spPr>
        <p:txBody>
          <a:bodyPr wrap="square">
            <a:spAutoFit/>
          </a:bodyPr>
          <a:lstStyle/>
          <a:p>
            <a:r>
              <a:rPr lang="en-US" sz="4000" b="1" dirty="0" err="1" smtClean="0">
                <a:solidFill>
                  <a:prstClr val="black"/>
                </a:solidFill>
                <a:effectLst>
                  <a:outerShdw blurRad="38100" dist="38100" dir="2700000" algn="tl">
                    <a:srgbClr val="000000">
                      <a:alpha val="43137"/>
                    </a:srgbClr>
                  </a:outerShdw>
                </a:effectLst>
                <a:latin typeface="NikoshBAN" pitchFamily="2" charset="0"/>
                <a:cs typeface="NikoshBAN" pitchFamily="2" charset="0"/>
              </a:rPr>
              <a:t>স্ত</a:t>
            </a:r>
            <a:endParaRPr lang="en-GB" sz="4000" b="1" dirty="0">
              <a:effectLst>
                <a:outerShdw blurRad="38100" dist="38100" dir="2700000" algn="tl">
                  <a:srgbClr val="000000">
                    <a:alpha val="43137"/>
                  </a:srgbClr>
                </a:outerShdw>
              </a:effectLst>
            </a:endParaRPr>
          </a:p>
        </p:txBody>
      </p:sp>
      <p:sp>
        <p:nvSpPr>
          <p:cNvPr id="15" name="Rectangle 14"/>
          <p:cNvSpPr/>
          <p:nvPr/>
        </p:nvSpPr>
        <p:spPr>
          <a:xfrm>
            <a:off x="3886200" y="3581400"/>
            <a:ext cx="564578" cy="707886"/>
          </a:xfrm>
          <a:prstGeom prst="rect">
            <a:avLst/>
          </a:prstGeom>
          <a:solidFill>
            <a:schemeClr val="tx2">
              <a:lumMod val="20000"/>
              <a:lumOff val="80000"/>
            </a:schemeClr>
          </a:solidFill>
          <a:ln w="19050">
            <a:solidFill>
              <a:srgbClr val="C00000"/>
            </a:solidFill>
          </a:ln>
        </p:spPr>
        <p:txBody>
          <a:bodyPr wrap="none">
            <a:spAutoFit/>
          </a:bodyPr>
          <a:lstStyle/>
          <a:p>
            <a:r>
              <a:rPr lang="en-US" sz="4000" b="1" dirty="0" smtClean="0">
                <a:effectLst>
                  <a:outerShdw blurRad="38100" dist="38100" dir="2700000" algn="tl">
                    <a:srgbClr val="000000">
                      <a:alpha val="43137"/>
                    </a:srgbClr>
                  </a:outerShdw>
                </a:effectLst>
                <a:latin typeface="NikoshBAN" pitchFamily="2" charset="0"/>
                <a:cs typeface="NikoshBAN" pitchFamily="2" charset="0"/>
              </a:rPr>
              <a:t>স</a:t>
            </a:r>
            <a:r>
              <a:rPr lang="bn-BD" sz="4000" b="1" dirty="0" smtClean="0">
                <a:effectLst>
                  <a:outerShdw blurRad="38100" dist="38100" dir="2700000" algn="tl">
                    <a:srgbClr val="000000">
                      <a:alpha val="43137"/>
                    </a:srgbClr>
                  </a:outerShdw>
                </a:effectLst>
                <a:latin typeface="NikoshBAN" pitchFamily="2" charset="0"/>
                <a:cs typeface="NikoshBAN" pitchFamily="2" charset="0"/>
              </a:rPr>
              <a:t> </a:t>
            </a:r>
            <a:endParaRPr lang="en-GB" sz="4000" b="1" dirty="0">
              <a:effectLst>
                <a:outerShdw blurRad="38100" dist="38100" dir="2700000" algn="tl">
                  <a:srgbClr val="000000">
                    <a:alpha val="43137"/>
                  </a:srgbClr>
                </a:outerShdw>
              </a:effectLst>
            </a:endParaRPr>
          </a:p>
        </p:txBody>
      </p:sp>
      <p:sp>
        <p:nvSpPr>
          <p:cNvPr id="17" name="TextBox 16"/>
          <p:cNvSpPr txBox="1"/>
          <p:nvPr/>
        </p:nvSpPr>
        <p:spPr>
          <a:xfrm>
            <a:off x="4800600" y="3581400"/>
            <a:ext cx="598241" cy="707886"/>
          </a:xfrm>
          <a:prstGeom prst="rect">
            <a:avLst/>
          </a:prstGeom>
          <a:solidFill>
            <a:schemeClr val="tx2">
              <a:lumMod val="20000"/>
              <a:lumOff val="80000"/>
            </a:schemeClr>
          </a:solidFill>
          <a:ln w="19050">
            <a:solidFill>
              <a:srgbClr val="C00000"/>
            </a:solidFill>
          </a:ln>
        </p:spPr>
        <p:txBody>
          <a:bodyPr wrap="none" rtlCol="0">
            <a:spAutoFit/>
          </a:bodyPr>
          <a:lstStyle/>
          <a:p>
            <a:r>
              <a:rPr lang="en-US" sz="4000" b="1" dirty="0" smtClean="0">
                <a:effectLst>
                  <a:outerShdw blurRad="38100" dist="38100" dir="2700000" algn="tl">
                    <a:srgbClr val="000000">
                      <a:alpha val="43137"/>
                    </a:srgbClr>
                  </a:outerShdw>
                </a:effectLst>
                <a:latin typeface="NikoshBAN" pitchFamily="2" charset="0"/>
                <a:cs typeface="NikoshBAN" pitchFamily="2" charset="0"/>
              </a:rPr>
              <a:t>ত</a:t>
            </a:r>
            <a:r>
              <a:rPr lang="bn-BD" sz="4000" b="1" dirty="0" smtClean="0">
                <a:effectLst>
                  <a:outerShdw blurRad="38100" dist="38100" dir="2700000" algn="tl">
                    <a:srgbClr val="000000">
                      <a:alpha val="43137"/>
                    </a:srgbClr>
                  </a:outerShdw>
                </a:effectLst>
                <a:latin typeface="NikoshBAN" pitchFamily="2" charset="0"/>
                <a:cs typeface="NikoshBAN" pitchFamily="2" charset="0"/>
              </a:rPr>
              <a:t> </a:t>
            </a:r>
            <a:endParaRPr lang="en-GB" sz="40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18" name="TextBox 17"/>
          <p:cNvSpPr txBox="1"/>
          <p:nvPr/>
        </p:nvSpPr>
        <p:spPr>
          <a:xfrm>
            <a:off x="5715000" y="3581400"/>
            <a:ext cx="952505" cy="707886"/>
          </a:xfrm>
          <a:prstGeom prst="rect">
            <a:avLst/>
          </a:prstGeom>
          <a:solidFill>
            <a:schemeClr val="tx2">
              <a:lumMod val="20000"/>
              <a:lumOff val="80000"/>
            </a:schemeClr>
          </a:solidFill>
          <a:ln w="19050">
            <a:solidFill>
              <a:srgbClr val="C00000"/>
            </a:solidFill>
          </a:ln>
        </p:spPr>
        <p:txBody>
          <a:bodyPr wrap="none" rtlCol="0">
            <a:spAutoFit/>
          </a:bodyPr>
          <a:lstStyle/>
          <a:p>
            <a:r>
              <a:rPr lang="en-US" sz="4000" b="1" dirty="0" err="1" smtClean="0">
                <a:effectLst>
                  <a:outerShdw blurRad="38100" dist="38100" dir="2700000" algn="tl">
                    <a:srgbClr val="000000">
                      <a:alpha val="43137"/>
                    </a:srgbClr>
                  </a:outerShdw>
                </a:effectLst>
                <a:latin typeface="NikoshBAN" pitchFamily="2" charset="0"/>
                <a:cs typeface="NikoshBAN" pitchFamily="2" charset="0"/>
              </a:rPr>
              <a:t>সস্তা</a:t>
            </a:r>
            <a:r>
              <a:rPr lang="bn-BD" sz="4000" b="1" dirty="0" smtClean="0">
                <a:effectLst>
                  <a:outerShdw blurRad="38100" dist="38100" dir="2700000" algn="tl">
                    <a:srgbClr val="000000">
                      <a:alpha val="43137"/>
                    </a:srgbClr>
                  </a:outerShdw>
                </a:effectLst>
                <a:latin typeface="NikoshBAN" pitchFamily="2" charset="0"/>
                <a:cs typeface="NikoshBAN" pitchFamily="2" charset="0"/>
              </a:rPr>
              <a:t> </a:t>
            </a:r>
            <a:endParaRPr lang="en-GB" sz="40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19" name="Rectangle 18"/>
          <p:cNvSpPr/>
          <p:nvPr/>
        </p:nvSpPr>
        <p:spPr>
          <a:xfrm>
            <a:off x="1066800" y="4800600"/>
            <a:ext cx="987771" cy="707886"/>
          </a:xfrm>
          <a:prstGeom prst="rect">
            <a:avLst/>
          </a:prstGeom>
          <a:solidFill>
            <a:schemeClr val="tx2">
              <a:lumMod val="20000"/>
              <a:lumOff val="80000"/>
            </a:schemeClr>
          </a:solidFill>
          <a:ln w="19050">
            <a:solidFill>
              <a:srgbClr val="C00000"/>
            </a:solidFill>
          </a:ln>
        </p:spPr>
        <p:txBody>
          <a:bodyPr wrap="none">
            <a:spAutoFit/>
          </a:bodyPr>
          <a:lstStyle/>
          <a:p>
            <a:r>
              <a:rPr lang="en-US" sz="4000" b="1" dirty="0" err="1" smtClean="0">
                <a:effectLst>
                  <a:outerShdw blurRad="38100" dist="38100" dir="2700000" algn="tl">
                    <a:srgbClr val="000000">
                      <a:alpha val="43137"/>
                    </a:srgbClr>
                  </a:outerShdw>
                </a:effectLst>
                <a:latin typeface="NikoshBAN" pitchFamily="2" charset="0"/>
                <a:cs typeface="NikoshBAN" pitchFamily="2" charset="0"/>
              </a:rPr>
              <a:t>দিচ্ছি</a:t>
            </a:r>
            <a:endParaRPr lang="en-GB" sz="4000" b="1" dirty="0">
              <a:effectLst>
                <a:outerShdw blurRad="38100" dist="38100" dir="2700000" algn="tl">
                  <a:srgbClr val="000000">
                    <a:alpha val="43137"/>
                  </a:srgbClr>
                </a:outerShdw>
              </a:effectLst>
            </a:endParaRPr>
          </a:p>
        </p:txBody>
      </p:sp>
      <p:sp>
        <p:nvSpPr>
          <p:cNvPr id="20" name="TextBox 19"/>
          <p:cNvSpPr txBox="1"/>
          <p:nvPr/>
        </p:nvSpPr>
        <p:spPr>
          <a:xfrm>
            <a:off x="2743200" y="4800600"/>
            <a:ext cx="511679" cy="707886"/>
          </a:xfrm>
          <a:prstGeom prst="rect">
            <a:avLst/>
          </a:prstGeom>
          <a:solidFill>
            <a:schemeClr val="tx2">
              <a:lumMod val="20000"/>
              <a:lumOff val="80000"/>
            </a:schemeClr>
          </a:solidFill>
          <a:ln w="19050">
            <a:solidFill>
              <a:srgbClr val="C00000"/>
            </a:solidFill>
          </a:ln>
        </p:spPr>
        <p:txBody>
          <a:bodyPr wrap="none" rtlCol="0">
            <a:spAutoFit/>
          </a:bodyPr>
          <a:lstStyle/>
          <a:p>
            <a:r>
              <a:rPr lang="en-US" sz="4000" b="1" dirty="0" err="1" smtClean="0">
                <a:effectLst>
                  <a:outerShdw blurRad="38100" dist="38100" dir="2700000" algn="tl">
                    <a:srgbClr val="000000">
                      <a:alpha val="43137"/>
                    </a:srgbClr>
                  </a:outerShdw>
                </a:effectLst>
                <a:latin typeface="NikoshBAN" pitchFamily="2" charset="0"/>
                <a:cs typeface="NikoshBAN" pitchFamily="2" charset="0"/>
              </a:rPr>
              <a:t>চ্ছ</a:t>
            </a:r>
            <a:endParaRPr lang="en-GB" sz="40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21" name="TextBox 20"/>
          <p:cNvSpPr txBox="1"/>
          <p:nvPr/>
        </p:nvSpPr>
        <p:spPr>
          <a:xfrm>
            <a:off x="3886200" y="4800600"/>
            <a:ext cx="526106" cy="707886"/>
          </a:xfrm>
          <a:prstGeom prst="rect">
            <a:avLst/>
          </a:prstGeom>
          <a:solidFill>
            <a:schemeClr val="tx2">
              <a:lumMod val="20000"/>
              <a:lumOff val="80000"/>
            </a:schemeClr>
          </a:solidFill>
          <a:ln w="19050">
            <a:solidFill>
              <a:srgbClr val="C00000"/>
            </a:solidFill>
          </a:ln>
        </p:spPr>
        <p:txBody>
          <a:bodyPr wrap="none" rtlCol="0">
            <a:spAutoFit/>
          </a:bodyPr>
          <a:lstStyle/>
          <a:p>
            <a:r>
              <a:rPr lang="en-US" sz="4000" b="1" dirty="0" smtClean="0">
                <a:effectLst>
                  <a:outerShdw blurRad="38100" dist="38100" dir="2700000" algn="tl">
                    <a:srgbClr val="000000">
                      <a:alpha val="43137"/>
                    </a:srgbClr>
                  </a:outerShdw>
                </a:effectLst>
                <a:latin typeface="NikoshBAN" pitchFamily="2" charset="0"/>
                <a:cs typeface="NikoshBAN" pitchFamily="2" charset="0"/>
              </a:rPr>
              <a:t>চ</a:t>
            </a:r>
            <a:r>
              <a:rPr lang="bn-BD" sz="4000" b="1" dirty="0" smtClean="0">
                <a:effectLst>
                  <a:outerShdw blurRad="38100" dist="38100" dir="2700000" algn="tl">
                    <a:srgbClr val="000000">
                      <a:alpha val="43137"/>
                    </a:srgbClr>
                  </a:outerShdw>
                </a:effectLst>
                <a:latin typeface="NikoshBAN" pitchFamily="2" charset="0"/>
                <a:cs typeface="NikoshBAN" pitchFamily="2" charset="0"/>
              </a:rPr>
              <a:t> </a:t>
            </a:r>
            <a:endParaRPr lang="en-GB" sz="40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22" name="TextBox 21"/>
          <p:cNvSpPr txBox="1"/>
          <p:nvPr/>
        </p:nvSpPr>
        <p:spPr>
          <a:xfrm>
            <a:off x="4800600" y="4800600"/>
            <a:ext cx="457200" cy="707886"/>
          </a:xfrm>
          <a:prstGeom prst="rect">
            <a:avLst/>
          </a:prstGeom>
          <a:solidFill>
            <a:schemeClr val="tx2">
              <a:lumMod val="20000"/>
              <a:lumOff val="80000"/>
            </a:schemeClr>
          </a:solidFill>
          <a:ln w="19050">
            <a:solidFill>
              <a:srgbClr val="C00000"/>
            </a:solidFill>
          </a:ln>
        </p:spPr>
        <p:txBody>
          <a:bodyPr wrap="square" rtlCol="0">
            <a:spAutoFit/>
          </a:bodyPr>
          <a:lstStyle/>
          <a:p>
            <a:r>
              <a:rPr lang="en-US" sz="4000" b="1" dirty="0" smtClean="0">
                <a:effectLst>
                  <a:outerShdw blurRad="38100" dist="38100" dir="2700000" algn="tl">
                    <a:srgbClr val="000000">
                      <a:alpha val="43137"/>
                    </a:srgbClr>
                  </a:outerShdw>
                </a:effectLst>
                <a:latin typeface="NikoshBAN" pitchFamily="2" charset="0"/>
                <a:cs typeface="NikoshBAN" pitchFamily="2" charset="0"/>
              </a:rPr>
              <a:t>ছ</a:t>
            </a:r>
            <a:r>
              <a:rPr lang="bn-BD" sz="4000" b="1" dirty="0" smtClean="0">
                <a:effectLst>
                  <a:outerShdw blurRad="38100" dist="38100" dir="2700000" algn="tl">
                    <a:srgbClr val="000000">
                      <a:alpha val="43137"/>
                    </a:srgbClr>
                  </a:outerShdw>
                </a:effectLst>
                <a:latin typeface="NikoshBAN" pitchFamily="2" charset="0"/>
                <a:cs typeface="NikoshBAN" pitchFamily="2" charset="0"/>
              </a:rPr>
              <a:t> </a:t>
            </a:r>
            <a:endParaRPr lang="en-GB" sz="40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23" name="TextBox 22"/>
          <p:cNvSpPr txBox="1"/>
          <p:nvPr/>
        </p:nvSpPr>
        <p:spPr>
          <a:xfrm>
            <a:off x="5715000" y="4800600"/>
            <a:ext cx="1066800" cy="707886"/>
          </a:xfrm>
          <a:prstGeom prst="rect">
            <a:avLst/>
          </a:prstGeom>
          <a:solidFill>
            <a:schemeClr val="tx2">
              <a:lumMod val="20000"/>
              <a:lumOff val="80000"/>
            </a:schemeClr>
          </a:solidFill>
          <a:ln w="19050">
            <a:solidFill>
              <a:srgbClr val="C00000"/>
            </a:solidFill>
          </a:ln>
        </p:spPr>
        <p:txBody>
          <a:bodyPr wrap="square" rtlCol="0">
            <a:spAutoFit/>
          </a:bodyPr>
          <a:lstStyle/>
          <a:p>
            <a:r>
              <a:rPr lang="en-US" sz="4000" b="1" dirty="0" err="1" smtClean="0">
                <a:effectLst>
                  <a:outerShdw blurRad="38100" dist="38100" dir="2700000" algn="tl">
                    <a:srgbClr val="000000">
                      <a:alpha val="43137"/>
                    </a:srgbClr>
                  </a:outerShdw>
                </a:effectLst>
                <a:latin typeface="NikoshBAN" pitchFamily="2" charset="0"/>
                <a:cs typeface="NikoshBAN" pitchFamily="2" charset="0"/>
              </a:rPr>
              <a:t>আচ্ছা</a:t>
            </a:r>
            <a:r>
              <a:rPr lang="bn-BD" sz="4000" b="1" dirty="0" smtClean="0">
                <a:effectLst>
                  <a:outerShdw blurRad="38100" dist="38100" dir="2700000" algn="tl">
                    <a:srgbClr val="000000">
                      <a:alpha val="43137"/>
                    </a:srgbClr>
                  </a:outerShdw>
                </a:effectLst>
                <a:latin typeface="NikoshBAN" pitchFamily="2" charset="0"/>
                <a:cs typeface="NikoshBAN" pitchFamily="2" charset="0"/>
              </a:rPr>
              <a:t> </a:t>
            </a:r>
            <a:endParaRPr lang="en-GB" sz="40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24" name="Rectangle 23"/>
          <p:cNvSpPr/>
          <p:nvPr/>
        </p:nvSpPr>
        <p:spPr>
          <a:xfrm>
            <a:off x="7178568" y="2463225"/>
            <a:ext cx="792205" cy="707886"/>
          </a:xfrm>
          <a:prstGeom prst="rect">
            <a:avLst/>
          </a:prstGeom>
          <a:solidFill>
            <a:schemeClr val="tx2">
              <a:lumMod val="20000"/>
              <a:lumOff val="80000"/>
            </a:schemeClr>
          </a:solidFill>
          <a:ln w="19050">
            <a:solidFill>
              <a:srgbClr val="C00000"/>
            </a:solidFill>
          </a:ln>
        </p:spPr>
        <p:txBody>
          <a:bodyPr wrap="none">
            <a:spAutoFit/>
          </a:bodyPr>
          <a:lstStyle/>
          <a:p>
            <a:r>
              <a:rPr lang="en-US" sz="4000" b="1" dirty="0" err="1" smtClean="0">
                <a:effectLst>
                  <a:outerShdw blurRad="38100" dist="38100" dir="2700000" algn="tl">
                    <a:srgbClr val="000000">
                      <a:alpha val="43137"/>
                    </a:srgbClr>
                  </a:outerShdw>
                </a:effectLst>
                <a:latin typeface="NikoshBAN" pitchFamily="2" charset="0"/>
                <a:cs typeface="NikoshBAN" pitchFamily="2" charset="0"/>
              </a:rPr>
              <a:t>শান্ত</a:t>
            </a:r>
            <a:endParaRPr lang="en-GB" sz="4000" b="1" dirty="0">
              <a:effectLst>
                <a:outerShdw blurRad="38100" dist="38100" dir="2700000" algn="tl">
                  <a:srgbClr val="000000">
                    <a:alpha val="43137"/>
                  </a:srgbClr>
                </a:outerShdw>
              </a:effectLst>
            </a:endParaRPr>
          </a:p>
        </p:txBody>
      </p:sp>
      <p:sp>
        <p:nvSpPr>
          <p:cNvPr id="25" name="TextBox 24"/>
          <p:cNvSpPr txBox="1"/>
          <p:nvPr/>
        </p:nvSpPr>
        <p:spPr>
          <a:xfrm>
            <a:off x="7228147" y="3581400"/>
            <a:ext cx="925253" cy="707886"/>
          </a:xfrm>
          <a:prstGeom prst="rect">
            <a:avLst/>
          </a:prstGeom>
          <a:solidFill>
            <a:schemeClr val="tx2">
              <a:lumMod val="20000"/>
              <a:lumOff val="80000"/>
            </a:schemeClr>
          </a:solidFill>
          <a:ln w="19050">
            <a:solidFill>
              <a:srgbClr val="C00000"/>
            </a:solidFill>
          </a:ln>
        </p:spPr>
        <p:txBody>
          <a:bodyPr wrap="none" rtlCol="0">
            <a:spAutoFit/>
          </a:bodyPr>
          <a:lstStyle/>
          <a:p>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বস্তা</a:t>
            </a:r>
            <a:r>
              <a:rPr lang="bn-BD" sz="4000" b="1" dirty="0" smtClean="0">
                <a:effectLst>
                  <a:outerShdw blurRad="38100" dist="38100" dir="2700000" algn="tl">
                    <a:srgbClr val="000000">
                      <a:alpha val="43137"/>
                    </a:srgbClr>
                  </a:outerShdw>
                </a:effectLst>
                <a:latin typeface="NikoshBAN" pitchFamily="2" charset="0"/>
                <a:cs typeface="NikoshBAN" pitchFamily="2" charset="0"/>
              </a:rPr>
              <a:t> </a:t>
            </a:r>
            <a:endParaRPr lang="en-GB" sz="40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26" name="TextBox 25"/>
          <p:cNvSpPr txBox="1"/>
          <p:nvPr/>
        </p:nvSpPr>
        <p:spPr>
          <a:xfrm>
            <a:off x="7239000" y="4800600"/>
            <a:ext cx="1066800" cy="707886"/>
          </a:xfrm>
          <a:prstGeom prst="rect">
            <a:avLst/>
          </a:prstGeom>
          <a:solidFill>
            <a:schemeClr val="tx2">
              <a:lumMod val="20000"/>
              <a:lumOff val="80000"/>
            </a:schemeClr>
          </a:solidFill>
          <a:ln w="19050">
            <a:solidFill>
              <a:srgbClr val="C00000"/>
            </a:solidFill>
          </a:ln>
        </p:spPr>
        <p:txBody>
          <a:bodyPr wrap="square" rtlCol="0">
            <a:spAutoFit/>
          </a:bodyPr>
          <a:lstStyle/>
          <a:p>
            <a:r>
              <a:rPr lang="en-US" sz="4000" b="1" dirty="0" err="1" smtClean="0">
                <a:effectLst>
                  <a:outerShdw blurRad="38100" dist="38100" dir="2700000" algn="tl">
                    <a:srgbClr val="000000">
                      <a:alpha val="43137"/>
                    </a:srgbClr>
                  </a:outerShdw>
                </a:effectLst>
                <a:latin typeface="NikoshBAN" pitchFamily="2" charset="0"/>
                <a:cs typeface="NikoshBAN" pitchFamily="2" charset="0"/>
              </a:rPr>
              <a:t>ইচ্ছে</a:t>
            </a:r>
            <a:r>
              <a:rPr lang="bn-BD" sz="4000" b="1" dirty="0" smtClean="0">
                <a:effectLst>
                  <a:outerShdw blurRad="38100" dist="38100" dir="2700000" algn="tl">
                    <a:srgbClr val="000000">
                      <a:alpha val="43137"/>
                    </a:srgbClr>
                  </a:outerShdw>
                </a:effectLst>
                <a:latin typeface="NikoshBAN" pitchFamily="2" charset="0"/>
                <a:cs typeface="NikoshBAN" pitchFamily="2" charset="0"/>
              </a:rPr>
              <a:t> </a:t>
            </a:r>
            <a:endParaRPr lang="en-GB" sz="4000" b="1" dirty="0">
              <a:effectLst>
                <a:outerShdw blurRad="38100" dist="38100" dir="2700000" algn="tl">
                  <a:srgbClr val="000000">
                    <a:alpha val="43137"/>
                  </a:srgbClr>
                </a:outerShdw>
              </a:effectLst>
              <a:latin typeface="NikoshBAN" pitchFamily="2" charset="0"/>
              <a:cs typeface="NikoshBAN" pitchFamily="2" charset="0"/>
            </a:endParaRPr>
          </a:p>
        </p:txBody>
      </p:sp>
    </p:spTree>
  </p:cSld>
  <p:clrMapOvr>
    <a:masterClrMapping/>
  </p:clrMapOvr>
  <p:transition spd="med">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500" fill="hold"/>
                                        <p:tgtEl>
                                          <p:spTgt spid="19"/>
                                        </p:tgtEl>
                                        <p:attrNameLst>
                                          <p:attrName>ppt_x</p:attrName>
                                        </p:attrNameLst>
                                      </p:cBhvr>
                                      <p:tavLst>
                                        <p:tav tm="0">
                                          <p:val>
                                            <p:strVal val="#ppt_x"/>
                                          </p:val>
                                        </p:tav>
                                        <p:tav tm="100000">
                                          <p:val>
                                            <p:strVal val="#ppt_x"/>
                                          </p:val>
                                        </p:tav>
                                      </p:tavLst>
                                    </p:anim>
                                    <p:anim calcmode="lin" valueType="num">
                                      <p:cBhvr additive="base">
                                        <p:cTn id="25"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additive="base">
                                        <p:cTn id="42" dur="500" fill="hold"/>
                                        <p:tgtEl>
                                          <p:spTgt spid="9"/>
                                        </p:tgtEl>
                                        <p:attrNameLst>
                                          <p:attrName>ppt_x</p:attrName>
                                        </p:attrNameLst>
                                      </p:cBhvr>
                                      <p:tavLst>
                                        <p:tav tm="0">
                                          <p:val>
                                            <p:strVal val="#ppt_x"/>
                                          </p:val>
                                        </p:tav>
                                        <p:tav tm="100000">
                                          <p:val>
                                            <p:strVal val="#ppt_x"/>
                                          </p:val>
                                        </p:tav>
                                      </p:tavLst>
                                    </p:anim>
                                    <p:anim calcmode="lin" valueType="num">
                                      <p:cBhvr additive="base">
                                        <p:cTn id="4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additive="base">
                                        <p:cTn id="48" dur="500" fill="hold"/>
                                        <p:tgtEl>
                                          <p:spTgt spid="10"/>
                                        </p:tgtEl>
                                        <p:attrNameLst>
                                          <p:attrName>ppt_x</p:attrName>
                                        </p:attrNameLst>
                                      </p:cBhvr>
                                      <p:tavLst>
                                        <p:tav tm="0">
                                          <p:val>
                                            <p:strVal val="#ppt_x"/>
                                          </p:val>
                                        </p:tav>
                                        <p:tav tm="100000">
                                          <p:val>
                                            <p:strVal val="#ppt_x"/>
                                          </p:val>
                                        </p:tav>
                                      </p:tavLst>
                                    </p:anim>
                                    <p:anim calcmode="lin" valueType="num">
                                      <p:cBhvr additive="base">
                                        <p:cTn id="4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24"/>
                                        </p:tgtEl>
                                        <p:attrNameLst>
                                          <p:attrName>style.visibility</p:attrName>
                                        </p:attrNameLst>
                                      </p:cBhvr>
                                      <p:to>
                                        <p:strVal val="visible"/>
                                      </p:to>
                                    </p:set>
                                    <p:anim calcmode="lin" valueType="num">
                                      <p:cBhvr additive="base">
                                        <p:cTn id="54" dur="500" fill="hold"/>
                                        <p:tgtEl>
                                          <p:spTgt spid="24"/>
                                        </p:tgtEl>
                                        <p:attrNameLst>
                                          <p:attrName>ppt_x</p:attrName>
                                        </p:attrNameLst>
                                      </p:cBhvr>
                                      <p:tavLst>
                                        <p:tav tm="0">
                                          <p:val>
                                            <p:strVal val="#ppt_x"/>
                                          </p:val>
                                        </p:tav>
                                        <p:tav tm="100000">
                                          <p:val>
                                            <p:strVal val="#ppt_x"/>
                                          </p:val>
                                        </p:tav>
                                      </p:tavLst>
                                    </p:anim>
                                    <p:anim calcmode="lin" valueType="num">
                                      <p:cBhvr additive="base">
                                        <p:cTn id="55"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4"/>
                                        </p:tgtEl>
                                        <p:attrNameLst>
                                          <p:attrName>style.visibility</p:attrName>
                                        </p:attrNameLst>
                                      </p:cBhvr>
                                      <p:to>
                                        <p:strVal val="visible"/>
                                      </p:to>
                                    </p:set>
                                    <p:anim calcmode="lin" valueType="num">
                                      <p:cBhvr additive="base">
                                        <p:cTn id="60" dur="500" fill="hold"/>
                                        <p:tgtEl>
                                          <p:spTgt spid="14"/>
                                        </p:tgtEl>
                                        <p:attrNameLst>
                                          <p:attrName>ppt_x</p:attrName>
                                        </p:attrNameLst>
                                      </p:cBhvr>
                                      <p:tavLst>
                                        <p:tav tm="0">
                                          <p:val>
                                            <p:strVal val="#ppt_x"/>
                                          </p:val>
                                        </p:tav>
                                        <p:tav tm="100000">
                                          <p:val>
                                            <p:strVal val="#ppt_x"/>
                                          </p:val>
                                        </p:tav>
                                      </p:tavLst>
                                    </p:anim>
                                    <p:anim calcmode="lin" valueType="num">
                                      <p:cBhvr additive="base">
                                        <p:cTn id="6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15"/>
                                        </p:tgtEl>
                                        <p:attrNameLst>
                                          <p:attrName>style.visibility</p:attrName>
                                        </p:attrNameLst>
                                      </p:cBhvr>
                                      <p:to>
                                        <p:strVal val="visible"/>
                                      </p:to>
                                    </p:set>
                                    <p:anim calcmode="lin" valueType="num">
                                      <p:cBhvr additive="base">
                                        <p:cTn id="66" dur="500" fill="hold"/>
                                        <p:tgtEl>
                                          <p:spTgt spid="15"/>
                                        </p:tgtEl>
                                        <p:attrNameLst>
                                          <p:attrName>ppt_x</p:attrName>
                                        </p:attrNameLst>
                                      </p:cBhvr>
                                      <p:tavLst>
                                        <p:tav tm="0">
                                          <p:val>
                                            <p:strVal val="#ppt_x"/>
                                          </p:val>
                                        </p:tav>
                                        <p:tav tm="100000">
                                          <p:val>
                                            <p:strVal val="#ppt_x"/>
                                          </p:val>
                                        </p:tav>
                                      </p:tavLst>
                                    </p:anim>
                                    <p:anim calcmode="lin" valueType="num">
                                      <p:cBhvr additive="base">
                                        <p:cTn id="6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 calcmode="lin" valueType="num">
                                      <p:cBhvr additive="base">
                                        <p:cTn id="72" dur="500" fill="hold"/>
                                        <p:tgtEl>
                                          <p:spTgt spid="17"/>
                                        </p:tgtEl>
                                        <p:attrNameLst>
                                          <p:attrName>ppt_x</p:attrName>
                                        </p:attrNameLst>
                                      </p:cBhvr>
                                      <p:tavLst>
                                        <p:tav tm="0">
                                          <p:val>
                                            <p:strVal val="#ppt_x"/>
                                          </p:val>
                                        </p:tav>
                                        <p:tav tm="100000">
                                          <p:val>
                                            <p:strVal val="#ppt_x"/>
                                          </p:val>
                                        </p:tav>
                                      </p:tavLst>
                                    </p:anim>
                                    <p:anim calcmode="lin" valueType="num">
                                      <p:cBhvr additive="base">
                                        <p:cTn id="7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18"/>
                                        </p:tgtEl>
                                        <p:attrNameLst>
                                          <p:attrName>style.visibility</p:attrName>
                                        </p:attrNameLst>
                                      </p:cBhvr>
                                      <p:to>
                                        <p:strVal val="visible"/>
                                      </p:to>
                                    </p:set>
                                    <p:anim calcmode="lin" valueType="num">
                                      <p:cBhvr additive="base">
                                        <p:cTn id="78" dur="500" fill="hold"/>
                                        <p:tgtEl>
                                          <p:spTgt spid="18"/>
                                        </p:tgtEl>
                                        <p:attrNameLst>
                                          <p:attrName>ppt_x</p:attrName>
                                        </p:attrNameLst>
                                      </p:cBhvr>
                                      <p:tavLst>
                                        <p:tav tm="0">
                                          <p:val>
                                            <p:strVal val="#ppt_x"/>
                                          </p:val>
                                        </p:tav>
                                        <p:tav tm="100000">
                                          <p:val>
                                            <p:strVal val="#ppt_x"/>
                                          </p:val>
                                        </p:tav>
                                      </p:tavLst>
                                    </p:anim>
                                    <p:anim calcmode="lin" valueType="num">
                                      <p:cBhvr additive="base">
                                        <p:cTn id="7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25"/>
                                        </p:tgtEl>
                                        <p:attrNameLst>
                                          <p:attrName>style.visibility</p:attrName>
                                        </p:attrNameLst>
                                      </p:cBhvr>
                                      <p:to>
                                        <p:strVal val="visible"/>
                                      </p:to>
                                    </p:set>
                                    <p:anim calcmode="lin" valueType="num">
                                      <p:cBhvr additive="base">
                                        <p:cTn id="84" dur="500" fill="hold"/>
                                        <p:tgtEl>
                                          <p:spTgt spid="25"/>
                                        </p:tgtEl>
                                        <p:attrNameLst>
                                          <p:attrName>ppt_x</p:attrName>
                                        </p:attrNameLst>
                                      </p:cBhvr>
                                      <p:tavLst>
                                        <p:tav tm="0">
                                          <p:val>
                                            <p:strVal val="#ppt_x"/>
                                          </p:val>
                                        </p:tav>
                                        <p:tav tm="100000">
                                          <p:val>
                                            <p:strVal val="#ppt_x"/>
                                          </p:val>
                                        </p:tav>
                                      </p:tavLst>
                                    </p:anim>
                                    <p:anim calcmode="lin" valueType="num">
                                      <p:cBhvr additive="base">
                                        <p:cTn id="85"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20"/>
                                        </p:tgtEl>
                                        <p:attrNameLst>
                                          <p:attrName>style.visibility</p:attrName>
                                        </p:attrNameLst>
                                      </p:cBhvr>
                                      <p:to>
                                        <p:strVal val="visible"/>
                                      </p:to>
                                    </p:set>
                                    <p:anim calcmode="lin" valueType="num">
                                      <p:cBhvr additive="base">
                                        <p:cTn id="90" dur="500" fill="hold"/>
                                        <p:tgtEl>
                                          <p:spTgt spid="20"/>
                                        </p:tgtEl>
                                        <p:attrNameLst>
                                          <p:attrName>ppt_x</p:attrName>
                                        </p:attrNameLst>
                                      </p:cBhvr>
                                      <p:tavLst>
                                        <p:tav tm="0">
                                          <p:val>
                                            <p:strVal val="#ppt_x"/>
                                          </p:val>
                                        </p:tav>
                                        <p:tav tm="100000">
                                          <p:val>
                                            <p:strVal val="#ppt_x"/>
                                          </p:val>
                                        </p:tav>
                                      </p:tavLst>
                                    </p:anim>
                                    <p:anim calcmode="lin" valueType="num">
                                      <p:cBhvr additive="base">
                                        <p:cTn id="91"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21"/>
                                        </p:tgtEl>
                                        <p:attrNameLst>
                                          <p:attrName>style.visibility</p:attrName>
                                        </p:attrNameLst>
                                      </p:cBhvr>
                                      <p:to>
                                        <p:strVal val="visible"/>
                                      </p:to>
                                    </p:set>
                                    <p:anim calcmode="lin" valueType="num">
                                      <p:cBhvr additive="base">
                                        <p:cTn id="96" dur="500" fill="hold"/>
                                        <p:tgtEl>
                                          <p:spTgt spid="21"/>
                                        </p:tgtEl>
                                        <p:attrNameLst>
                                          <p:attrName>ppt_x</p:attrName>
                                        </p:attrNameLst>
                                      </p:cBhvr>
                                      <p:tavLst>
                                        <p:tav tm="0">
                                          <p:val>
                                            <p:strVal val="#ppt_x"/>
                                          </p:val>
                                        </p:tav>
                                        <p:tav tm="100000">
                                          <p:val>
                                            <p:strVal val="#ppt_x"/>
                                          </p:val>
                                        </p:tav>
                                      </p:tavLst>
                                    </p:anim>
                                    <p:anim calcmode="lin" valueType="num">
                                      <p:cBhvr additive="base">
                                        <p:cTn id="9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22"/>
                                        </p:tgtEl>
                                        <p:attrNameLst>
                                          <p:attrName>style.visibility</p:attrName>
                                        </p:attrNameLst>
                                      </p:cBhvr>
                                      <p:to>
                                        <p:strVal val="visible"/>
                                      </p:to>
                                    </p:set>
                                    <p:anim calcmode="lin" valueType="num">
                                      <p:cBhvr additive="base">
                                        <p:cTn id="102" dur="500" fill="hold"/>
                                        <p:tgtEl>
                                          <p:spTgt spid="22"/>
                                        </p:tgtEl>
                                        <p:attrNameLst>
                                          <p:attrName>ppt_x</p:attrName>
                                        </p:attrNameLst>
                                      </p:cBhvr>
                                      <p:tavLst>
                                        <p:tav tm="0">
                                          <p:val>
                                            <p:strVal val="#ppt_x"/>
                                          </p:val>
                                        </p:tav>
                                        <p:tav tm="100000">
                                          <p:val>
                                            <p:strVal val="#ppt_x"/>
                                          </p:val>
                                        </p:tav>
                                      </p:tavLst>
                                    </p:anim>
                                    <p:anim calcmode="lin" valueType="num">
                                      <p:cBhvr additive="base">
                                        <p:cTn id="103"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23"/>
                                        </p:tgtEl>
                                        <p:attrNameLst>
                                          <p:attrName>style.visibility</p:attrName>
                                        </p:attrNameLst>
                                      </p:cBhvr>
                                      <p:to>
                                        <p:strVal val="visible"/>
                                      </p:to>
                                    </p:set>
                                    <p:anim calcmode="lin" valueType="num">
                                      <p:cBhvr additive="base">
                                        <p:cTn id="108" dur="500" fill="hold"/>
                                        <p:tgtEl>
                                          <p:spTgt spid="23"/>
                                        </p:tgtEl>
                                        <p:attrNameLst>
                                          <p:attrName>ppt_x</p:attrName>
                                        </p:attrNameLst>
                                      </p:cBhvr>
                                      <p:tavLst>
                                        <p:tav tm="0">
                                          <p:val>
                                            <p:strVal val="#ppt_x"/>
                                          </p:val>
                                        </p:tav>
                                        <p:tav tm="100000">
                                          <p:val>
                                            <p:strVal val="#ppt_x"/>
                                          </p:val>
                                        </p:tav>
                                      </p:tavLst>
                                    </p:anim>
                                    <p:anim calcmode="lin" valueType="num">
                                      <p:cBhvr additive="base">
                                        <p:cTn id="109"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grpId="0" nodeType="clickEffect">
                                  <p:stCondLst>
                                    <p:cond delay="0"/>
                                  </p:stCondLst>
                                  <p:childTnLst>
                                    <p:set>
                                      <p:cBhvr>
                                        <p:cTn id="113" dur="1" fill="hold">
                                          <p:stCondLst>
                                            <p:cond delay="0"/>
                                          </p:stCondLst>
                                        </p:cTn>
                                        <p:tgtEl>
                                          <p:spTgt spid="26"/>
                                        </p:tgtEl>
                                        <p:attrNameLst>
                                          <p:attrName>style.visibility</p:attrName>
                                        </p:attrNameLst>
                                      </p:cBhvr>
                                      <p:to>
                                        <p:strVal val="visible"/>
                                      </p:to>
                                    </p:set>
                                    <p:anim calcmode="lin" valueType="num">
                                      <p:cBhvr additive="base">
                                        <p:cTn id="114" dur="500" fill="hold"/>
                                        <p:tgtEl>
                                          <p:spTgt spid="26"/>
                                        </p:tgtEl>
                                        <p:attrNameLst>
                                          <p:attrName>ppt_x</p:attrName>
                                        </p:attrNameLst>
                                      </p:cBhvr>
                                      <p:tavLst>
                                        <p:tav tm="0">
                                          <p:val>
                                            <p:strVal val="#ppt_x"/>
                                          </p:val>
                                        </p:tav>
                                        <p:tav tm="100000">
                                          <p:val>
                                            <p:strVal val="#ppt_x"/>
                                          </p:val>
                                        </p:tav>
                                      </p:tavLst>
                                    </p:anim>
                                    <p:anim calcmode="lin" valueType="num">
                                      <p:cBhvr additive="base">
                                        <p:cTn id="115"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9" grpId="0" animBg="1"/>
      <p:bldP spid="10" grpId="0" animBg="1"/>
      <p:bldP spid="13" grpId="0" animBg="1"/>
      <p:bldP spid="14" grpId="0" animBg="1"/>
      <p:bldP spid="15"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04800"/>
            <a:ext cx="4876800" cy="1143000"/>
          </a:xfrm>
          <a:ln/>
        </p:spPr>
        <p:style>
          <a:lnRef idx="3">
            <a:schemeClr val="lt1"/>
          </a:lnRef>
          <a:fillRef idx="1">
            <a:schemeClr val="accent2"/>
          </a:fillRef>
          <a:effectRef idx="1">
            <a:schemeClr val="accent2"/>
          </a:effectRef>
          <a:fontRef idx="minor">
            <a:schemeClr val="lt1"/>
          </a:fontRef>
        </p:style>
        <p:txBody>
          <a:bodyPr>
            <a:normAutofit/>
          </a:bodyPr>
          <a:lstStyle/>
          <a:p>
            <a:r>
              <a:rPr lang="bn-BD" b="1" dirty="0" smtClean="0">
                <a:effectLst>
                  <a:outerShdw blurRad="38100" dist="38100" dir="2700000" algn="tl">
                    <a:srgbClr val="000000">
                      <a:alpha val="43137"/>
                    </a:srgbClr>
                  </a:outerShdw>
                </a:effectLst>
                <a:latin typeface="NikoshBAN" pitchFamily="2" charset="0"/>
                <a:cs typeface="NikoshBAN" pitchFamily="2" charset="0"/>
              </a:rPr>
              <a:t>নতুন শব্দের অর্থ জেনে নেই </a:t>
            </a:r>
            <a:endParaRPr lang="en-GB" b="1" dirty="0">
              <a:effectLst>
                <a:outerShdw blurRad="38100" dist="38100" dir="2700000" algn="tl">
                  <a:srgbClr val="000000">
                    <a:alpha val="43137"/>
                  </a:srgbClr>
                </a:outerShdw>
              </a:effectLst>
              <a:latin typeface="NikoshBAN" pitchFamily="2" charset="0"/>
              <a:cs typeface="NikoshBAN" pitchFamily="2" charset="0"/>
            </a:endParaRPr>
          </a:p>
        </p:txBody>
      </p:sp>
      <p:sp>
        <p:nvSpPr>
          <p:cNvPr id="3" name="TextBox 2"/>
          <p:cNvSpPr txBox="1"/>
          <p:nvPr/>
        </p:nvSpPr>
        <p:spPr>
          <a:xfrm>
            <a:off x="3505200" y="2438400"/>
            <a:ext cx="4191000" cy="707886"/>
          </a:xfrm>
          <a:prstGeom prst="rect">
            <a:avLst/>
          </a:prstGeom>
          <a:solidFill>
            <a:schemeClr val="accent1">
              <a:lumMod val="20000"/>
              <a:lumOff val="80000"/>
            </a:schemeClr>
          </a:solidFill>
          <a:ln w="19050">
            <a:solidFill>
              <a:schemeClr val="tx2">
                <a:lumMod val="60000"/>
                <a:lumOff val="40000"/>
              </a:schemeClr>
            </a:solidFill>
          </a:ln>
        </p:spPr>
        <p:txBody>
          <a:bodyPr wrap="square" rtlCol="0">
            <a:spAutoFit/>
          </a:bodyPr>
          <a:lstStyle/>
          <a:p>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বিপদ</a:t>
            </a:r>
            <a:r>
              <a:rPr lang="bn-BD" sz="4000" b="1" dirty="0" smtClean="0">
                <a:effectLst>
                  <a:outerShdw blurRad="38100" dist="38100" dir="2700000" algn="tl">
                    <a:srgbClr val="000000">
                      <a:alpha val="43137"/>
                    </a:srgbClr>
                  </a:outerShdw>
                </a:effectLst>
                <a:latin typeface="NikoshBAN" pitchFamily="2" charset="0"/>
                <a:cs typeface="NikoshBAN" pitchFamily="2" charset="0"/>
              </a:rPr>
              <a:t> </a:t>
            </a:r>
            <a:endParaRPr lang="en-GB" sz="40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4" name="TextBox 3"/>
          <p:cNvSpPr txBox="1"/>
          <p:nvPr/>
        </p:nvSpPr>
        <p:spPr>
          <a:xfrm>
            <a:off x="3505200" y="3810000"/>
            <a:ext cx="1752600" cy="707886"/>
          </a:xfrm>
          <a:prstGeom prst="rect">
            <a:avLst/>
          </a:prstGeom>
          <a:solidFill>
            <a:schemeClr val="accent1">
              <a:lumMod val="20000"/>
              <a:lumOff val="80000"/>
            </a:schemeClr>
          </a:solidFill>
          <a:ln w="19050">
            <a:solidFill>
              <a:schemeClr val="tx2">
                <a:lumMod val="60000"/>
                <a:lumOff val="40000"/>
              </a:schemeClr>
            </a:solidFill>
          </a:ln>
        </p:spPr>
        <p:txBody>
          <a:bodyPr wrap="square" rtlCol="0">
            <a:spAutoFit/>
          </a:bodyPr>
          <a:lstStyle/>
          <a:p>
            <a:r>
              <a:rPr lang="bn-BD" sz="4000" b="1" dirty="0" smtClean="0">
                <a:effectLst>
                  <a:outerShdw blurRad="38100" dist="38100" dir="2700000" algn="tl">
                    <a:srgbClr val="000000">
                      <a:alpha val="43137"/>
                    </a:srgbClr>
                  </a:outerShdw>
                </a:effectLst>
                <a:latin typeface="NikoshBAN" pitchFamily="2" charset="0"/>
                <a:cs typeface="NikoshBAN" pitchFamily="2" charset="0"/>
              </a:rPr>
              <a:t>ক্ষুধা </a:t>
            </a:r>
            <a:endParaRPr lang="en-GB" sz="40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5" name="TextBox 4"/>
          <p:cNvSpPr txBox="1"/>
          <p:nvPr/>
        </p:nvSpPr>
        <p:spPr>
          <a:xfrm>
            <a:off x="3505200" y="5334000"/>
            <a:ext cx="3962400" cy="707886"/>
          </a:xfrm>
          <a:prstGeom prst="rect">
            <a:avLst/>
          </a:prstGeom>
          <a:solidFill>
            <a:schemeClr val="accent1">
              <a:lumMod val="20000"/>
              <a:lumOff val="80000"/>
            </a:schemeClr>
          </a:solidFill>
          <a:ln w="19050">
            <a:solidFill>
              <a:schemeClr val="tx2">
                <a:lumMod val="60000"/>
                <a:lumOff val="40000"/>
              </a:schemeClr>
            </a:solidFill>
          </a:ln>
        </p:spPr>
        <p:txBody>
          <a:bodyPr wrap="square" rtlCol="0">
            <a:spAutoFit/>
          </a:bodyPr>
          <a:lstStyle/>
          <a:p>
            <a:r>
              <a:rPr lang="en-US" sz="4000" b="1" dirty="0" err="1" smtClean="0">
                <a:effectLst>
                  <a:outerShdw blurRad="38100" dist="38100" dir="2700000" algn="tl">
                    <a:srgbClr val="000000">
                      <a:alpha val="43137"/>
                    </a:srgbClr>
                  </a:outerShdw>
                </a:effectLst>
                <a:latin typeface="NikoshBAN" pitchFamily="2" charset="0"/>
                <a:cs typeface="NikoshBAN" pitchFamily="2" charset="0"/>
              </a:rPr>
              <a:t>যোগার</a:t>
            </a:r>
            <a:r>
              <a:rPr lang="bn-BD" sz="4000" b="1" dirty="0" smtClean="0">
                <a:effectLst>
                  <a:outerShdw blurRad="38100" dist="38100" dir="2700000" algn="tl">
                    <a:srgbClr val="000000">
                      <a:alpha val="43137"/>
                    </a:srgbClr>
                  </a:outerShdw>
                </a:effectLst>
                <a:latin typeface="NikoshBAN" pitchFamily="2" charset="0"/>
                <a:cs typeface="NikoshBAN" pitchFamily="2" charset="0"/>
              </a:rPr>
              <a:t> </a:t>
            </a:r>
            <a:endParaRPr lang="en-GB" sz="40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6" name="Rectangle 5"/>
          <p:cNvSpPr/>
          <p:nvPr/>
        </p:nvSpPr>
        <p:spPr>
          <a:xfrm>
            <a:off x="762000" y="2438400"/>
            <a:ext cx="1393330" cy="707886"/>
          </a:xfrm>
          <a:prstGeom prst="rect">
            <a:avLst/>
          </a:prstGeom>
          <a:solidFill>
            <a:schemeClr val="accent1">
              <a:lumMod val="40000"/>
              <a:lumOff val="60000"/>
            </a:schemeClr>
          </a:solidFill>
          <a:ln w="19050">
            <a:solidFill>
              <a:schemeClr val="tx2">
                <a:lumMod val="60000"/>
                <a:lumOff val="40000"/>
              </a:schemeClr>
            </a:solidFill>
          </a:ln>
        </p:spPr>
        <p:txBody>
          <a:bodyPr wrap="none">
            <a:spAutoFit/>
          </a:bodyPr>
          <a:lstStyle/>
          <a:p>
            <a:r>
              <a:rPr lang="en-US" sz="4000" b="1" dirty="0" err="1" smtClean="0">
                <a:effectLst>
                  <a:outerShdw blurRad="38100" dist="38100" dir="2700000" algn="tl">
                    <a:srgbClr val="000000">
                      <a:alpha val="43137"/>
                    </a:srgbClr>
                  </a:outerShdw>
                </a:effectLst>
                <a:latin typeface="NikoshBAN" pitchFamily="2" charset="0"/>
                <a:cs typeface="NikoshBAN" pitchFamily="2" charset="0"/>
              </a:rPr>
              <a:t>মুশকিল</a:t>
            </a:r>
            <a:endParaRPr lang="en-GB" sz="4000" b="1" dirty="0">
              <a:effectLst>
                <a:outerShdw blurRad="38100" dist="38100" dir="2700000" algn="tl">
                  <a:srgbClr val="000000">
                    <a:alpha val="43137"/>
                  </a:srgbClr>
                </a:outerShdw>
              </a:effectLst>
            </a:endParaRPr>
          </a:p>
        </p:txBody>
      </p:sp>
      <p:sp>
        <p:nvSpPr>
          <p:cNvPr id="7" name="Rectangle 6"/>
          <p:cNvSpPr/>
          <p:nvPr/>
        </p:nvSpPr>
        <p:spPr>
          <a:xfrm>
            <a:off x="838200" y="3810000"/>
            <a:ext cx="944489" cy="707886"/>
          </a:xfrm>
          <a:prstGeom prst="rect">
            <a:avLst/>
          </a:prstGeom>
          <a:solidFill>
            <a:schemeClr val="accent1">
              <a:lumMod val="40000"/>
              <a:lumOff val="60000"/>
            </a:schemeClr>
          </a:solidFill>
          <a:ln w="28575">
            <a:solidFill>
              <a:schemeClr val="tx2">
                <a:lumMod val="40000"/>
                <a:lumOff val="60000"/>
              </a:schemeClr>
            </a:solidFill>
          </a:ln>
        </p:spPr>
        <p:txBody>
          <a:bodyPr wrap="none">
            <a:spAutoFit/>
          </a:bodyPr>
          <a:lstStyle/>
          <a:p>
            <a:r>
              <a:rPr lang="bn-BD" sz="4000" b="1" dirty="0" smtClean="0">
                <a:effectLst>
                  <a:outerShdw blurRad="38100" dist="38100" dir="2700000" algn="tl">
                    <a:srgbClr val="000000">
                      <a:alpha val="43137"/>
                    </a:srgbClr>
                  </a:outerShdw>
                </a:effectLst>
                <a:latin typeface="NikoshBAN" pitchFamily="2" charset="0"/>
                <a:cs typeface="NikoshBAN" pitchFamily="2" charset="0"/>
              </a:rPr>
              <a:t>খিদে</a:t>
            </a:r>
            <a:endParaRPr lang="en-GB" sz="4000" b="1" dirty="0">
              <a:effectLst>
                <a:outerShdw blurRad="38100" dist="38100" dir="2700000" algn="tl">
                  <a:srgbClr val="000000">
                    <a:alpha val="43137"/>
                  </a:srgbClr>
                </a:outerShdw>
              </a:effectLst>
            </a:endParaRPr>
          </a:p>
        </p:txBody>
      </p:sp>
      <p:sp>
        <p:nvSpPr>
          <p:cNvPr id="8" name="Rectangle 7"/>
          <p:cNvSpPr/>
          <p:nvPr/>
        </p:nvSpPr>
        <p:spPr>
          <a:xfrm>
            <a:off x="838200" y="5410200"/>
            <a:ext cx="1154483" cy="707886"/>
          </a:xfrm>
          <a:prstGeom prst="rect">
            <a:avLst/>
          </a:prstGeom>
          <a:solidFill>
            <a:schemeClr val="accent1">
              <a:lumMod val="60000"/>
              <a:lumOff val="40000"/>
            </a:schemeClr>
          </a:solidFill>
          <a:ln w="19050">
            <a:solidFill>
              <a:schemeClr val="tx2">
                <a:lumMod val="60000"/>
                <a:lumOff val="40000"/>
              </a:schemeClr>
            </a:solidFill>
          </a:ln>
        </p:spPr>
        <p:txBody>
          <a:bodyPr wrap="none">
            <a:spAutoFit/>
          </a:bodyPr>
          <a:lstStyle/>
          <a:p>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ব্যবস্থা</a:t>
            </a:r>
            <a:endParaRPr lang="en-GB" sz="4000" b="1" dirty="0">
              <a:effectLst>
                <a:outerShdw blurRad="38100" dist="38100" dir="2700000" algn="tl">
                  <a:srgbClr val="000000">
                    <a:alpha val="43137"/>
                  </a:srgbClr>
                </a:outerShdw>
              </a:effectLst>
            </a:endParaRPr>
          </a:p>
        </p:txBody>
      </p:sp>
      <p:sp>
        <p:nvSpPr>
          <p:cNvPr id="9" name="Right Arrow 8"/>
          <p:cNvSpPr/>
          <p:nvPr/>
        </p:nvSpPr>
        <p:spPr>
          <a:xfrm>
            <a:off x="2667000" y="2667000"/>
            <a:ext cx="749808"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a:off x="2362200" y="3962400"/>
            <a:ext cx="978408"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ight Arrow 11"/>
          <p:cNvSpPr/>
          <p:nvPr/>
        </p:nvSpPr>
        <p:spPr>
          <a:xfrm>
            <a:off x="2743200" y="5562600"/>
            <a:ext cx="762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spd="med">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ppt_x"/>
                                          </p:val>
                                        </p:tav>
                                        <p:tav tm="100000">
                                          <p:val>
                                            <p:strVal val="#ppt_x"/>
                                          </p:val>
                                        </p:tav>
                                      </p:tavLst>
                                    </p:anim>
                                    <p:anim calcmode="lin" valueType="num">
                                      <p:cBhvr additive="base">
                                        <p:cTn id="5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additive="base">
                                        <p:cTn id="61" dur="500" fill="hold"/>
                                        <p:tgtEl>
                                          <p:spTgt spid="5"/>
                                        </p:tgtEl>
                                        <p:attrNameLst>
                                          <p:attrName>ppt_x</p:attrName>
                                        </p:attrNameLst>
                                      </p:cBhvr>
                                      <p:tavLst>
                                        <p:tav tm="0">
                                          <p:val>
                                            <p:strVal val="#ppt_x"/>
                                          </p:val>
                                        </p:tav>
                                        <p:tav tm="100000">
                                          <p:val>
                                            <p:strVal val="#ppt_x"/>
                                          </p:val>
                                        </p:tav>
                                      </p:tavLst>
                                    </p:anim>
                                    <p:anim calcmode="lin" valueType="num">
                                      <p:cBhvr additive="base">
                                        <p:cTn id="6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33400"/>
            <a:ext cx="6477000" cy="792162"/>
          </a:xfrm>
          <a:solidFill>
            <a:schemeClr val="accent3">
              <a:lumMod val="75000"/>
            </a:schemeClr>
          </a:solidFill>
          <a:ln w="19050">
            <a:solidFill>
              <a:srgbClr val="C00000"/>
            </a:solidFill>
          </a:ln>
        </p:spPr>
        <p:txBody>
          <a:bodyPr>
            <a:noAutofit/>
          </a:bodyPr>
          <a:lstStyle/>
          <a:p>
            <a:r>
              <a:rPr lang="bn-BD" sz="6000" b="1" dirty="0" smtClean="0">
                <a:effectLst>
                  <a:outerShdw blurRad="38100" dist="38100" dir="2700000" algn="tl">
                    <a:srgbClr val="000000">
                      <a:alpha val="43137"/>
                    </a:srgbClr>
                  </a:outerShdw>
                </a:effectLst>
                <a:latin typeface="NikoshBAN" pitchFamily="2" charset="0"/>
                <a:cs typeface="NikoshBAN" pitchFamily="2" charset="0"/>
              </a:rPr>
              <a:t>শিক্ষার্থীর পাঠ  </a:t>
            </a:r>
            <a:endParaRPr lang="en-GB" sz="6000" b="1" dirty="0">
              <a:effectLst>
                <a:outerShdw blurRad="38100" dist="38100" dir="2700000" algn="tl">
                  <a:srgbClr val="000000">
                    <a:alpha val="43137"/>
                  </a:srgbClr>
                </a:outerShdw>
              </a:effectLst>
              <a:latin typeface="NikoshBAN" pitchFamily="2" charset="0"/>
              <a:cs typeface="NikoshBAN" pitchFamily="2" charset="0"/>
            </a:endParaRPr>
          </a:p>
        </p:txBody>
      </p:sp>
      <p:pic>
        <p:nvPicPr>
          <p:cNvPr id="2050" name="Picture 2" descr="C:\Users\PTI_DNJ\Desktop\Picture dew\09bd196-Primary-school-for-disadvantaged-children,-Notre-Dame-University,-Dahka,-Bangladesh._22886.jpg"/>
          <p:cNvPicPr>
            <a:picLocks noGrp="1" noChangeAspect="1" noChangeArrowheads="1"/>
          </p:cNvPicPr>
          <p:nvPr>
            <p:ph idx="1"/>
          </p:nvPr>
        </p:nvPicPr>
        <p:blipFill>
          <a:blip r:embed="rId3" cstate="print"/>
          <a:srcRect/>
          <a:stretch>
            <a:fillRect/>
          </a:stretch>
        </p:blipFill>
        <p:spPr bwMode="auto">
          <a:xfrm>
            <a:off x="1600200" y="1905000"/>
            <a:ext cx="6477000" cy="4724400"/>
          </a:xfrm>
          <a:prstGeom prst="rect">
            <a:avLst/>
          </a:prstGeom>
          <a:noFill/>
        </p:spPr>
      </p:pic>
    </p:spTree>
  </p:cSld>
  <p:clrMapOvr>
    <a:masterClrMapping/>
  </p:clrMapOvr>
  <p:transition spd="med">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Horizont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0" y="457200"/>
            <a:ext cx="4343400" cy="685800"/>
          </a:xfrm>
          <a:ln w="76200">
            <a:solidFill>
              <a:srgbClr val="00B050"/>
            </a:solidFill>
          </a:ln>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bn-BD"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দলীয় কাজ</a:t>
            </a:r>
            <a:endParaRPr lang="en-US" b="1"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3" name="TextBox 2"/>
          <p:cNvSpPr txBox="1"/>
          <p:nvPr/>
        </p:nvSpPr>
        <p:spPr>
          <a:xfrm>
            <a:off x="914400" y="3711714"/>
            <a:ext cx="990600" cy="707886"/>
          </a:xfrm>
          <a:prstGeom prst="rect">
            <a:avLst/>
          </a:prstGeom>
          <a:solidFill>
            <a:schemeClr val="accent4">
              <a:lumMod val="40000"/>
              <a:lumOff val="60000"/>
            </a:schemeClr>
          </a:solidFill>
        </p:spPr>
        <p:txBody>
          <a:bodyPr wrap="square" rtlCol="0">
            <a:spAutoFit/>
          </a:bodyPr>
          <a:lstStyle/>
          <a:p>
            <a:r>
              <a:rPr lang="en-US" sz="4000" b="1" dirty="0" err="1" smtClean="0">
                <a:effectLst>
                  <a:outerShdw blurRad="38100" dist="38100" dir="2700000" algn="tl">
                    <a:srgbClr val="000000">
                      <a:alpha val="43137"/>
                    </a:srgbClr>
                  </a:outerShdw>
                </a:effectLst>
                <a:latin typeface="NikoshBAN" pitchFamily="2" charset="0"/>
                <a:cs typeface="NikoshBAN" pitchFamily="2" charset="0"/>
              </a:rPr>
              <a:t>রঙ্গা</a:t>
            </a:r>
            <a:endParaRPr lang="en-US" sz="40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6" name="TextBox 5"/>
          <p:cNvSpPr txBox="1"/>
          <p:nvPr/>
        </p:nvSpPr>
        <p:spPr>
          <a:xfrm>
            <a:off x="914400" y="4549914"/>
            <a:ext cx="990600" cy="707886"/>
          </a:xfrm>
          <a:prstGeom prst="rect">
            <a:avLst/>
          </a:prstGeom>
          <a:solidFill>
            <a:schemeClr val="accent4">
              <a:lumMod val="40000"/>
              <a:lumOff val="60000"/>
            </a:schemeClr>
          </a:solidFill>
        </p:spPr>
        <p:txBody>
          <a:bodyPr wrap="square" rtlCol="0">
            <a:spAutoFit/>
          </a:bodyPr>
          <a:lstStyle/>
          <a:p>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বঙ্গা</a:t>
            </a:r>
            <a:endParaRPr lang="en-US" sz="40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7" name="TextBox 6"/>
          <p:cNvSpPr txBox="1"/>
          <p:nvPr/>
        </p:nvSpPr>
        <p:spPr>
          <a:xfrm>
            <a:off x="2362200" y="5496580"/>
            <a:ext cx="5029200" cy="707886"/>
          </a:xfrm>
          <a:prstGeom prst="rect">
            <a:avLst/>
          </a:prstGeom>
          <a:solidFill>
            <a:schemeClr val="accent4">
              <a:lumMod val="40000"/>
              <a:lumOff val="60000"/>
            </a:schemeClr>
          </a:solidFill>
        </p:spPr>
        <p:txBody>
          <a:bodyPr wrap="square" rtlCol="0">
            <a:spAutoFit/>
          </a:bodyPr>
          <a:lstStyle/>
          <a:p>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বুড়ি</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কেন</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চিন্তায়</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পড়ে</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গেলেন</a:t>
            </a:r>
            <a:r>
              <a:rPr lang="en-US" sz="4000" b="1" dirty="0" smtClean="0">
                <a:effectLst>
                  <a:outerShdw blurRad="38100" dist="38100" dir="2700000" algn="tl">
                    <a:srgbClr val="000000">
                      <a:alpha val="43137"/>
                    </a:srgbClr>
                  </a:outerShdw>
                </a:effectLst>
                <a:latin typeface="NikoshBAN" pitchFamily="2" charset="0"/>
                <a:cs typeface="NikoshBAN" pitchFamily="2" charset="0"/>
              </a:rPr>
              <a:t>?</a:t>
            </a:r>
            <a:endParaRPr lang="en-US" sz="40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8" name="TextBox 7"/>
          <p:cNvSpPr txBox="1"/>
          <p:nvPr/>
        </p:nvSpPr>
        <p:spPr>
          <a:xfrm>
            <a:off x="1168901" y="5496580"/>
            <a:ext cx="736099" cy="707886"/>
          </a:xfrm>
          <a:prstGeom prst="rect">
            <a:avLst/>
          </a:prstGeom>
          <a:solidFill>
            <a:schemeClr val="accent4">
              <a:lumMod val="40000"/>
              <a:lumOff val="60000"/>
            </a:schemeClr>
          </a:solidFill>
        </p:spPr>
        <p:txBody>
          <a:bodyPr wrap="none" rtlCol="0">
            <a:spAutoFit/>
          </a:bodyPr>
          <a:lstStyle/>
          <a:p>
            <a:r>
              <a:rPr lang="en-US" sz="4000" b="1" dirty="0" err="1" smtClean="0">
                <a:effectLst>
                  <a:outerShdw blurRad="38100" dist="38100" dir="2700000" algn="tl">
                    <a:srgbClr val="000000">
                      <a:alpha val="43137"/>
                    </a:srgbClr>
                  </a:outerShdw>
                </a:effectLst>
                <a:latin typeface="NikoshBAN" pitchFamily="2" charset="0"/>
                <a:cs typeface="NikoshBAN" pitchFamily="2" charset="0"/>
              </a:rPr>
              <a:t>ভুতু</a:t>
            </a:r>
            <a:endParaRPr lang="en-US" sz="40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9" name="TextBox 8"/>
          <p:cNvSpPr txBox="1"/>
          <p:nvPr/>
        </p:nvSpPr>
        <p:spPr>
          <a:xfrm>
            <a:off x="2286000" y="3711714"/>
            <a:ext cx="5791200" cy="707886"/>
          </a:xfrm>
          <a:prstGeom prst="rect">
            <a:avLst/>
          </a:prstGeom>
          <a:solidFill>
            <a:schemeClr val="accent4">
              <a:lumMod val="40000"/>
              <a:lumOff val="60000"/>
            </a:schemeClr>
          </a:solidFill>
        </p:spPr>
        <p:txBody>
          <a:bodyPr wrap="square" rtlCol="0">
            <a:spAutoFit/>
          </a:bodyPr>
          <a:lstStyle/>
          <a:p>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বুড়ির</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কার</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সাথে</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দেখা</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হয়</a:t>
            </a:r>
            <a:r>
              <a:rPr lang="en-US" sz="4000" b="1" dirty="0" smtClean="0">
                <a:effectLst>
                  <a:outerShdw blurRad="38100" dist="38100" dir="2700000" algn="tl">
                    <a:srgbClr val="000000">
                      <a:alpha val="43137"/>
                    </a:srgbClr>
                  </a:outerShdw>
                </a:effectLst>
                <a:latin typeface="NikoshBAN" pitchFamily="2" charset="0"/>
                <a:cs typeface="NikoshBAN" pitchFamily="2" charset="0"/>
              </a:rPr>
              <a:t>?</a:t>
            </a:r>
            <a:endParaRPr lang="en-US" sz="40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10" name="TextBox 9"/>
          <p:cNvSpPr txBox="1"/>
          <p:nvPr/>
        </p:nvSpPr>
        <p:spPr>
          <a:xfrm>
            <a:off x="2362200" y="4572000"/>
            <a:ext cx="5791200" cy="707886"/>
          </a:xfrm>
          <a:prstGeom prst="rect">
            <a:avLst/>
          </a:prstGeom>
          <a:solidFill>
            <a:schemeClr val="accent4">
              <a:lumMod val="40000"/>
              <a:lumOff val="60000"/>
            </a:schemeClr>
          </a:solidFill>
        </p:spPr>
        <p:txBody>
          <a:bodyPr wrap="square" rtlCol="0">
            <a:spAutoFit/>
          </a:bodyPr>
          <a:lstStyle/>
          <a:p>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বুড়ি</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বাঘকে</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কি</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বললেন</a:t>
            </a:r>
            <a:r>
              <a:rPr lang="en-US" sz="4000" b="1" dirty="0" smtClean="0">
                <a:effectLst>
                  <a:outerShdw blurRad="38100" dist="38100" dir="2700000" algn="tl">
                    <a:srgbClr val="000000">
                      <a:alpha val="43137"/>
                    </a:srgbClr>
                  </a:outerShdw>
                </a:effectLst>
                <a:latin typeface="NikoshBAN" pitchFamily="2" charset="0"/>
                <a:cs typeface="NikoshBAN" pitchFamily="2" charset="0"/>
              </a:rPr>
              <a:t>?</a:t>
            </a:r>
            <a:endParaRPr lang="en-US" sz="4000" b="1" dirty="0">
              <a:effectLst>
                <a:outerShdw blurRad="38100" dist="38100" dir="2700000" algn="tl">
                  <a:srgbClr val="000000">
                    <a:alpha val="43137"/>
                  </a:srgbClr>
                </a:outerShdw>
              </a:effectLst>
              <a:latin typeface="NikoshBAN" pitchFamily="2" charset="0"/>
              <a:cs typeface="NikoshBAN" pitchFamily="2" charset="0"/>
            </a:endParaRPr>
          </a:p>
        </p:txBody>
      </p:sp>
      <p:pic>
        <p:nvPicPr>
          <p:cNvPr id="11" name="Picture 10" descr="20200229_095326.jpg"/>
          <p:cNvPicPr>
            <a:picLocks noChangeAspect="1"/>
          </p:cNvPicPr>
          <p:nvPr/>
        </p:nvPicPr>
        <p:blipFill>
          <a:blip r:embed="rId3" cstate="print"/>
          <a:stretch>
            <a:fillRect/>
          </a:stretch>
        </p:blipFill>
        <p:spPr>
          <a:xfrm>
            <a:off x="2971800" y="1295400"/>
            <a:ext cx="2895600" cy="2316480"/>
          </a:xfrm>
          <a:prstGeom prst="rect">
            <a:avLst/>
          </a:prstGeom>
        </p:spPr>
      </p:pic>
    </p:spTree>
  </p:cSld>
  <p:clrMapOvr>
    <a:masterClrMapping/>
  </p:clrMapOvr>
  <p:transition spd="med">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plus(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7"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900" decel="100000" fill="hold"/>
                                        <p:tgtEl>
                                          <p:spTgt spid="3"/>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7"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900" decel="100000" fill="hold"/>
                                        <p:tgtEl>
                                          <p:spTgt spid="6"/>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7"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900" decel="100000" fill="hold"/>
                                        <p:tgtEl>
                                          <p:spTgt spid="8"/>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7"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
                                          </p:val>
                                        </p:tav>
                                        <p:tav tm="100000">
                                          <p:val>
                                            <p:strVal val="#ppt_x"/>
                                          </p:val>
                                        </p:tav>
                                      </p:tavLst>
                                    </p:anim>
                                    <p:anim calcmode="lin" valueType="num">
                                      <p:cBhvr>
                                        <p:cTn id="43" dur="900" decel="100000" fill="hold"/>
                                        <p:tgtEl>
                                          <p:spTgt spid="9"/>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900" decel="100000" fill="hold"/>
                                        <p:tgtEl>
                                          <p:spTgt spid="10"/>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7" presetClass="entr" presetSubtype="0"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fade">
                                      <p:cBhvr>
                                        <p:cTn id="57" dur="1000"/>
                                        <p:tgtEl>
                                          <p:spTgt spid="7"/>
                                        </p:tgtEl>
                                      </p:cBhvr>
                                    </p:animEffect>
                                    <p:anim calcmode="lin" valueType="num">
                                      <p:cBhvr>
                                        <p:cTn id="58" dur="1000" fill="hold"/>
                                        <p:tgtEl>
                                          <p:spTgt spid="7"/>
                                        </p:tgtEl>
                                        <p:attrNameLst>
                                          <p:attrName>ppt_x</p:attrName>
                                        </p:attrNameLst>
                                      </p:cBhvr>
                                      <p:tavLst>
                                        <p:tav tm="0">
                                          <p:val>
                                            <p:strVal val="#ppt_x"/>
                                          </p:val>
                                        </p:tav>
                                        <p:tav tm="100000">
                                          <p:val>
                                            <p:strVal val="#ppt_x"/>
                                          </p:val>
                                        </p:tav>
                                      </p:tavLst>
                                    </p:anim>
                                    <p:anim calcmode="lin" valueType="num">
                                      <p:cBhvr>
                                        <p:cTn id="59" dur="900" decel="100000" fill="hold"/>
                                        <p:tgtEl>
                                          <p:spTgt spid="7"/>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6" grpId="0" animBg="1"/>
      <p:bldP spid="7" grpId="0" animBg="1"/>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6629400" cy="1143000"/>
          </a:xfrm>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bn-BD" sz="60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মূল্যায়ন </a:t>
            </a:r>
            <a:endParaRPr lang="en-GB" sz="6000" b="1"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4" name="TextBox 3"/>
          <p:cNvSpPr txBox="1"/>
          <p:nvPr/>
        </p:nvSpPr>
        <p:spPr>
          <a:xfrm>
            <a:off x="609600" y="3352800"/>
            <a:ext cx="8229600" cy="707886"/>
          </a:xfrm>
          <a:prstGeom prst="rect">
            <a:avLst/>
          </a:prstGeom>
          <a:solidFill>
            <a:schemeClr val="accent6">
              <a:lumMod val="40000"/>
              <a:lumOff val="60000"/>
            </a:schemeClr>
          </a:solidFill>
          <a:ln w="19050">
            <a:solidFill>
              <a:srgbClr val="92D050"/>
            </a:solidFill>
          </a:ln>
        </p:spPr>
        <p:txBody>
          <a:bodyPr wrap="square" rtlCol="0">
            <a:spAutoFit/>
          </a:bodyPr>
          <a:lstStyle/>
          <a:p>
            <a:pPr marL="514350" indent="-514350">
              <a:buFont typeface="+mj-lt"/>
              <a:buAutoNum type="arabicPeriod"/>
            </a:pPr>
            <a:r>
              <a:rPr lang="bn-BD" sz="4000" b="1" dirty="0" smtClean="0">
                <a:effectLst>
                  <a:outerShdw blurRad="38100" dist="38100" dir="2700000" algn="tl">
                    <a:srgbClr val="000000">
                      <a:alpha val="43137"/>
                    </a:srgbClr>
                  </a:outerShdw>
                </a:effectLst>
                <a:latin typeface="NikoshBAN" pitchFamily="2" charset="0"/>
                <a:cs typeface="NikoshBAN" pitchFamily="2" charset="0"/>
              </a:rPr>
              <a:t>বুড়ি</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কেন</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চিন্তায়</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পড়ে</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গেল</a:t>
            </a:r>
            <a:r>
              <a:rPr lang="bn-BD" sz="4000" b="1" dirty="0" smtClean="0">
                <a:effectLst>
                  <a:outerShdw blurRad="38100" dist="38100" dir="2700000" algn="tl">
                    <a:srgbClr val="000000">
                      <a:alpha val="43137"/>
                    </a:srgbClr>
                  </a:outerShdw>
                </a:effectLst>
                <a:latin typeface="NikoshBAN" pitchFamily="2" charset="0"/>
                <a:cs typeface="NikoshBAN" pitchFamily="2" charset="0"/>
              </a:rPr>
              <a:t> </a:t>
            </a:r>
            <a:r>
              <a:rPr lang="bn-BD" sz="4000" b="1" dirty="0" smtClean="0">
                <a:effectLst>
                  <a:outerShdw blurRad="38100" dist="38100" dir="2700000" algn="tl">
                    <a:srgbClr val="000000">
                      <a:alpha val="43137"/>
                    </a:srgbClr>
                  </a:outerShdw>
                </a:effectLst>
                <a:latin typeface="NikoshBAN" pitchFamily="2" charset="0"/>
                <a:cs typeface="NikoshBAN" pitchFamily="2" charset="0"/>
              </a:rPr>
              <a:t>? </a:t>
            </a:r>
            <a:endParaRPr lang="en-GB" sz="40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5" name="TextBox 4"/>
          <p:cNvSpPr txBox="1"/>
          <p:nvPr/>
        </p:nvSpPr>
        <p:spPr>
          <a:xfrm>
            <a:off x="609600" y="4267200"/>
            <a:ext cx="6629400" cy="707886"/>
          </a:xfrm>
          <a:prstGeom prst="rect">
            <a:avLst/>
          </a:prstGeom>
          <a:solidFill>
            <a:schemeClr val="accent6">
              <a:lumMod val="40000"/>
              <a:lumOff val="60000"/>
            </a:schemeClr>
          </a:solidFill>
          <a:ln w="19050">
            <a:solidFill>
              <a:srgbClr val="92D050"/>
            </a:solidFill>
          </a:ln>
        </p:spPr>
        <p:txBody>
          <a:bodyPr wrap="square" rtlCol="0">
            <a:spAutoFit/>
          </a:bodyPr>
          <a:lstStyle/>
          <a:p>
            <a:pPr marL="514350" indent="-514350">
              <a:buAutoNum type="arabicPeriod" startAt="2"/>
            </a:pP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বাঘ</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বুড়িকে</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কি</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বলেছিল</a:t>
            </a:r>
            <a:r>
              <a:rPr lang="bn-BD" sz="4000" b="1" dirty="0" smtClean="0">
                <a:effectLst>
                  <a:outerShdw blurRad="38100" dist="38100" dir="2700000" algn="tl">
                    <a:srgbClr val="000000">
                      <a:alpha val="43137"/>
                    </a:srgbClr>
                  </a:outerShdw>
                </a:effectLst>
                <a:latin typeface="NikoshBAN" pitchFamily="2" charset="0"/>
                <a:cs typeface="NikoshBAN" pitchFamily="2" charset="0"/>
              </a:rPr>
              <a:t> </a:t>
            </a:r>
            <a:r>
              <a:rPr lang="bn-BD" sz="4000" b="1" dirty="0" smtClean="0">
                <a:effectLst>
                  <a:outerShdw blurRad="38100" dist="38100" dir="2700000" algn="tl">
                    <a:srgbClr val="000000">
                      <a:alpha val="43137"/>
                    </a:srgbClr>
                  </a:outerShdw>
                </a:effectLst>
                <a:latin typeface="NikoshBAN" pitchFamily="2" charset="0"/>
                <a:cs typeface="NikoshBAN" pitchFamily="2" charset="0"/>
              </a:rPr>
              <a:t>? </a:t>
            </a:r>
          </a:p>
        </p:txBody>
      </p:sp>
      <p:sp>
        <p:nvSpPr>
          <p:cNvPr id="6" name="TextBox 5"/>
          <p:cNvSpPr txBox="1"/>
          <p:nvPr/>
        </p:nvSpPr>
        <p:spPr>
          <a:xfrm>
            <a:off x="609600" y="5235714"/>
            <a:ext cx="6629400" cy="707886"/>
          </a:xfrm>
          <a:prstGeom prst="rect">
            <a:avLst/>
          </a:prstGeom>
          <a:solidFill>
            <a:schemeClr val="accent6">
              <a:lumMod val="40000"/>
              <a:lumOff val="60000"/>
            </a:schemeClr>
          </a:solidFill>
          <a:ln w="19050">
            <a:solidFill>
              <a:srgbClr val="92D050"/>
            </a:solidFill>
          </a:ln>
        </p:spPr>
        <p:txBody>
          <a:bodyPr wrap="square" rtlCol="0">
            <a:spAutoFit/>
          </a:bodyPr>
          <a:lstStyle/>
          <a:p>
            <a:pPr marL="514350" indent="-514350"/>
            <a:r>
              <a:rPr lang="en-US" sz="4000" b="1" dirty="0" smtClean="0">
                <a:effectLst>
                  <a:outerShdw blurRad="38100" dist="38100" dir="2700000" algn="tl">
                    <a:srgbClr val="000000">
                      <a:alpha val="43137"/>
                    </a:srgbClr>
                  </a:outerShdw>
                </a:effectLst>
                <a:latin typeface="NikoshBAN" pitchFamily="2" charset="0"/>
                <a:cs typeface="NikoshBAN" pitchFamily="2" charset="0"/>
              </a:rPr>
              <a:t>৩.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নাতনি</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বুড়িকে</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কি</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বলল</a:t>
            </a:r>
            <a:r>
              <a:rPr lang="bn-BD" sz="4000" b="1" dirty="0" smtClean="0">
                <a:effectLst>
                  <a:outerShdw blurRad="38100" dist="38100" dir="2700000" algn="tl">
                    <a:srgbClr val="000000">
                      <a:alpha val="43137"/>
                    </a:srgbClr>
                  </a:outerShdw>
                </a:effectLst>
                <a:latin typeface="NikoshBAN" pitchFamily="2" charset="0"/>
                <a:cs typeface="NikoshBAN" pitchFamily="2" charset="0"/>
              </a:rPr>
              <a:t> </a:t>
            </a:r>
            <a:r>
              <a:rPr lang="bn-BD" sz="4000" b="1" dirty="0" smtClean="0">
                <a:effectLst>
                  <a:outerShdw blurRad="38100" dist="38100" dir="2700000" algn="tl">
                    <a:srgbClr val="000000">
                      <a:alpha val="43137"/>
                    </a:srgbClr>
                  </a:outerShdw>
                </a:effectLst>
                <a:latin typeface="NikoshBAN" pitchFamily="2" charset="0"/>
                <a:cs typeface="NikoshBAN" pitchFamily="2" charset="0"/>
              </a:rPr>
              <a:t>? </a:t>
            </a:r>
          </a:p>
        </p:txBody>
      </p:sp>
    </p:spTree>
  </p:cSld>
  <p:clrMapOvr>
    <a:masterClrMapping/>
  </p:clrMapOvr>
  <p:transition spd="med">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5638800" cy="1020762"/>
          </a:xfrm>
          <a:solidFill>
            <a:schemeClr val="accent3">
              <a:lumMod val="75000"/>
            </a:schemeClr>
          </a:solidFill>
          <a:ln w="28575">
            <a:solidFill>
              <a:srgbClr val="C00000"/>
            </a:solidFill>
          </a:ln>
        </p:spPr>
        <p:txBody>
          <a:bodyPr>
            <a:noAutofit/>
          </a:bodyPr>
          <a:lstStyle/>
          <a:p>
            <a:r>
              <a:rPr lang="bn-BD" sz="7200" b="1" dirty="0" smtClean="0">
                <a:latin typeface="NikoshBAN" pitchFamily="2" charset="0"/>
                <a:cs typeface="NikoshBAN" pitchFamily="2" charset="0"/>
              </a:rPr>
              <a:t>ধন্যবাদ</a:t>
            </a:r>
            <a:r>
              <a:rPr lang="bn-BD" sz="4000" b="1" dirty="0" smtClean="0">
                <a:latin typeface="NikoshBAN" pitchFamily="2" charset="0"/>
                <a:cs typeface="NikoshBAN" pitchFamily="2" charset="0"/>
              </a:rPr>
              <a:t> </a:t>
            </a:r>
            <a:endParaRPr lang="en-GB" sz="4000" b="1" dirty="0">
              <a:latin typeface="NikoshBAN" pitchFamily="2" charset="0"/>
              <a:cs typeface="NikoshBAN" pitchFamily="2" charset="0"/>
            </a:endParaRPr>
          </a:p>
        </p:txBody>
      </p:sp>
      <p:pic>
        <p:nvPicPr>
          <p:cNvPr id="5" name="Content Placeholder 4" descr="1 (42).jpg"/>
          <p:cNvPicPr>
            <a:picLocks noGrp="1" noChangeAspect="1"/>
          </p:cNvPicPr>
          <p:nvPr>
            <p:ph idx="1"/>
          </p:nvPr>
        </p:nvPicPr>
        <p:blipFill>
          <a:blip r:embed="rId3"/>
          <a:stretch>
            <a:fillRect/>
          </a:stretch>
        </p:blipFill>
        <p:spPr>
          <a:xfrm>
            <a:off x="2667000" y="1981200"/>
            <a:ext cx="3505200" cy="4381500"/>
          </a:xfrm>
        </p:spPr>
      </p:pic>
    </p:spTree>
  </p:cSld>
  <p:clrMapOvr>
    <a:masterClrMapping/>
  </p:clrMapOvr>
  <p:transition spd="med">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228600" y="2286000"/>
            <a:ext cx="4953000" cy="2819400"/>
          </a:xfrm>
          <a:prstGeom prst="rect">
            <a:avLst/>
          </a:prstGeom>
          <a:ln w="76200">
            <a:solidFill>
              <a:schemeClr val="tx1">
                <a:lumMod val="95000"/>
                <a:lumOff val="5000"/>
              </a:schemeClr>
            </a:solidFill>
          </a:ln>
        </p:spPr>
        <p:style>
          <a:lnRef idx="0">
            <a:schemeClr val="accent1"/>
          </a:lnRef>
          <a:fillRef idx="3">
            <a:schemeClr val="accent1"/>
          </a:fillRef>
          <a:effectRef idx="3">
            <a:schemeClr val="accent1"/>
          </a:effectRef>
          <a:fontRef idx="minor">
            <a:schemeClr val="lt1"/>
          </a:fontRef>
        </p:style>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NikoshBAN" pitchFamily="2" charset="0"/>
                <a:ea typeface="+mj-ea"/>
                <a:cs typeface="NikoshBAN" pitchFamily="2" charset="0"/>
              </a:rPr>
              <a:t>মো: </a:t>
            </a:r>
            <a:r>
              <a:rPr kumimoji="0" lang="en-US" sz="4000" b="0" i="0" u="none" strike="noStrike" kern="1200" cap="none" spc="0" normalizeH="0" baseline="0" noProof="0" dirty="0" err="1" smtClean="0">
                <a:ln>
                  <a:noFill/>
                </a:ln>
                <a:solidFill>
                  <a:schemeClr val="tx1"/>
                </a:solidFill>
                <a:effectLst/>
                <a:uLnTx/>
                <a:uFillTx/>
                <a:latin typeface="NikoshBAN" pitchFamily="2" charset="0"/>
                <a:ea typeface="+mj-ea"/>
                <a:cs typeface="NikoshBAN" pitchFamily="2" charset="0"/>
              </a:rPr>
              <a:t>আলমগীর</a:t>
            </a:r>
            <a:r>
              <a:rPr kumimoji="0" lang="en-US" sz="4000" b="0" i="0" u="none" strike="noStrike" kern="1200" cap="none" spc="0" normalizeH="0" baseline="0" noProof="0" dirty="0" smtClean="0">
                <a:ln>
                  <a:noFill/>
                </a:ln>
                <a:solidFill>
                  <a:schemeClr val="tx1"/>
                </a:solidFill>
                <a:effectLst/>
                <a:uLnTx/>
                <a:uFillTx/>
                <a:latin typeface="NikoshBAN" pitchFamily="2" charset="0"/>
                <a:ea typeface="+mj-ea"/>
                <a:cs typeface="NikoshBAN" pitchFamily="2" charset="0"/>
              </a:rPr>
              <a:t> </a:t>
            </a:r>
            <a:r>
              <a:rPr kumimoji="0" lang="en-US" sz="4000" b="0" i="0" u="none" strike="noStrike" kern="1200" cap="none" spc="0" normalizeH="0" baseline="0" noProof="0" dirty="0" err="1" smtClean="0">
                <a:ln>
                  <a:noFill/>
                </a:ln>
                <a:solidFill>
                  <a:schemeClr val="tx1"/>
                </a:solidFill>
                <a:effectLst/>
                <a:uLnTx/>
                <a:uFillTx/>
                <a:latin typeface="NikoshBAN" pitchFamily="2" charset="0"/>
                <a:ea typeface="+mj-ea"/>
                <a:cs typeface="NikoshBAN" pitchFamily="2" charset="0"/>
              </a:rPr>
              <a:t>হোসেন</a:t>
            </a:r>
            <a:r>
              <a:rPr kumimoji="0" lang="bn-BD" sz="4000" b="0" i="0" u="none" strike="noStrike" kern="1200" cap="none" spc="0" normalizeH="0" baseline="0" noProof="0" dirty="0" smtClean="0">
                <a:ln>
                  <a:noFill/>
                </a:ln>
                <a:solidFill>
                  <a:schemeClr val="tx1"/>
                </a:solidFill>
                <a:effectLst/>
                <a:uLnTx/>
                <a:uFillTx/>
                <a:latin typeface="NikoshBAN" pitchFamily="2" charset="0"/>
                <a:ea typeface="+mj-ea"/>
                <a:cs typeface="NikoshBAN" pitchFamily="2" charset="0"/>
              </a:rPr>
              <a:t/>
            </a:r>
            <a:br>
              <a:rPr kumimoji="0" lang="bn-BD" sz="4000" b="0" i="0" u="none" strike="noStrike" kern="1200" cap="none" spc="0" normalizeH="0" baseline="0" noProof="0" dirty="0" smtClean="0">
                <a:ln>
                  <a:noFill/>
                </a:ln>
                <a:solidFill>
                  <a:schemeClr val="tx1"/>
                </a:solidFill>
                <a:effectLst/>
                <a:uLnTx/>
                <a:uFillTx/>
                <a:latin typeface="NikoshBAN" pitchFamily="2" charset="0"/>
                <a:ea typeface="+mj-ea"/>
                <a:cs typeface="NikoshBAN" pitchFamily="2" charset="0"/>
              </a:rPr>
            </a:br>
            <a:r>
              <a:rPr kumimoji="0" lang="bn-BD" sz="4000" b="0" i="0" u="none" strike="noStrike" kern="1200" cap="none" spc="0" normalizeH="0" baseline="0" noProof="0" dirty="0" smtClean="0">
                <a:ln>
                  <a:noFill/>
                </a:ln>
                <a:solidFill>
                  <a:schemeClr val="tx1"/>
                </a:solidFill>
                <a:effectLst/>
                <a:uLnTx/>
                <a:uFillTx/>
                <a:latin typeface="NikoshBAN" pitchFamily="2" charset="0"/>
                <a:ea typeface="+mj-ea"/>
                <a:cs typeface="NikoshBAN" pitchFamily="2" charset="0"/>
              </a:rPr>
              <a:t>সহকার</a:t>
            </a:r>
            <a:r>
              <a:rPr lang="en-US" sz="4000" noProof="0" dirty="0" smtClean="0">
                <a:latin typeface="NikoshBAN" pitchFamily="2" charset="0"/>
                <a:ea typeface="+mj-ea"/>
                <a:cs typeface="NikoshBAN" pitchFamily="2" charset="0"/>
              </a:rPr>
              <a:t>ী</a:t>
            </a:r>
            <a:r>
              <a:rPr kumimoji="0" lang="bn-BD" sz="4000" b="0" i="0" u="none" strike="noStrike" kern="1200" cap="none" spc="0" normalizeH="0" baseline="0" noProof="0" dirty="0" smtClean="0">
                <a:ln>
                  <a:noFill/>
                </a:ln>
                <a:solidFill>
                  <a:schemeClr val="tx1"/>
                </a:solidFill>
                <a:effectLst/>
                <a:uLnTx/>
                <a:uFillTx/>
                <a:latin typeface="NikoshBAN" pitchFamily="2" charset="0"/>
                <a:ea typeface="+mj-ea"/>
                <a:cs typeface="NikoshBAN" pitchFamily="2" charset="0"/>
              </a:rPr>
              <a:t> শিক্ষক </a:t>
            </a:r>
            <a:br>
              <a:rPr kumimoji="0" lang="bn-BD" sz="4000" b="0" i="0" u="none" strike="noStrike" kern="1200" cap="none" spc="0" normalizeH="0" baseline="0" noProof="0" dirty="0" smtClean="0">
                <a:ln>
                  <a:noFill/>
                </a:ln>
                <a:solidFill>
                  <a:schemeClr val="tx1"/>
                </a:solidFill>
                <a:effectLst/>
                <a:uLnTx/>
                <a:uFillTx/>
                <a:latin typeface="NikoshBAN" pitchFamily="2" charset="0"/>
                <a:ea typeface="+mj-ea"/>
                <a:cs typeface="NikoshBAN" pitchFamily="2" charset="0"/>
              </a:rPr>
            </a:br>
            <a:r>
              <a:rPr kumimoji="0" lang="en-US" sz="4000" b="0" i="0" u="none" strike="noStrike" kern="1200" cap="none" spc="0" normalizeH="0" baseline="0" noProof="0" dirty="0" err="1" smtClean="0">
                <a:ln>
                  <a:noFill/>
                </a:ln>
                <a:solidFill>
                  <a:schemeClr val="tx1"/>
                </a:solidFill>
                <a:effectLst/>
                <a:uLnTx/>
                <a:uFillTx/>
                <a:latin typeface="NikoshBAN" pitchFamily="2" charset="0"/>
                <a:ea typeface="+mj-ea"/>
                <a:cs typeface="NikoshBAN" pitchFamily="2" charset="0"/>
              </a:rPr>
              <a:t>পূর্ব</a:t>
            </a:r>
            <a:r>
              <a:rPr kumimoji="0" lang="en-US" sz="4000" b="0" i="0" u="none" strike="noStrike" kern="1200" cap="none" spc="0" normalizeH="0" baseline="0" noProof="0" dirty="0" smtClean="0">
                <a:ln>
                  <a:noFill/>
                </a:ln>
                <a:solidFill>
                  <a:schemeClr val="tx1"/>
                </a:solidFill>
                <a:effectLst/>
                <a:uLnTx/>
                <a:uFillTx/>
                <a:latin typeface="NikoshBAN" pitchFamily="2" charset="0"/>
                <a:ea typeface="+mj-ea"/>
                <a:cs typeface="NikoshBAN" pitchFamily="2" charset="0"/>
              </a:rPr>
              <a:t> </a:t>
            </a:r>
            <a:r>
              <a:rPr kumimoji="0" lang="en-US" sz="4000" b="0" i="0" u="none" strike="noStrike" kern="1200" cap="none" spc="0" normalizeH="0" baseline="0" noProof="0" dirty="0" err="1" smtClean="0">
                <a:ln>
                  <a:noFill/>
                </a:ln>
                <a:solidFill>
                  <a:schemeClr val="tx1"/>
                </a:solidFill>
                <a:effectLst/>
                <a:uLnTx/>
                <a:uFillTx/>
                <a:latin typeface="NikoshBAN" pitchFamily="2" charset="0"/>
                <a:ea typeface="+mj-ea"/>
                <a:cs typeface="NikoshBAN" pitchFamily="2" charset="0"/>
              </a:rPr>
              <a:t>বাসুলী</a:t>
            </a:r>
            <a:r>
              <a:rPr kumimoji="0" lang="bn-BD" sz="4000" b="0" i="0" u="none" strike="noStrike" kern="1200" cap="none" spc="0" normalizeH="0" baseline="0" noProof="0" dirty="0" smtClean="0">
                <a:ln>
                  <a:noFill/>
                </a:ln>
                <a:solidFill>
                  <a:schemeClr val="tx1"/>
                </a:solidFill>
                <a:effectLst/>
                <a:uLnTx/>
                <a:uFillTx/>
                <a:latin typeface="NikoshBAN" pitchFamily="2" charset="0"/>
                <a:ea typeface="+mj-ea"/>
                <a:cs typeface="NikoshBAN" pitchFamily="2" charset="0"/>
              </a:rPr>
              <a:t> সর</a:t>
            </a:r>
            <a:r>
              <a:rPr kumimoji="0" lang="en-US" sz="4000" b="0" i="0" u="none" strike="noStrike" kern="1200" cap="none" spc="0" normalizeH="0" baseline="0" noProof="0" dirty="0" smtClean="0">
                <a:ln>
                  <a:noFill/>
                </a:ln>
                <a:solidFill>
                  <a:schemeClr val="tx1"/>
                </a:solidFill>
                <a:effectLst/>
                <a:uLnTx/>
                <a:uFillTx/>
                <a:latin typeface="NikoshBAN" pitchFamily="2" charset="0"/>
                <a:ea typeface="+mj-ea"/>
                <a:cs typeface="NikoshBAN" pitchFamily="2" charset="0"/>
              </a:rPr>
              <a:t>.</a:t>
            </a:r>
            <a:r>
              <a:rPr kumimoji="0" lang="bn-BD" sz="4000" b="0" i="0" u="none" strike="noStrike" kern="1200" cap="none" spc="0" normalizeH="0" baseline="0" noProof="0" dirty="0" smtClean="0">
                <a:ln>
                  <a:noFill/>
                </a:ln>
                <a:solidFill>
                  <a:schemeClr val="tx1"/>
                </a:solidFill>
                <a:effectLst/>
                <a:uLnTx/>
                <a:uFillTx/>
                <a:latin typeface="NikoshBAN" pitchFamily="2" charset="0"/>
                <a:ea typeface="+mj-ea"/>
                <a:cs typeface="NikoshBAN" pitchFamily="2" charset="0"/>
              </a:rPr>
              <a:t> প্রাথ</a:t>
            </a:r>
            <a:r>
              <a:rPr kumimoji="0" lang="en-US" sz="4000" b="0" i="0" u="none" strike="noStrike" kern="1200" cap="none" spc="0" normalizeH="0" baseline="0" noProof="0" dirty="0" smtClean="0">
                <a:ln>
                  <a:noFill/>
                </a:ln>
                <a:solidFill>
                  <a:schemeClr val="tx1"/>
                </a:solidFill>
                <a:effectLst/>
                <a:uLnTx/>
                <a:uFillTx/>
                <a:latin typeface="NikoshBAN" pitchFamily="2" charset="0"/>
                <a:ea typeface="+mj-ea"/>
                <a:cs typeface="NikoshBAN" pitchFamily="2" charset="0"/>
              </a:rPr>
              <a:t>.</a:t>
            </a:r>
            <a:r>
              <a:rPr kumimoji="0" lang="bn-BD" sz="4000" b="0" i="0" u="none" strike="noStrike" kern="1200" cap="none" spc="0" normalizeH="0" baseline="0" noProof="0" dirty="0" smtClean="0">
                <a:ln>
                  <a:noFill/>
                </a:ln>
                <a:solidFill>
                  <a:schemeClr val="tx1"/>
                </a:solidFill>
                <a:effectLst/>
                <a:uLnTx/>
                <a:uFillTx/>
                <a:latin typeface="NikoshBAN" pitchFamily="2" charset="0"/>
                <a:ea typeface="+mj-ea"/>
                <a:cs typeface="NikoshBAN" pitchFamily="2" charset="0"/>
              </a:rPr>
              <a:t> বিদ্যালয়</a:t>
            </a:r>
            <a:br>
              <a:rPr kumimoji="0" lang="bn-BD" sz="4000" b="0" i="0" u="none" strike="noStrike" kern="1200" cap="none" spc="0" normalizeH="0" baseline="0" noProof="0" dirty="0" smtClean="0">
                <a:ln>
                  <a:noFill/>
                </a:ln>
                <a:solidFill>
                  <a:schemeClr val="tx1"/>
                </a:solidFill>
                <a:effectLst/>
                <a:uLnTx/>
                <a:uFillTx/>
                <a:latin typeface="NikoshBAN" pitchFamily="2" charset="0"/>
                <a:ea typeface="+mj-ea"/>
                <a:cs typeface="NikoshBAN" pitchFamily="2" charset="0"/>
              </a:rPr>
            </a:br>
            <a:r>
              <a:rPr kumimoji="0" lang="en-US" sz="4000" b="0" i="0" u="none" strike="noStrike" kern="1200" cap="none" spc="0" normalizeH="0" baseline="0" noProof="0" dirty="0" err="1" smtClean="0">
                <a:ln>
                  <a:noFill/>
                </a:ln>
                <a:solidFill>
                  <a:schemeClr val="tx1"/>
                </a:solidFill>
                <a:effectLst/>
                <a:uLnTx/>
                <a:uFillTx/>
                <a:latin typeface="NikoshBAN" pitchFamily="2" charset="0"/>
                <a:ea typeface="+mj-ea"/>
                <a:cs typeface="NikoshBAN" pitchFamily="2" charset="0"/>
              </a:rPr>
              <a:t>খানসামা</a:t>
            </a:r>
            <a:r>
              <a:rPr kumimoji="0" lang="bn-BD" sz="4000" b="0" i="0" u="none" strike="noStrike" kern="1200" cap="none" spc="0" normalizeH="0" baseline="0" noProof="0" dirty="0" smtClean="0">
                <a:ln>
                  <a:noFill/>
                </a:ln>
                <a:solidFill>
                  <a:schemeClr val="tx1"/>
                </a:solidFill>
                <a:effectLst/>
                <a:uLnTx/>
                <a:uFillTx/>
                <a:latin typeface="NikoshBAN" pitchFamily="2" charset="0"/>
                <a:ea typeface="+mj-ea"/>
                <a:cs typeface="NikoshBAN" pitchFamily="2" charset="0"/>
              </a:rPr>
              <a:t>, দিনাজপুর </a:t>
            </a:r>
            <a:r>
              <a:rPr lang="en-US" sz="4000" dirty="0" smtClean="0">
                <a:latin typeface="NikoshBAN" pitchFamily="2" charset="0"/>
                <a:ea typeface="+mj-ea"/>
                <a:cs typeface="NikoshBAN" pitchFamily="2" charset="0"/>
              </a:rPr>
              <a: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4000" b="0" i="0" u="none" strike="noStrike" kern="1200" cap="none" spc="0" normalizeH="0" baseline="0" noProof="0" dirty="0">
              <a:ln>
                <a:noFill/>
              </a:ln>
              <a:solidFill>
                <a:schemeClr val="tx1"/>
              </a:solidFill>
              <a:effectLst/>
              <a:uLnTx/>
              <a:uFillTx/>
              <a:latin typeface="NikoshBAN" pitchFamily="2" charset="0"/>
              <a:ea typeface="+mj-ea"/>
              <a:cs typeface="NikoshBAN" pitchFamily="2" charset="0"/>
            </a:endParaRPr>
          </a:p>
        </p:txBody>
      </p:sp>
      <p:pic>
        <p:nvPicPr>
          <p:cNvPr id="3" name="Picture 2" descr="20190916_093801.jpg"/>
          <p:cNvPicPr>
            <a:picLocks noChangeAspect="1"/>
          </p:cNvPicPr>
          <p:nvPr/>
        </p:nvPicPr>
        <p:blipFill>
          <a:blip r:embed="rId3" cstate="print"/>
          <a:stretch>
            <a:fillRect/>
          </a:stretch>
        </p:blipFill>
        <p:spPr>
          <a:xfrm>
            <a:off x="5334000" y="1524000"/>
            <a:ext cx="3581400" cy="447590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Title 3"/>
          <p:cNvSpPr txBox="1">
            <a:spLocks/>
          </p:cNvSpPr>
          <p:nvPr/>
        </p:nvSpPr>
        <p:spPr>
          <a:xfrm>
            <a:off x="914400" y="228600"/>
            <a:ext cx="7543800" cy="761999"/>
          </a:xfrm>
          <a:prstGeom prst="rect">
            <a:avLst/>
          </a:prstGeom>
          <a:ln w="76200">
            <a:solidFill>
              <a:schemeClr val="accent4">
                <a:lumMod val="75000"/>
              </a:schemeClr>
            </a:solidFill>
          </a:ln>
        </p:spPr>
        <p:style>
          <a:lnRef idx="3">
            <a:schemeClr val="lt1"/>
          </a:lnRef>
          <a:fillRef idx="1">
            <a:schemeClr val="accent3"/>
          </a:fillRef>
          <a:effectRef idx="1">
            <a:schemeClr val="accent3"/>
          </a:effectRef>
          <a:fontRef idx="minor">
            <a:schemeClr val="lt1"/>
          </a:fontRef>
        </p:style>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err="1" smtClean="0">
                <a:latin typeface="NikoshBAN" pitchFamily="2" charset="0"/>
                <a:ea typeface="+mj-ea"/>
                <a:cs typeface="NikoshBAN" pitchFamily="2" charset="0"/>
              </a:rPr>
              <a:t>শিক্ষক</a:t>
            </a:r>
            <a:r>
              <a:rPr lang="en-US" sz="4400" dirty="0" smtClean="0">
                <a:latin typeface="NikoshBAN" pitchFamily="2" charset="0"/>
                <a:ea typeface="+mj-ea"/>
                <a:cs typeface="NikoshBAN" pitchFamily="2" charset="0"/>
              </a:rPr>
              <a:t> </a:t>
            </a:r>
            <a:r>
              <a:rPr lang="en-US" sz="4400" dirty="0" err="1" smtClean="0">
                <a:latin typeface="NikoshBAN" pitchFamily="2" charset="0"/>
                <a:ea typeface="+mj-ea"/>
                <a:cs typeface="NikoshBAN" pitchFamily="2" charset="0"/>
              </a:rPr>
              <a:t>পরিচিতি</a:t>
            </a:r>
            <a:endParaRPr kumimoji="0" lang="en-GB" sz="4400" b="0" i="0" u="none" strike="noStrike" kern="1200" cap="none" spc="0" normalizeH="0" baseline="0" noProof="0" dirty="0">
              <a:ln>
                <a:noFill/>
              </a:ln>
              <a:solidFill>
                <a:schemeClr val="tx1"/>
              </a:solidFill>
              <a:effectLst/>
              <a:uLnTx/>
              <a:uFillTx/>
              <a:latin typeface="NikoshBAN" pitchFamily="2" charset="0"/>
              <a:ea typeface="+mj-ea"/>
              <a:cs typeface="NikoshBAN" pitchFamily="2" charset="0"/>
            </a:endParaRPr>
          </a:p>
        </p:txBody>
      </p:sp>
    </p:spTree>
  </p:cSld>
  <p:clrMapOvr>
    <a:masterClrMapping/>
  </p:clrMapOvr>
  <p:transition spd="med">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plus(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edge">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905000"/>
            <a:ext cx="7620000" cy="4154984"/>
          </a:xfrm>
          <a:prstGeom prst="rect">
            <a:avLst/>
          </a:prstGeom>
          <a:solidFill>
            <a:schemeClr val="accent4">
              <a:lumMod val="20000"/>
              <a:lumOff val="80000"/>
            </a:schemeClr>
          </a:solidFill>
          <a:ln w="76200">
            <a:solidFill>
              <a:schemeClr val="tx1"/>
            </a:solidFill>
          </a:ln>
        </p:spPr>
        <p:txBody>
          <a:bodyPr wrap="square" rtlCol="0">
            <a:spAutoFit/>
          </a:bodyPr>
          <a:lstStyle/>
          <a:p>
            <a:r>
              <a:rPr lang="bn-BD" sz="4400" b="1" dirty="0" smtClean="0">
                <a:effectLst>
                  <a:outerShdw blurRad="38100" dist="38100" dir="2700000" algn="tl">
                    <a:srgbClr val="000000">
                      <a:alpha val="43137"/>
                    </a:srgbClr>
                  </a:outerShdw>
                </a:effectLst>
                <a:latin typeface="NikoshBAN" pitchFamily="2" charset="0"/>
                <a:cs typeface="NikoshBAN" pitchFamily="2" charset="0"/>
              </a:rPr>
              <a:t>শ্রেণি </a:t>
            </a:r>
            <a:r>
              <a:rPr lang="en-US" sz="4400" b="1" dirty="0" smtClean="0">
                <a:effectLst>
                  <a:outerShdw blurRad="38100" dist="38100" dir="2700000" algn="tl">
                    <a:srgbClr val="000000">
                      <a:alpha val="43137"/>
                    </a:srgbClr>
                  </a:outerShdw>
                </a:effectLst>
                <a:latin typeface="NikoshBAN" pitchFamily="2" charset="0"/>
                <a:cs typeface="NikoshBAN" pitchFamily="2" charset="0"/>
              </a:rPr>
              <a:t>:</a:t>
            </a:r>
            <a:r>
              <a:rPr lang="bn-BD" sz="4400" b="1" dirty="0" smtClean="0">
                <a:effectLst>
                  <a:outerShdw blurRad="38100" dist="38100" dir="2700000" algn="tl">
                    <a:srgbClr val="000000">
                      <a:alpha val="43137"/>
                    </a:srgbClr>
                  </a:outerShdw>
                </a:effectLst>
                <a:latin typeface="NikoshBAN" pitchFamily="2" charset="0"/>
                <a:cs typeface="NikoshBAN" pitchFamily="2" charset="0"/>
              </a:rPr>
              <a:t> </a:t>
            </a:r>
            <a:r>
              <a:rPr lang="en-US" sz="4400" b="1" dirty="0" smtClean="0">
                <a:effectLst>
                  <a:outerShdw blurRad="38100" dist="38100" dir="2700000" algn="tl">
                    <a:srgbClr val="000000">
                      <a:alpha val="43137"/>
                    </a:srgbClr>
                  </a:outerShdw>
                </a:effectLst>
                <a:latin typeface="NikoshBAN" pitchFamily="2" charset="0"/>
                <a:cs typeface="NikoshBAN" pitchFamily="2" charset="0"/>
              </a:rPr>
              <a:t>3য়</a:t>
            </a:r>
            <a:endParaRPr lang="bn-BD" sz="4400" b="1" dirty="0" smtClean="0">
              <a:effectLst>
                <a:outerShdw blurRad="38100" dist="38100" dir="2700000" algn="tl">
                  <a:srgbClr val="000000">
                    <a:alpha val="43137"/>
                  </a:srgbClr>
                </a:outerShdw>
              </a:effectLst>
              <a:latin typeface="NikoshBAN" pitchFamily="2" charset="0"/>
              <a:cs typeface="NikoshBAN" pitchFamily="2" charset="0"/>
            </a:endParaRPr>
          </a:p>
          <a:p>
            <a:r>
              <a:rPr lang="bn-BD" sz="4400" b="1" dirty="0" smtClean="0">
                <a:effectLst>
                  <a:outerShdw blurRad="38100" dist="38100" dir="2700000" algn="tl">
                    <a:srgbClr val="000000">
                      <a:alpha val="43137"/>
                    </a:srgbClr>
                  </a:outerShdw>
                </a:effectLst>
                <a:latin typeface="NikoshBAN" pitchFamily="2" charset="0"/>
                <a:cs typeface="NikoshBAN" pitchFamily="2" charset="0"/>
              </a:rPr>
              <a:t>বিষয় </a:t>
            </a:r>
            <a:r>
              <a:rPr lang="en-US" sz="4400" b="1" dirty="0" smtClean="0">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effectLst>
                  <a:outerShdw blurRad="38100" dist="38100" dir="2700000" algn="tl">
                    <a:srgbClr val="000000">
                      <a:alpha val="43137"/>
                    </a:srgbClr>
                  </a:outerShdw>
                </a:effectLst>
                <a:latin typeface="NikoshBAN" pitchFamily="2" charset="0"/>
                <a:cs typeface="NikoshBAN" pitchFamily="2" charset="0"/>
              </a:rPr>
              <a:t>বাংলা</a:t>
            </a:r>
            <a:endParaRPr lang="bn-BD" sz="4400" b="1" dirty="0" smtClean="0">
              <a:effectLst>
                <a:outerShdw blurRad="38100" dist="38100" dir="2700000" algn="tl">
                  <a:srgbClr val="000000">
                    <a:alpha val="43137"/>
                  </a:srgbClr>
                </a:outerShdw>
              </a:effectLst>
              <a:latin typeface="NikoshBAN" pitchFamily="2" charset="0"/>
              <a:cs typeface="NikoshBAN" pitchFamily="2" charset="0"/>
            </a:endParaRPr>
          </a:p>
          <a:p>
            <a:r>
              <a:rPr lang="bn-BD" sz="4400" b="1" dirty="0" smtClean="0">
                <a:effectLst>
                  <a:outerShdw blurRad="38100" dist="38100" dir="2700000" algn="tl">
                    <a:srgbClr val="000000">
                      <a:alpha val="43137"/>
                    </a:srgbClr>
                  </a:outerShdw>
                </a:effectLst>
                <a:latin typeface="NikoshBAN" pitchFamily="2" charset="0"/>
                <a:cs typeface="NikoshBAN" pitchFamily="2" charset="0"/>
              </a:rPr>
              <a:t>পাঠ </a:t>
            </a:r>
            <a:r>
              <a:rPr lang="en-US" sz="4400" b="1" dirty="0" smtClean="0">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effectLst>
                  <a:outerShdw blurRad="38100" dist="38100" dir="2700000" algn="tl">
                    <a:srgbClr val="000000">
                      <a:alpha val="43137"/>
                    </a:srgbClr>
                  </a:outerShdw>
                </a:effectLst>
                <a:latin typeface="NikoshBAN" pitchFamily="2" charset="0"/>
                <a:cs typeface="NikoshBAN" pitchFamily="2" charset="0"/>
              </a:rPr>
              <a:t>কুজোঁ</a:t>
            </a:r>
            <a:r>
              <a:rPr lang="en-US" sz="4400" b="1" dirty="0" smtClean="0">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effectLst>
                  <a:outerShdw blurRad="38100" dist="38100" dir="2700000" algn="tl">
                    <a:srgbClr val="000000">
                      <a:alpha val="43137"/>
                    </a:srgbClr>
                  </a:outerShdw>
                </a:effectLst>
                <a:latin typeface="NikoshBAN" pitchFamily="2" charset="0"/>
                <a:cs typeface="NikoshBAN" pitchFamily="2" charset="0"/>
              </a:rPr>
              <a:t>বুড়ির</a:t>
            </a:r>
            <a:r>
              <a:rPr lang="en-US" sz="4400" b="1" dirty="0" smtClean="0">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effectLst>
                  <a:outerShdw blurRad="38100" dist="38100" dir="2700000" algn="tl">
                    <a:srgbClr val="000000">
                      <a:alpha val="43137"/>
                    </a:srgbClr>
                  </a:outerShdw>
                </a:effectLst>
                <a:latin typeface="NikoshBAN" pitchFamily="2" charset="0"/>
                <a:cs typeface="NikoshBAN" pitchFamily="2" charset="0"/>
              </a:rPr>
              <a:t>গল্প</a:t>
            </a:r>
            <a:endParaRPr lang="en-US" sz="4400" b="1" dirty="0" smtClean="0">
              <a:effectLst>
                <a:outerShdw blurRad="38100" dist="38100" dir="2700000" algn="tl">
                  <a:srgbClr val="000000">
                    <a:alpha val="43137"/>
                  </a:srgbClr>
                </a:outerShdw>
              </a:effectLst>
              <a:latin typeface="NikoshBAN" pitchFamily="2" charset="0"/>
              <a:cs typeface="NikoshBAN" pitchFamily="2" charset="0"/>
            </a:endParaRPr>
          </a:p>
          <a:p>
            <a:r>
              <a:rPr lang="en-US" sz="4400" b="1" dirty="0" err="1" smtClean="0">
                <a:effectLst>
                  <a:outerShdw blurRad="38100" dist="38100" dir="2700000" algn="tl">
                    <a:srgbClr val="000000">
                      <a:alpha val="43137"/>
                    </a:srgbClr>
                  </a:outerShdw>
                </a:effectLst>
                <a:latin typeface="NikoshBAN" pitchFamily="2" charset="0"/>
                <a:cs typeface="NikoshBAN" pitchFamily="2" charset="0"/>
              </a:rPr>
              <a:t>পিরিয়ড</a:t>
            </a:r>
            <a:r>
              <a:rPr lang="en-US" sz="4400" b="1" dirty="0" smtClean="0">
                <a:effectLst>
                  <a:outerShdw blurRad="38100" dist="38100" dir="2700000" algn="tl">
                    <a:srgbClr val="000000">
                      <a:alpha val="43137"/>
                    </a:srgbClr>
                  </a:outerShdw>
                </a:effectLst>
                <a:latin typeface="NikoshBAN" pitchFamily="2" charset="0"/>
                <a:cs typeface="NikoshBAN" pitchFamily="2" charset="0"/>
              </a:rPr>
              <a:t>: </a:t>
            </a:r>
            <a:r>
              <a:rPr lang="en-US" sz="4400" b="1" dirty="0" smtClean="0">
                <a:effectLst>
                  <a:outerShdw blurRad="38100" dist="38100" dir="2700000" algn="tl">
                    <a:srgbClr val="000000">
                      <a:alpha val="43137"/>
                    </a:srgbClr>
                  </a:outerShdw>
                </a:effectLst>
                <a:latin typeface="NikoshBAN" pitchFamily="2" charset="0"/>
                <a:cs typeface="NikoshBAN" pitchFamily="2" charset="0"/>
              </a:rPr>
              <a:t>2</a:t>
            </a:r>
            <a:endParaRPr lang="bn-BD" sz="4400" b="1" dirty="0" smtClean="0">
              <a:effectLst>
                <a:outerShdw blurRad="38100" dist="38100" dir="2700000" algn="tl">
                  <a:srgbClr val="000000">
                    <a:alpha val="43137"/>
                  </a:srgbClr>
                </a:outerShdw>
              </a:effectLst>
              <a:latin typeface="NikoshBAN" pitchFamily="2" charset="0"/>
              <a:cs typeface="NikoshBAN" pitchFamily="2" charset="0"/>
            </a:endParaRPr>
          </a:p>
          <a:p>
            <a:r>
              <a:rPr lang="bn-BD" sz="4400" b="1" dirty="0" smtClean="0">
                <a:effectLst>
                  <a:outerShdw blurRad="38100" dist="38100" dir="2700000" algn="tl">
                    <a:srgbClr val="000000">
                      <a:alpha val="43137"/>
                    </a:srgbClr>
                  </a:outerShdw>
                </a:effectLst>
                <a:latin typeface="NikoshBAN" pitchFamily="2" charset="0"/>
                <a:cs typeface="NikoshBAN" pitchFamily="2" charset="0"/>
              </a:rPr>
              <a:t>পাঠ্যাংশ</a:t>
            </a:r>
            <a:r>
              <a:rPr lang="en-US" sz="4400" b="1" dirty="0" smtClean="0">
                <a:effectLst>
                  <a:outerShdw blurRad="38100" dist="38100" dir="2700000" algn="tl">
                    <a:srgbClr val="000000">
                      <a:alpha val="43137"/>
                    </a:srgbClr>
                  </a:outerShdw>
                </a:effectLst>
                <a:latin typeface="NikoshBAN" pitchFamily="2" charset="0"/>
                <a:cs typeface="NikoshBAN" pitchFamily="2" charset="0"/>
              </a:rPr>
              <a:t> :</a:t>
            </a:r>
            <a:r>
              <a:rPr lang="bn-BD" sz="4400" b="1" dirty="0" smtClean="0">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effectLst>
                  <a:outerShdw blurRad="38100" dist="38100" dir="2700000" algn="tl">
                    <a:srgbClr val="000000">
                      <a:alpha val="43137"/>
                    </a:srgbClr>
                  </a:outerShdw>
                </a:effectLst>
                <a:latin typeface="NikoshBAN" pitchFamily="2" charset="0"/>
                <a:cs typeface="NikoshBAN" pitchFamily="2" charset="0"/>
              </a:rPr>
              <a:t>বুড়ি</a:t>
            </a:r>
            <a:r>
              <a:rPr lang="en-US" sz="4400" b="1" dirty="0" smtClean="0">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effectLst>
                  <a:outerShdw blurRad="38100" dist="38100" dir="2700000" algn="tl">
                    <a:srgbClr val="000000">
                      <a:alpha val="43137"/>
                    </a:srgbClr>
                  </a:outerShdw>
                </a:effectLst>
                <a:latin typeface="NikoshBAN" pitchFamily="2" charset="0"/>
                <a:cs typeface="NikoshBAN" pitchFamily="2" charset="0"/>
              </a:rPr>
              <a:t>সামনে</a:t>
            </a:r>
            <a:r>
              <a:rPr lang="en-US" sz="4400" b="1" dirty="0" smtClean="0">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effectLst>
                  <a:outerShdw blurRad="38100" dist="38100" dir="2700000" algn="tl">
                    <a:srgbClr val="000000">
                      <a:alpha val="43137"/>
                    </a:srgbClr>
                  </a:outerShdw>
                </a:effectLst>
                <a:latin typeface="NikoshBAN" pitchFamily="2" charset="0"/>
                <a:cs typeface="NikoshBAN" pitchFamily="2" charset="0"/>
              </a:rPr>
              <a:t>এগিয়ে</a:t>
            </a:r>
            <a:r>
              <a:rPr lang="en-US" sz="4400" b="1" dirty="0" smtClean="0">
                <a:effectLst>
                  <a:outerShdw blurRad="38100" dist="38100" dir="2700000" algn="tl">
                    <a:srgbClr val="000000">
                      <a:alpha val="43137"/>
                    </a:srgbClr>
                  </a:outerShdw>
                </a:effectLst>
                <a:latin typeface="NikoshBAN" pitchFamily="2" charset="0"/>
                <a:cs typeface="NikoshBAN" pitchFamily="2" charset="0"/>
              </a:rPr>
              <a:t> </a:t>
            </a:r>
            <a:r>
              <a:rPr lang="en-US" sz="4400" b="1" dirty="0" smtClean="0">
                <a:effectLst>
                  <a:outerShdw blurRad="38100" dist="38100" dir="2700000" algn="tl">
                    <a:srgbClr val="000000">
                      <a:alpha val="43137"/>
                    </a:srgbClr>
                  </a:outerShdw>
                </a:effectLst>
                <a:latin typeface="NikoshBAN" pitchFamily="2" charset="0"/>
                <a:cs typeface="NikoshBAN" pitchFamily="2" charset="0"/>
              </a:rPr>
              <a:t>………. ………….. </a:t>
            </a:r>
            <a:r>
              <a:rPr lang="en-US" sz="4400" b="1" dirty="0" err="1" smtClean="0">
                <a:effectLst>
                  <a:outerShdw blurRad="38100" dist="38100" dir="2700000" algn="tl">
                    <a:srgbClr val="000000">
                      <a:alpha val="43137"/>
                    </a:srgbClr>
                  </a:outerShdw>
                </a:effectLst>
                <a:latin typeface="NikoshBAN" pitchFamily="2" charset="0"/>
                <a:cs typeface="NikoshBAN" pitchFamily="2" charset="0"/>
              </a:rPr>
              <a:t>সব</a:t>
            </a:r>
            <a:r>
              <a:rPr lang="en-US" sz="4400" b="1" dirty="0" smtClean="0">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effectLst>
                  <a:outerShdw blurRad="38100" dist="38100" dir="2700000" algn="tl">
                    <a:srgbClr val="000000">
                      <a:alpha val="43137"/>
                    </a:srgbClr>
                  </a:outerShdw>
                </a:effectLst>
                <a:latin typeface="NikoshBAN" pitchFamily="2" charset="0"/>
                <a:cs typeface="NikoshBAN" pitchFamily="2" charset="0"/>
              </a:rPr>
              <a:t>ব্যবস্থা</a:t>
            </a:r>
            <a:r>
              <a:rPr lang="en-US" sz="4400" b="1" dirty="0" smtClean="0">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effectLst>
                  <a:outerShdw blurRad="38100" dist="38100" dir="2700000" algn="tl">
                    <a:srgbClr val="000000">
                      <a:alpha val="43137"/>
                    </a:srgbClr>
                  </a:outerShdw>
                </a:effectLst>
                <a:latin typeface="NikoshBAN" pitchFamily="2" charset="0"/>
                <a:cs typeface="NikoshBAN" pitchFamily="2" charset="0"/>
              </a:rPr>
              <a:t>করে</a:t>
            </a:r>
            <a:r>
              <a:rPr lang="en-US" sz="4400" b="1" dirty="0" smtClean="0">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effectLst>
                  <a:outerShdw blurRad="38100" dist="38100" dir="2700000" algn="tl">
                    <a:srgbClr val="000000">
                      <a:alpha val="43137"/>
                    </a:srgbClr>
                  </a:outerShdw>
                </a:effectLst>
                <a:latin typeface="NikoshBAN" pitchFamily="2" charset="0"/>
                <a:cs typeface="NikoshBAN" pitchFamily="2" charset="0"/>
              </a:rPr>
              <a:t>দিচ্ছি</a:t>
            </a:r>
            <a:r>
              <a:rPr lang="en-US" sz="4400" b="1" dirty="0" smtClean="0">
                <a:effectLst>
                  <a:outerShdw blurRad="38100" dist="38100" dir="2700000" algn="tl">
                    <a:srgbClr val="000000">
                      <a:alpha val="43137"/>
                    </a:srgbClr>
                  </a:outerShdw>
                </a:effectLst>
                <a:latin typeface="NikoshBAN" pitchFamily="2" charset="0"/>
                <a:cs typeface="NikoshBAN" pitchFamily="2" charset="0"/>
              </a:rPr>
              <a:t>।</a:t>
            </a:r>
            <a:endParaRPr lang="en-US" sz="4400" b="1" dirty="0" smtClean="0">
              <a:effectLst>
                <a:outerShdw blurRad="38100" dist="38100" dir="2700000" algn="tl">
                  <a:srgbClr val="000000">
                    <a:alpha val="43137"/>
                  </a:srgbClr>
                </a:outerShdw>
              </a:effectLst>
              <a:latin typeface="NikoshBAN" pitchFamily="2" charset="0"/>
              <a:cs typeface="NikoshBAN" pitchFamily="2" charset="0"/>
            </a:endParaRPr>
          </a:p>
        </p:txBody>
      </p:sp>
      <p:sp>
        <p:nvSpPr>
          <p:cNvPr id="3" name="Subtitle 4"/>
          <p:cNvSpPr txBox="1">
            <a:spLocks/>
          </p:cNvSpPr>
          <p:nvPr/>
        </p:nvSpPr>
        <p:spPr>
          <a:xfrm>
            <a:off x="1905000" y="457200"/>
            <a:ext cx="5257800" cy="1066800"/>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GB" sz="7200" b="0" i="0" u="none" strike="noStrike" kern="1200" cap="none" spc="0" normalizeH="0" baseline="0" noProof="0" dirty="0" err="1" smtClean="0">
                <a:ln>
                  <a:noFill/>
                </a:ln>
                <a:solidFill>
                  <a:schemeClr val="dk1"/>
                </a:solidFill>
                <a:effectLst/>
                <a:uLnTx/>
                <a:uFillTx/>
                <a:latin typeface="NikoshBAN" pitchFamily="2" charset="0"/>
                <a:ea typeface="+mn-ea"/>
                <a:cs typeface="NikoshBAN" pitchFamily="2" charset="0"/>
              </a:rPr>
              <a:t>পাঠ</a:t>
            </a:r>
            <a:r>
              <a:rPr kumimoji="0" lang="en-GB" sz="7200" b="0" i="0" u="none" strike="noStrike" kern="1200" cap="none" spc="0" normalizeH="0" baseline="0" noProof="0" dirty="0" smtClean="0">
                <a:ln>
                  <a:noFill/>
                </a:ln>
                <a:solidFill>
                  <a:schemeClr val="dk1"/>
                </a:solidFill>
                <a:effectLst/>
                <a:uLnTx/>
                <a:uFillTx/>
                <a:latin typeface="NikoshBAN" pitchFamily="2" charset="0"/>
                <a:ea typeface="+mn-ea"/>
                <a:cs typeface="NikoshBAN" pitchFamily="2" charset="0"/>
              </a:rPr>
              <a:t> </a:t>
            </a:r>
            <a:r>
              <a:rPr kumimoji="0" lang="en-GB" sz="7200" b="0" i="0" u="none" strike="noStrike" kern="1200" cap="none" spc="0" normalizeH="0" baseline="0" noProof="0" dirty="0" err="1" smtClean="0">
                <a:ln>
                  <a:noFill/>
                </a:ln>
                <a:solidFill>
                  <a:schemeClr val="dk1"/>
                </a:solidFill>
                <a:effectLst/>
                <a:uLnTx/>
                <a:uFillTx/>
                <a:latin typeface="NikoshBAN" pitchFamily="2" charset="0"/>
                <a:ea typeface="+mn-ea"/>
                <a:cs typeface="NikoshBAN" pitchFamily="2" charset="0"/>
              </a:rPr>
              <a:t>পরিচিতি</a:t>
            </a:r>
            <a:endParaRPr kumimoji="0" lang="en-GB" sz="7200" b="0" i="0" u="none" strike="noStrike" kern="1200" cap="none" spc="0" normalizeH="0" baseline="0" noProof="0" dirty="0">
              <a:ln>
                <a:noFill/>
              </a:ln>
              <a:solidFill>
                <a:schemeClr val="dk1"/>
              </a:solidFill>
              <a:effectLst/>
              <a:uLnTx/>
              <a:uFillTx/>
              <a:latin typeface="NikoshBAN" pitchFamily="2" charset="0"/>
              <a:ea typeface="+mn-ea"/>
              <a:cs typeface="NikoshBAN" pitchFamily="2" charset="0"/>
            </a:endParaRPr>
          </a:p>
        </p:txBody>
      </p:sp>
    </p:spTree>
  </p:cSld>
  <p:clrMapOvr>
    <a:masterClrMapping/>
  </p:clrMapOvr>
  <p:transition spd="med">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3505200" y="228600"/>
            <a:ext cx="2514600" cy="914400"/>
          </a:xfrm>
          <a:ln/>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a:buNone/>
            </a:pPr>
            <a:r>
              <a:rPr lang="bn-BD" sz="6000" dirty="0" smtClean="0">
                <a:latin typeface="NikoshBAN" pitchFamily="2" charset="0"/>
                <a:cs typeface="NikoshBAN" pitchFamily="2" charset="0"/>
              </a:rPr>
              <a:t>শিখনফল </a:t>
            </a:r>
            <a:endParaRPr lang="en-GB" sz="6000" dirty="0">
              <a:latin typeface="NikoshBAN" pitchFamily="2" charset="0"/>
              <a:cs typeface="NikoshBAN" pitchFamily="2" charset="0"/>
            </a:endParaRPr>
          </a:p>
        </p:txBody>
      </p:sp>
      <p:sp>
        <p:nvSpPr>
          <p:cNvPr id="5" name="TextBox 4"/>
          <p:cNvSpPr txBox="1"/>
          <p:nvPr/>
        </p:nvSpPr>
        <p:spPr>
          <a:xfrm>
            <a:off x="609600" y="1460242"/>
            <a:ext cx="8153400" cy="5016758"/>
          </a:xfrm>
          <a:prstGeom prst="rect">
            <a:avLst/>
          </a:prstGeom>
          <a:ln/>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sz="3200" b="1" dirty="0" smtClean="0">
                <a:effectLst>
                  <a:outerShdw blurRad="38100" dist="38100" dir="2700000" algn="tl">
                    <a:srgbClr val="000000">
                      <a:alpha val="43137"/>
                    </a:srgbClr>
                  </a:outerShdw>
                </a:effectLst>
                <a:latin typeface="NikoshBAN" pitchFamily="2" charset="0"/>
                <a:cs typeface="NikoshBAN" pitchFamily="2" charset="0"/>
              </a:rPr>
              <a:t>1.1.1-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বর্ণ</a:t>
            </a:r>
            <a:r>
              <a:rPr lang="en-US" sz="3200" b="1" dirty="0" smtClean="0">
                <a:effectLst>
                  <a:outerShdw blurRad="38100" dist="38100" dir="2700000" algn="tl">
                    <a:srgbClr val="000000">
                      <a:alpha val="43137"/>
                    </a:srgbClr>
                  </a:outerShdw>
                </a:effectLst>
                <a:latin typeface="NikoshBAN" pitchFamily="2" charset="0"/>
                <a:cs typeface="NikoshBAN" pitchFamily="2" charset="0"/>
              </a:rPr>
              <a:t> ও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যুক্তবর্ণসহযোগে</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তৈরি</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শব্দ</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শুনে</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স্পষ্ট</a:t>
            </a:r>
            <a:r>
              <a:rPr lang="en-US" sz="3200" b="1" dirty="0" smtClean="0">
                <a:effectLst>
                  <a:outerShdw blurRad="38100" dist="38100" dir="2700000" algn="tl">
                    <a:srgbClr val="000000">
                      <a:alpha val="43137"/>
                    </a:srgbClr>
                  </a:outerShdw>
                </a:effectLst>
                <a:latin typeface="NikoshBAN" pitchFamily="2" charset="0"/>
                <a:cs typeface="NikoshBAN" pitchFamily="2" charset="0"/>
              </a:rPr>
              <a:t> ও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শুদ্ধভাবে</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বলতে</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পারবে</a:t>
            </a:r>
            <a:r>
              <a:rPr lang="en-US" sz="3200" b="1" dirty="0" smtClean="0">
                <a:effectLst>
                  <a:outerShdw blurRad="38100" dist="38100" dir="2700000" algn="tl">
                    <a:srgbClr val="000000">
                      <a:alpha val="43137"/>
                    </a:srgbClr>
                  </a:outerShdw>
                </a:effectLst>
                <a:latin typeface="NikoshBAN" pitchFamily="2" charset="0"/>
                <a:cs typeface="NikoshBAN" pitchFamily="2" charset="0"/>
              </a:rPr>
              <a:t>।</a:t>
            </a:r>
          </a:p>
          <a:p>
            <a:r>
              <a:rPr lang="bn-BD" sz="3200" b="1" dirty="0" smtClean="0">
                <a:effectLst>
                  <a:outerShdw blurRad="38100" dist="38100" dir="2700000" algn="tl">
                    <a:srgbClr val="000000">
                      <a:alpha val="43137"/>
                    </a:srgbClr>
                  </a:outerShdw>
                </a:effectLst>
                <a:latin typeface="NikoshBAN" pitchFamily="2" charset="0"/>
                <a:cs typeface="NikoshBAN" pitchFamily="2" charset="0"/>
              </a:rPr>
              <a:t>২.৪.১-</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গল্পের</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বিষয়</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বলতে</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পারবে</a:t>
            </a:r>
            <a:r>
              <a:rPr lang="en-US" sz="3200" b="1" dirty="0" smtClean="0">
                <a:effectLst>
                  <a:outerShdw blurRad="38100" dist="38100" dir="2700000" algn="tl">
                    <a:srgbClr val="000000">
                      <a:alpha val="43137"/>
                    </a:srgbClr>
                  </a:outerShdw>
                </a:effectLst>
                <a:latin typeface="NikoshBAN" pitchFamily="2" charset="0"/>
                <a:cs typeface="NikoshBAN" pitchFamily="2" charset="0"/>
              </a:rPr>
              <a:t>।</a:t>
            </a:r>
          </a:p>
          <a:p>
            <a:r>
              <a:rPr lang="en-US" sz="3200" b="1" dirty="0" smtClean="0">
                <a:effectLst>
                  <a:outerShdw blurRad="38100" dist="38100" dir="2700000" algn="tl">
                    <a:srgbClr val="000000">
                      <a:alpha val="43137"/>
                    </a:srgbClr>
                  </a:outerShdw>
                </a:effectLst>
                <a:latin typeface="NikoshBAN" pitchFamily="2" charset="0"/>
                <a:cs typeface="NikoshBAN" pitchFamily="2" charset="0"/>
              </a:rPr>
              <a:t>1.3.1-যুক্তবর্ণ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স্পষ্ট</a:t>
            </a:r>
            <a:r>
              <a:rPr lang="en-US" sz="3200" b="1" dirty="0" smtClean="0">
                <a:effectLst>
                  <a:outerShdw blurRad="38100" dist="38100" dir="2700000" algn="tl">
                    <a:srgbClr val="000000">
                      <a:alpha val="43137"/>
                    </a:srgbClr>
                  </a:outerShdw>
                </a:effectLst>
                <a:latin typeface="NikoshBAN" pitchFamily="2" charset="0"/>
                <a:cs typeface="NikoshBAN" pitchFamily="2" charset="0"/>
              </a:rPr>
              <a:t> ও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শুদ্ধ</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উচ্চারণে</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পড়তে</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পারবে</a:t>
            </a:r>
            <a:r>
              <a:rPr lang="en-US" sz="3200" b="1" dirty="0" smtClean="0">
                <a:effectLst>
                  <a:outerShdw blurRad="38100" dist="38100" dir="2700000" algn="tl">
                    <a:srgbClr val="000000">
                      <a:alpha val="43137"/>
                    </a:srgbClr>
                  </a:outerShdw>
                </a:effectLst>
                <a:latin typeface="NikoshBAN" pitchFamily="2" charset="0"/>
                <a:cs typeface="NikoshBAN" pitchFamily="2" charset="0"/>
              </a:rPr>
              <a:t>।</a:t>
            </a:r>
          </a:p>
          <a:p>
            <a:r>
              <a:rPr lang="en-US" sz="3200" b="1" dirty="0" smtClean="0">
                <a:effectLst>
                  <a:outerShdw blurRad="38100" dist="38100" dir="2700000" algn="tl">
                    <a:srgbClr val="000000">
                      <a:alpha val="43137"/>
                    </a:srgbClr>
                  </a:outerShdw>
                </a:effectLst>
                <a:latin typeface="NikoshBAN" pitchFamily="2" charset="0"/>
                <a:cs typeface="NikoshBAN" pitchFamily="2" charset="0"/>
              </a:rPr>
              <a:t>1.4.1-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পাঠ্যপুস্তকের</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শব্দ</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শ্রবণযোগ্য</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স্পষ্ট</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স্বরে</a:t>
            </a:r>
            <a:r>
              <a:rPr lang="en-US" sz="3200" b="1" dirty="0" smtClean="0">
                <a:effectLst>
                  <a:outerShdw blurRad="38100" dist="38100" dir="2700000" algn="tl">
                    <a:srgbClr val="000000">
                      <a:alpha val="43137"/>
                    </a:srgbClr>
                  </a:outerShdw>
                </a:effectLst>
                <a:latin typeface="NikoshBAN" pitchFamily="2" charset="0"/>
                <a:cs typeface="NikoshBAN" pitchFamily="2" charset="0"/>
              </a:rPr>
              <a:t> ও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শুদ্ধ</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উচ্চারণে</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পড়তে</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পারবে</a:t>
            </a:r>
            <a:r>
              <a:rPr lang="en-US" sz="3200" b="1" dirty="0" smtClean="0">
                <a:effectLst>
                  <a:outerShdw blurRad="38100" dist="38100" dir="2700000" algn="tl">
                    <a:srgbClr val="000000">
                      <a:alpha val="43137"/>
                    </a:srgbClr>
                  </a:outerShdw>
                </a:effectLst>
                <a:latin typeface="NikoshBAN" pitchFamily="2" charset="0"/>
                <a:cs typeface="NikoshBAN" pitchFamily="2" charset="0"/>
              </a:rPr>
              <a:t>।</a:t>
            </a:r>
          </a:p>
          <a:p>
            <a:r>
              <a:rPr lang="bn-BD" sz="3200" b="1" dirty="0" smtClean="0">
                <a:effectLst>
                  <a:outerShdw blurRad="38100" dist="38100" dir="2700000" algn="tl">
                    <a:srgbClr val="000000">
                      <a:alpha val="43137"/>
                    </a:srgbClr>
                  </a:outerShdw>
                </a:effectLst>
                <a:latin typeface="NikoshBAN" pitchFamily="2" charset="0"/>
                <a:cs typeface="NikoshBAN" pitchFamily="2" charset="0"/>
              </a:rPr>
              <a:t>২.৪.১-</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প্রমিত</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উচ্চারণে</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পড়তে</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পারবে</a:t>
            </a:r>
            <a:r>
              <a:rPr lang="en-US" sz="3200" b="1" dirty="0" smtClean="0">
                <a:effectLst>
                  <a:outerShdw blurRad="38100" dist="38100" dir="2700000" algn="tl">
                    <a:srgbClr val="000000">
                      <a:alpha val="43137"/>
                    </a:srgbClr>
                  </a:outerShdw>
                </a:effectLst>
                <a:latin typeface="NikoshBAN" pitchFamily="2" charset="0"/>
                <a:cs typeface="NikoshBAN" pitchFamily="2" charset="0"/>
              </a:rPr>
              <a:t>।</a:t>
            </a:r>
          </a:p>
          <a:p>
            <a:r>
              <a:rPr lang="en-US" sz="3200" b="1" dirty="0" smtClean="0">
                <a:effectLst>
                  <a:outerShdw blurRad="38100" dist="38100" dir="2700000" algn="tl">
                    <a:srgbClr val="000000">
                      <a:alpha val="43137"/>
                    </a:srgbClr>
                  </a:outerShdw>
                </a:effectLst>
                <a:latin typeface="NikoshBAN" pitchFamily="2" charset="0"/>
                <a:cs typeface="NikoshBAN" pitchFamily="2" charset="0"/>
              </a:rPr>
              <a:t>1.4.1-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যুক্তবর্ণ</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ভেঙে</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লিখতে</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পারবে</a:t>
            </a:r>
            <a:r>
              <a:rPr lang="en-US" sz="3200" b="1" dirty="0" smtClean="0">
                <a:effectLst>
                  <a:outerShdw blurRad="38100" dist="38100" dir="2700000" algn="tl">
                    <a:srgbClr val="000000">
                      <a:alpha val="43137"/>
                    </a:srgbClr>
                  </a:outerShdw>
                </a:effectLst>
                <a:latin typeface="NikoshBAN" pitchFamily="2" charset="0"/>
                <a:cs typeface="NikoshBAN" pitchFamily="2" charset="0"/>
              </a:rPr>
              <a:t>।</a:t>
            </a:r>
          </a:p>
          <a:p>
            <a:r>
              <a:rPr lang="en-US" sz="3200" b="1" dirty="0" smtClean="0">
                <a:effectLst>
                  <a:outerShdw blurRad="38100" dist="38100" dir="2700000" algn="tl">
                    <a:srgbClr val="000000">
                      <a:alpha val="43137"/>
                    </a:srgbClr>
                  </a:outerShdw>
                </a:effectLst>
                <a:latin typeface="NikoshBAN" pitchFamily="2" charset="0"/>
                <a:cs typeface="NikoshBAN" pitchFamily="2" charset="0"/>
              </a:rPr>
              <a:t>1</a:t>
            </a:r>
            <a:r>
              <a:rPr lang="bn-BD" sz="3200" b="1" dirty="0" smtClean="0">
                <a:effectLst>
                  <a:outerShdw blurRad="38100" dist="38100" dir="2700000" algn="tl">
                    <a:srgbClr val="000000">
                      <a:alpha val="43137"/>
                    </a:srgbClr>
                  </a:outerShdw>
                </a:effectLst>
                <a:latin typeface="NikoshBAN" pitchFamily="2" charset="0"/>
                <a:cs typeface="NikoshBAN" pitchFamily="2" charset="0"/>
              </a:rPr>
              <a:t>.৪.২-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যুক্তবর্ণ</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ভেঙে</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শব্দ</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লিখতে</a:t>
            </a:r>
            <a:r>
              <a:rPr lang="en-US" sz="3200" b="1" dirty="0" smtClean="0">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effectLst>
                  <a:outerShdw blurRad="38100" dist="38100" dir="2700000" algn="tl">
                    <a:srgbClr val="000000">
                      <a:alpha val="43137"/>
                    </a:srgbClr>
                  </a:outerShdw>
                </a:effectLst>
                <a:latin typeface="NikoshBAN" pitchFamily="2" charset="0"/>
                <a:cs typeface="NikoshBAN" pitchFamily="2" charset="0"/>
              </a:rPr>
              <a:t>পারবে</a:t>
            </a:r>
            <a:r>
              <a:rPr lang="en-US" sz="3200" b="1" dirty="0" smtClean="0">
                <a:effectLst>
                  <a:outerShdw blurRad="38100" dist="38100" dir="2700000" algn="tl">
                    <a:srgbClr val="000000">
                      <a:alpha val="43137"/>
                    </a:srgbClr>
                  </a:outerShdw>
                </a:effectLst>
                <a:latin typeface="NikoshBAN" pitchFamily="2" charset="0"/>
                <a:cs typeface="NikoshBAN" pitchFamily="2" charset="0"/>
              </a:rPr>
              <a:t>।</a:t>
            </a:r>
          </a:p>
          <a:p>
            <a:r>
              <a:rPr lang="bn-BD" sz="3200" b="1" dirty="0" smtClean="0">
                <a:effectLst>
                  <a:outerShdw blurRad="38100" dist="38100" dir="2700000" algn="tl">
                    <a:srgbClr val="000000">
                      <a:alpha val="43137"/>
                    </a:srgbClr>
                  </a:outerShdw>
                </a:effectLst>
                <a:latin typeface="NikoshBAN" pitchFamily="2" charset="0"/>
                <a:cs typeface="NikoshBAN" pitchFamily="2" charset="0"/>
              </a:rPr>
              <a:t>২.৩.৪-গল্প সংশ্লিষ্ট প্রশ্নের উত্তর লিখতে পারবে।</a:t>
            </a:r>
            <a:endParaRPr lang="en-GB" sz="3200" b="1" dirty="0" smtClean="0">
              <a:effectLst>
                <a:outerShdw blurRad="38100" dist="38100" dir="2700000" algn="tl">
                  <a:srgbClr val="000000">
                    <a:alpha val="43137"/>
                  </a:srgbClr>
                </a:outerShdw>
              </a:effectLst>
              <a:latin typeface="NikoshBAN" pitchFamily="2" charset="0"/>
              <a:cs typeface="NikoshBAN" pitchFamily="2" charset="0"/>
            </a:endParaRPr>
          </a:p>
        </p:txBody>
      </p:sp>
    </p:spTree>
  </p:cSld>
  <p:clrMapOvr>
    <a:masterClrMapping/>
  </p:clrMapOvr>
  <p:transition spd="med">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amond(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28600"/>
            <a:ext cx="3505200" cy="1219200"/>
          </a:xfrm>
          <a:solidFill>
            <a:schemeClr val="tx2">
              <a:lumMod val="20000"/>
              <a:lumOff val="80000"/>
            </a:schemeClr>
          </a:solidFill>
          <a:ln w="12700">
            <a:solidFill>
              <a:srgbClr val="C00000"/>
            </a:solidFill>
          </a:ln>
        </p:spPr>
        <p:txBody>
          <a:bodyPr>
            <a:normAutofit/>
          </a:bodyPr>
          <a:lstStyle/>
          <a:p>
            <a:r>
              <a:rPr lang="bn-BD" sz="5400" dirty="0" smtClean="0">
                <a:latin typeface="NikoshBAN" pitchFamily="2" charset="0"/>
                <a:cs typeface="NikoshBAN" pitchFamily="2" charset="0"/>
              </a:rPr>
              <a:t>কুঁজো বুড়ির গল্প</a:t>
            </a:r>
            <a:endParaRPr lang="en-GB" sz="5400" dirty="0">
              <a:latin typeface="NikoshBAN" pitchFamily="2" charset="0"/>
              <a:cs typeface="NikoshBAN" pitchFamily="2" charset="0"/>
            </a:endParaRPr>
          </a:p>
        </p:txBody>
      </p:sp>
      <p:pic>
        <p:nvPicPr>
          <p:cNvPr id="5" name="Picture 4" descr="বুড়ি.jpg"/>
          <p:cNvPicPr>
            <a:picLocks noChangeAspect="1"/>
          </p:cNvPicPr>
          <p:nvPr/>
        </p:nvPicPr>
        <p:blipFill>
          <a:blip r:embed="rId3" cstate="print"/>
          <a:stretch>
            <a:fillRect/>
          </a:stretch>
        </p:blipFill>
        <p:spPr>
          <a:xfrm>
            <a:off x="2667000" y="1828800"/>
            <a:ext cx="4724400" cy="4461933"/>
          </a:xfrm>
          <a:prstGeom prst="rect">
            <a:avLst/>
          </a:prstGeom>
        </p:spPr>
      </p:pic>
    </p:spTree>
  </p:cSld>
  <p:clrMapOvr>
    <a:masterClrMapping/>
  </p:clrMapOvr>
  <p:transition spd="med">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plus(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বুড়ি.jpg"/>
          <p:cNvPicPr>
            <a:picLocks noChangeAspect="1"/>
          </p:cNvPicPr>
          <p:nvPr/>
        </p:nvPicPr>
        <p:blipFill>
          <a:blip r:embed="rId3" cstate="print"/>
          <a:stretch>
            <a:fillRect/>
          </a:stretch>
        </p:blipFill>
        <p:spPr>
          <a:xfrm flipH="1">
            <a:off x="1143000" y="1053286"/>
            <a:ext cx="3733800" cy="4204514"/>
          </a:xfrm>
          <a:prstGeom prst="rect">
            <a:avLst/>
          </a:prstGeom>
        </p:spPr>
      </p:pic>
      <p:sp>
        <p:nvSpPr>
          <p:cNvPr id="3" name="Subtitle 4"/>
          <p:cNvSpPr txBox="1">
            <a:spLocks/>
          </p:cNvSpPr>
          <p:nvPr/>
        </p:nvSpPr>
        <p:spPr>
          <a:xfrm>
            <a:off x="5105400" y="1447800"/>
            <a:ext cx="3657600" cy="3200400"/>
          </a:xfrm>
          <a:prstGeom prst="rect">
            <a:avLst/>
          </a:prstGeom>
          <a:solidFill>
            <a:srgbClr val="7030A0"/>
          </a:solidFill>
          <a:ln w="76200"/>
        </p:spPr>
        <p:style>
          <a:lnRef idx="2">
            <a:schemeClr val="dk1"/>
          </a:lnRef>
          <a:fillRef idx="1">
            <a:schemeClr val="lt1"/>
          </a:fillRef>
          <a:effectRef idx="0">
            <a:schemeClr val="dk1"/>
          </a:effectRef>
          <a:fontRef idx="minor">
            <a:schemeClr val="dk1"/>
          </a:fontRef>
        </p:style>
        <p:txBody>
          <a:bodyPr>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GB" sz="4800" dirty="0" err="1" smtClean="0">
                <a:latin typeface="NikoshBAN" pitchFamily="2" charset="0"/>
                <a:cs typeface="NikoshBAN" pitchFamily="2" charset="0"/>
              </a:rPr>
              <a:t>বুড়ি</a:t>
            </a:r>
            <a:r>
              <a:rPr lang="en-GB" sz="4800" dirty="0" smtClean="0">
                <a:latin typeface="NikoshBAN" pitchFamily="2" charset="0"/>
                <a:cs typeface="NikoshBAN" pitchFamily="2" charset="0"/>
              </a:rPr>
              <a:t> </a:t>
            </a:r>
            <a:r>
              <a:rPr lang="en-GB" sz="4800" dirty="0" err="1" smtClean="0">
                <a:latin typeface="NikoshBAN" pitchFamily="2" charset="0"/>
                <a:cs typeface="NikoshBAN" pitchFamily="2" charset="0"/>
              </a:rPr>
              <a:t>সামনে</a:t>
            </a:r>
            <a:r>
              <a:rPr lang="en-GB" sz="4800" dirty="0" smtClean="0">
                <a:latin typeface="NikoshBAN" pitchFamily="2" charset="0"/>
                <a:cs typeface="NikoshBAN" pitchFamily="2" charset="0"/>
              </a:rPr>
              <a:t> </a:t>
            </a:r>
            <a:r>
              <a:rPr lang="en-GB" sz="4800" dirty="0" err="1" smtClean="0">
                <a:latin typeface="NikoshBAN" pitchFamily="2" charset="0"/>
                <a:cs typeface="NikoshBAN" pitchFamily="2" charset="0"/>
              </a:rPr>
              <a:t>এগিয়ে</a:t>
            </a:r>
            <a:r>
              <a:rPr lang="en-GB" sz="4800" dirty="0" smtClean="0">
                <a:latin typeface="NikoshBAN" pitchFamily="2" charset="0"/>
                <a:cs typeface="NikoshBAN" pitchFamily="2" charset="0"/>
              </a:rPr>
              <a:t> </a:t>
            </a:r>
            <a:r>
              <a:rPr lang="en-GB" sz="4800" dirty="0" err="1" smtClean="0">
                <a:latin typeface="NikoshBAN" pitchFamily="2" charset="0"/>
                <a:cs typeface="NikoshBAN" pitchFamily="2" charset="0"/>
              </a:rPr>
              <a:t>চলে</a:t>
            </a:r>
            <a:r>
              <a:rPr lang="en-GB" sz="4800" dirty="0" smtClean="0">
                <a:latin typeface="NikoshBAN" pitchFamily="2" charset="0"/>
                <a:cs typeface="NikoshBAN" pitchFamily="2" charset="0"/>
              </a:rPr>
              <a:t>। </a:t>
            </a:r>
            <a:r>
              <a:rPr lang="en-GB" sz="4800" dirty="0" err="1" smtClean="0">
                <a:latin typeface="NikoshBAN" pitchFamily="2" charset="0"/>
                <a:cs typeface="NikoshBAN" pitchFamily="2" charset="0"/>
              </a:rPr>
              <a:t>সে</a:t>
            </a:r>
            <a:r>
              <a:rPr lang="en-GB" sz="4800" dirty="0" smtClean="0">
                <a:latin typeface="NikoshBAN" pitchFamily="2" charset="0"/>
                <a:cs typeface="NikoshBAN" pitchFamily="2" charset="0"/>
              </a:rPr>
              <a:t> </a:t>
            </a:r>
            <a:r>
              <a:rPr lang="en-GB" sz="4800" dirty="0" err="1" smtClean="0">
                <a:latin typeface="NikoshBAN" pitchFamily="2" charset="0"/>
                <a:cs typeface="NikoshBAN" pitchFamily="2" charset="0"/>
              </a:rPr>
              <a:t>লাঠি</a:t>
            </a:r>
            <a:r>
              <a:rPr lang="en-GB" sz="4800" dirty="0" smtClean="0">
                <a:latin typeface="NikoshBAN" pitchFamily="2" charset="0"/>
                <a:cs typeface="NikoshBAN" pitchFamily="2" charset="0"/>
              </a:rPr>
              <a:t> </a:t>
            </a:r>
            <a:r>
              <a:rPr lang="en-GB" sz="4800" dirty="0" err="1" smtClean="0">
                <a:latin typeface="NikoshBAN" pitchFamily="2" charset="0"/>
                <a:cs typeface="NikoshBAN" pitchFamily="2" charset="0"/>
              </a:rPr>
              <a:t>ঠুক</a:t>
            </a:r>
            <a:r>
              <a:rPr lang="en-GB" sz="4800" dirty="0" smtClean="0">
                <a:latin typeface="NikoshBAN" pitchFamily="2" charset="0"/>
                <a:cs typeface="NikoshBAN" pitchFamily="2" charset="0"/>
              </a:rPr>
              <a:t> </a:t>
            </a:r>
            <a:r>
              <a:rPr lang="en-GB" sz="4800" dirty="0" err="1" smtClean="0">
                <a:latin typeface="NikoshBAN" pitchFamily="2" charset="0"/>
                <a:cs typeface="NikoshBAN" pitchFamily="2" charset="0"/>
              </a:rPr>
              <a:t>ঠুক</a:t>
            </a:r>
            <a:r>
              <a:rPr lang="en-GB" sz="4800" dirty="0" smtClean="0">
                <a:latin typeface="NikoshBAN" pitchFamily="2" charset="0"/>
                <a:cs typeface="NikoshBAN" pitchFamily="2" charset="0"/>
              </a:rPr>
              <a:t> </a:t>
            </a:r>
            <a:r>
              <a:rPr lang="en-GB" sz="4800" dirty="0" err="1" smtClean="0">
                <a:latin typeface="NikoshBAN" pitchFamily="2" charset="0"/>
                <a:cs typeface="NikoshBAN" pitchFamily="2" charset="0"/>
              </a:rPr>
              <a:t>করে</a:t>
            </a:r>
            <a:r>
              <a:rPr lang="en-GB" sz="4800" dirty="0" smtClean="0">
                <a:latin typeface="NikoshBAN" pitchFamily="2" charset="0"/>
                <a:cs typeface="NikoshBAN" pitchFamily="2" charset="0"/>
              </a:rPr>
              <a:t> </a:t>
            </a:r>
            <a:r>
              <a:rPr lang="en-GB" sz="4800" dirty="0" err="1" smtClean="0">
                <a:latin typeface="NikoshBAN" pitchFamily="2" charset="0"/>
                <a:cs typeface="NikoshBAN" pitchFamily="2" charset="0"/>
              </a:rPr>
              <a:t>যায়</a:t>
            </a:r>
            <a:r>
              <a:rPr lang="en-GB" sz="4800" dirty="0" smtClean="0">
                <a:latin typeface="NikoshBAN" pitchFamily="2" charset="0"/>
                <a:cs typeface="NikoshBAN" pitchFamily="2" charset="0"/>
              </a:rPr>
              <a:t> </a:t>
            </a:r>
            <a:r>
              <a:rPr lang="en-GB" sz="4800" dirty="0" err="1" smtClean="0">
                <a:latin typeface="NikoshBAN" pitchFamily="2" charset="0"/>
                <a:cs typeface="NikoshBAN" pitchFamily="2" charset="0"/>
              </a:rPr>
              <a:t>আর</a:t>
            </a:r>
            <a:r>
              <a:rPr lang="en-GB" sz="4800" dirty="0" smtClean="0">
                <a:latin typeface="NikoshBAN" pitchFamily="2" charset="0"/>
                <a:cs typeface="NikoshBAN" pitchFamily="2" charset="0"/>
              </a:rPr>
              <a:t> </a:t>
            </a:r>
            <a:r>
              <a:rPr lang="en-GB" sz="4800" dirty="0" err="1" smtClean="0">
                <a:latin typeface="NikoshBAN" pitchFamily="2" charset="0"/>
                <a:cs typeface="NikoshBAN" pitchFamily="2" charset="0"/>
              </a:rPr>
              <a:t>যায়</a:t>
            </a:r>
            <a:r>
              <a:rPr lang="en-GB" sz="4800" dirty="0" smtClean="0">
                <a:latin typeface="NikoshBAN" pitchFamily="2" charset="0"/>
                <a:cs typeface="NikoshBAN" pitchFamily="2" charset="0"/>
              </a:rPr>
              <a:t>। </a:t>
            </a:r>
            <a:endParaRPr kumimoji="0" lang="en-GB" sz="4800" b="0" i="0" u="none" strike="noStrike" kern="1200" cap="none" spc="0" normalizeH="0" baseline="0" noProof="0" dirty="0">
              <a:ln>
                <a:noFill/>
              </a:ln>
              <a:solidFill>
                <a:schemeClr val="dk1"/>
              </a:solidFill>
              <a:effectLst/>
              <a:uLnTx/>
              <a:uFillTx/>
              <a:latin typeface="NikoshBAN" pitchFamily="2" charset="0"/>
              <a:ea typeface="+mn-ea"/>
              <a:cs typeface="NikoshBAN" pitchFamily="2" charset="0"/>
            </a:endParaRPr>
          </a:p>
        </p:txBody>
      </p:sp>
    </p:spTree>
  </p:cSld>
  <p:clrMapOvr>
    <a:masterClrMapping/>
  </p:clrMapOvr>
  <p:transition spd="med">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plus(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3"/>
                                        </p:tgtEl>
                                        <p:attrNameLst>
                                          <p:attrName>style.visibility</p:attrName>
                                        </p:attrNameLst>
                                      </p:cBhvr>
                                      <p:to>
                                        <p:strVal val="visible"/>
                                      </p:to>
                                    </p:set>
                                    <p:anim by="(-#ppt_w*2)" calcmode="lin" valueType="num">
                                      <p:cBhvr rctx="PPT">
                                        <p:cTn id="12" dur="500" autoRev="1" fill="hold">
                                          <p:stCondLst>
                                            <p:cond delay="0"/>
                                          </p:stCondLst>
                                        </p:cTn>
                                        <p:tgtEl>
                                          <p:spTgt spid="3"/>
                                        </p:tgtEl>
                                        <p:attrNameLst>
                                          <p:attrName>ppt_w</p:attrName>
                                        </p:attrNameLst>
                                      </p:cBhvr>
                                    </p:anim>
                                    <p:anim by="(#ppt_w*0.50)" calcmode="lin" valueType="num">
                                      <p:cBhvr>
                                        <p:cTn id="13" dur="500" decel="50000" autoRev="1" fill="hold">
                                          <p:stCondLst>
                                            <p:cond delay="0"/>
                                          </p:stCondLst>
                                        </p:cTn>
                                        <p:tgtEl>
                                          <p:spTgt spid="3"/>
                                        </p:tgtEl>
                                        <p:attrNameLst>
                                          <p:attrName>ppt_x</p:attrName>
                                        </p:attrNameLst>
                                      </p:cBhvr>
                                    </p:anim>
                                    <p:anim from="(-#ppt_h/2)" to="(#ppt_y)" calcmode="lin" valueType="num">
                                      <p:cBhvr>
                                        <p:cTn id="14" dur="1000" fill="hold">
                                          <p:stCondLst>
                                            <p:cond delay="0"/>
                                          </p:stCondLst>
                                        </p:cTn>
                                        <p:tgtEl>
                                          <p:spTgt spid="3"/>
                                        </p:tgtEl>
                                        <p:attrNameLst>
                                          <p:attrName>ppt_y</p:attrName>
                                        </p:attrNameLst>
                                      </p:cBhvr>
                                    </p:anim>
                                    <p:animRot by="21600000">
                                      <p:cBhvr>
                                        <p:cTn id="15" dur="1000"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038600"/>
            <a:ext cx="8686800" cy="2590800"/>
          </a:xfrm>
          <a:solidFill>
            <a:srgbClr val="00B050"/>
          </a:solidFill>
          <a:ln w="76200">
            <a:solidFill>
              <a:srgbClr val="FF0000"/>
            </a:solidFill>
          </a:ln>
        </p:spPr>
        <p:txBody>
          <a:bodyPr>
            <a:noAutofit/>
          </a:bodyPr>
          <a:lstStyle/>
          <a:p>
            <a:r>
              <a:rPr lang="en-US" b="1" dirty="0" err="1" smtClean="0">
                <a:effectLst>
                  <a:outerShdw blurRad="38100" dist="38100" dir="2700000" algn="tl">
                    <a:srgbClr val="000000">
                      <a:alpha val="43137"/>
                    </a:srgbClr>
                  </a:outerShdw>
                </a:effectLst>
                <a:latin typeface="NikoshBAN" pitchFamily="2" charset="0"/>
                <a:cs typeface="NikoshBAN" pitchFamily="2" charset="0"/>
              </a:rPr>
              <a:t>হঠা</a:t>
            </a:r>
            <a:r>
              <a:rPr lang="en-US" b="1" dirty="0" smtClean="0">
                <a:effectLst>
                  <a:outerShdw blurRad="38100" dist="38100" dir="2700000" algn="tl">
                    <a:srgbClr val="000000">
                      <a:alpha val="43137"/>
                    </a:srgbClr>
                  </a:outerShdw>
                </a:effectLst>
                <a:latin typeface="NikoshBAN" pitchFamily="2" charset="0"/>
                <a:cs typeface="NikoshBAN" pitchFamily="2" charset="0"/>
              </a:rPr>
              <a:t>ৎ </a:t>
            </a:r>
            <a:r>
              <a:rPr lang="en-US" b="1" dirty="0" err="1" smtClean="0">
                <a:effectLst>
                  <a:outerShdw blurRad="38100" dist="38100" dir="2700000" algn="tl">
                    <a:srgbClr val="000000">
                      <a:alpha val="43137"/>
                    </a:srgbClr>
                  </a:outerShdw>
                </a:effectLst>
                <a:latin typeface="NikoshBAN" pitchFamily="2" charset="0"/>
                <a:cs typeface="NikoshBAN" pitchFamily="2" charset="0"/>
              </a:rPr>
              <a:t>এক</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বাঘ</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সামনে</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এসে</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বলল</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হালুম</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বুড়ি</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তোমাকে</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আমি</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খাব</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আমার</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খুব</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খিদে</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বুড়ি</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দেখে</a:t>
            </a:r>
            <a:r>
              <a:rPr lang="en-US" b="1" dirty="0" smtClean="0">
                <a:effectLst>
                  <a:outerShdw blurRad="38100" dist="38100" dir="2700000" algn="tl">
                    <a:srgbClr val="000000">
                      <a:alpha val="43137"/>
                    </a:srgbClr>
                  </a:outerShdw>
                </a:effectLst>
                <a:latin typeface="NikoshBAN" pitchFamily="2" charset="0"/>
                <a:cs typeface="NikoshBAN" pitchFamily="2" charset="0"/>
              </a:rPr>
              <a:t>, এ </a:t>
            </a:r>
            <a:r>
              <a:rPr lang="en-US" b="1" dirty="0" err="1" smtClean="0">
                <a:effectLst>
                  <a:outerShdw blurRad="38100" dist="38100" dir="2700000" algn="tl">
                    <a:srgbClr val="000000">
                      <a:alpha val="43137"/>
                    </a:srgbClr>
                  </a:outerShdw>
                </a:effectLst>
                <a:latin typeface="NikoshBAN" pitchFamily="2" charset="0"/>
                <a:cs typeface="NikoshBAN" pitchFamily="2" charset="0"/>
              </a:rPr>
              <a:t>তো</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মহা</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মুশকিল</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বাঘকে</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একই</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কথা</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বলে</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সে</a:t>
            </a:r>
            <a:r>
              <a:rPr lang="en-US" b="1" dirty="0" smtClean="0">
                <a:effectLst>
                  <a:outerShdw blurRad="38100" dist="38100" dir="2700000" algn="tl">
                    <a:srgbClr val="000000">
                      <a:alpha val="43137"/>
                    </a:srgbClr>
                  </a:outerShdw>
                </a:effectLst>
                <a:latin typeface="NikoshBAN" pitchFamily="2" charset="0"/>
                <a:cs typeface="NikoshBAN" pitchFamily="2" charset="0"/>
              </a:rPr>
              <a:t>।</a:t>
            </a:r>
            <a:endParaRPr lang="en-GB" b="1" dirty="0">
              <a:effectLst>
                <a:outerShdw blurRad="38100" dist="38100" dir="2700000" algn="tl">
                  <a:srgbClr val="000000">
                    <a:alpha val="43137"/>
                  </a:srgbClr>
                </a:outerShdw>
              </a:effectLst>
              <a:latin typeface="NikoshBAN" pitchFamily="2" charset="0"/>
              <a:cs typeface="NikoshBAN" pitchFamily="2" charset="0"/>
            </a:endParaRPr>
          </a:p>
        </p:txBody>
      </p:sp>
      <p:pic>
        <p:nvPicPr>
          <p:cNvPr id="5" name="Picture 4" descr="কজু.JPG"/>
          <p:cNvPicPr>
            <a:picLocks noChangeAspect="1"/>
          </p:cNvPicPr>
          <p:nvPr/>
        </p:nvPicPr>
        <p:blipFill>
          <a:blip r:embed="rId3"/>
          <a:stretch>
            <a:fillRect/>
          </a:stretch>
        </p:blipFill>
        <p:spPr>
          <a:xfrm>
            <a:off x="2133600" y="304800"/>
            <a:ext cx="4724400" cy="3289866"/>
          </a:xfrm>
          <a:prstGeom prst="rect">
            <a:avLst/>
          </a:prstGeom>
        </p:spPr>
      </p:pic>
    </p:spTree>
  </p:cSld>
  <p:clrMapOvr>
    <a:masterClrMapping/>
  </p:clrMapOvr>
  <p:transition spd="med">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8" presetClass="entr" presetSubtype="0" accel="50000" fill="hold" grpId="0" nodeType="clickEffect">
                                  <p:stCondLst>
                                    <p:cond delay="0"/>
                                  </p:stCondLst>
                                  <p:iterate type="lt">
                                    <p:tmPct val="50000"/>
                                  </p:iterate>
                                  <p:childTnLst>
                                    <p:set>
                                      <p:cBhvr>
                                        <p:cTn id="11" dur="1" fill="hold">
                                          <p:stCondLst>
                                            <p:cond delay="0"/>
                                          </p:stCondLst>
                                        </p:cTn>
                                        <p:tgtEl>
                                          <p:spTgt spid="2"/>
                                        </p:tgtEl>
                                        <p:attrNameLst>
                                          <p:attrName>style.visibility</p:attrName>
                                        </p:attrNameLst>
                                      </p:cBhvr>
                                      <p:to>
                                        <p:strVal val="visible"/>
                                      </p:to>
                                    </p:set>
                                    <p:set>
                                      <p:cBhvr>
                                        <p:cTn id="12" dur="455" fill="hold">
                                          <p:stCondLst>
                                            <p:cond delay="0"/>
                                          </p:stCondLst>
                                        </p:cTn>
                                        <p:tgtEl>
                                          <p:spTgt spid="2"/>
                                        </p:tgtEl>
                                        <p:attrNameLst>
                                          <p:attrName>style.rotation</p:attrName>
                                        </p:attrNameLst>
                                      </p:cBhvr>
                                      <p:to>
                                        <p:strVal val="-45.0"/>
                                      </p:to>
                                    </p:set>
                                    <p:anim calcmode="lin" valueType="num">
                                      <p:cBhvr>
                                        <p:cTn id="13"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14"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5"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6"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572000"/>
            <a:ext cx="7162800" cy="2057400"/>
          </a:xfrm>
          <a:ln/>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sz="4800" b="1" dirty="0" err="1" smtClean="0">
                <a:effectLst>
                  <a:outerShdw blurRad="38100" dist="38100" dir="2700000" algn="tl">
                    <a:srgbClr val="000000">
                      <a:alpha val="43137"/>
                    </a:srgbClr>
                  </a:outerShdw>
                </a:effectLst>
                <a:latin typeface="NikoshBAN" pitchFamily="2" charset="0"/>
                <a:cs typeface="NikoshBAN" pitchFamily="2" charset="0"/>
              </a:rPr>
              <a:t>বাঘ</a:t>
            </a:r>
            <a:r>
              <a:rPr lang="en-US" sz="4800" b="1" dirty="0" smtClean="0">
                <a:effectLst>
                  <a:outerShdw blurRad="38100" dist="38100" dir="2700000" algn="tl">
                    <a:srgbClr val="000000">
                      <a:alpha val="43137"/>
                    </a:srgbClr>
                  </a:outerShdw>
                </a:effectLst>
                <a:latin typeface="NikoshBAN" pitchFamily="2" charset="0"/>
                <a:cs typeface="NikoshBAN" pitchFamily="2" charset="0"/>
              </a:rPr>
              <a:t> </a:t>
            </a:r>
            <a:r>
              <a:rPr lang="en-US" sz="4800" b="1" dirty="0" err="1" smtClean="0">
                <a:effectLst>
                  <a:outerShdw blurRad="38100" dist="38100" dir="2700000" algn="tl">
                    <a:srgbClr val="000000">
                      <a:alpha val="43137"/>
                    </a:srgbClr>
                  </a:outerShdw>
                </a:effectLst>
                <a:latin typeface="NikoshBAN" pitchFamily="2" charset="0"/>
                <a:cs typeface="NikoshBAN" pitchFamily="2" charset="0"/>
              </a:rPr>
              <a:t>দেখল</a:t>
            </a:r>
            <a:r>
              <a:rPr lang="en-US" sz="4800" b="1" dirty="0" smtClean="0">
                <a:effectLst>
                  <a:outerShdw blurRad="38100" dist="38100" dir="2700000" algn="tl">
                    <a:srgbClr val="000000">
                      <a:alpha val="43137"/>
                    </a:srgbClr>
                  </a:outerShdw>
                </a:effectLst>
                <a:latin typeface="NikoshBAN" pitchFamily="2" charset="0"/>
                <a:cs typeface="NikoshBAN" pitchFamily="2" charset="0"/>
              </a:rPr>
              <a:t> </a:t>
            </a:r>
            <a:r>
              <a:rPr lang="en-US" sz="4800" b="1" dirty="0" err="1" smtClean="0">
                <a:effectLst>
                  <a:outerShdw blurRad="38100" dist="38100" dir="2700000" algn="tl">
                    <a:srgbClr val="000000">
                      <a:alpha val="43137"/>
                    </a:srgbClr>
                  </a:outerShdw>
                </a:effectLst>
                <a:latin typeface="NikoshBAN" pitchFamily="2" charset="0"/>
                <a:cs typeface="NikoshBAN" pitchFamily="2" charset="0"/>
              </a:rPr>
              <a:t>বুড়ির</a:t>
            </a:r>
            <a:r>
              <a:rPr lang="en-US" sz="4800" b="1" dirty="0" smtClean="0">
                <a:effectLst>
                  <a:outerShdw blurRad="38100" dist="38100" dir="2700000" algn="tl">
                    <a:srgbClr val="000000">
                      <a:alpha val="43137"/>
                    </a:srgbClr>
                  </a:outerShdw>
                </a:effectLst>
                <a:latin typeface="NikoshBAN" pitchFamily="2" charset="0"/>
                <a:cs typeface="NikoshBAN" pitchFamily="2" charset="0"/>
              </a:rPr>
              <a:t> </a:t>
            </a:r>
            <a:r>
              <a:rPr lang="en-US" sz="4800" b="1" dirty="0" err="1" smtClean="0">
                <a:effectLst>
                  <a:outerShdw blurRad="38100" dist="38100" dir="2700000" algn="tl">
                    <a:srgbClr val="000000">
                      <a:alpha val="43137"/>
                    </a:srgbClr>
                  </a:outerShdw>
                </a:effectLst>
                <a:latin typeface="NikoshBAN" pitchFamily="2" charset="0"/>
                <a:cs typeface="NikoshBAN" pitchFamily="2" charset="0"/>
              </a:rPr>
              <a:t>কথা</a:t>
            </a:r>
            <a:r>
              <a:rPr lang="en-US" sz="4800" b="1" dirty="0" smtClean="0">
                <a:effectLst>
                  <a:outerShdw blurRad="38100" dist="38100" dir="2700000" algn="tl">
                    <a:srgbClr val="000000">
                      <a:alpha val="43137"/>
                    </a:srgbClr>
                  </a:outerShdw>
                </a:effectLst>
                <a:latin typeface="NikoshBAN" pitchFamily="2" charset="0"/>
                <a:cs typeface="NikoshBAN" pitchFamily="2" charset="0"/>
              </a:rPr>
              <a:t> </a:t>
            </a:r>
            <a:r>
              <a:rPr lang="en-US" sz="4800" b="1" dirty="0" err="1" smtClean="0">
                <a:effectLst>
                  <a:outerShdw blurRad="38100" dist="38100" dir="2700000" algn="tl">
                    <a:srgbClr val="000000">
                      <a:alpha val="43137"/>
                    </a:srgbClr>
                  </a:outerShdw>
                </a:effectLst>
                <a:latin typeface="NikoshBAN" pitchFamily="2" charset="0"/>
                <a:cs typeface="NikoshBAN" pitchFamily="2" charset="0"/>
              </a:rPr>
              <a:t>মিছে</a:t>
            </a:r>
            <a:r>
              <a:rPr lang="en-US" sz="4800" b="1" dirty="0" smtClean="0">
                <a:effectLst>
                  <a:outerShdw blurRad="38100" dist="38100" dir="2700000" algn="tl">
                    <a:srgbClr val="000000">
                      <a:alpha val="43137"/>
                    </a:srgbClr>
                  </a:outerShdw>
                </a:effectLst>
                <a:latin typeface="NikoshBAN" pitchFamily="2" charset="0"/>
                <a:cs typeface="NikoshBAN" pitchFamily="2" charset="0"/>
              </a:rPr>
              <a:t> </a:t>
            </a:r>
            <a:r>
              <a:rPr lang="en-US" sz="4800" b="1" dirty="0" err="1" smtClean="0">
                <a:effectLst>
                  <a:outerShdw blurRad="38100" dist="38100" dir="2700000" algn="tl">
                    <a:srgbClr val="000000">
                      <a:alpha val="43137"/>
                    </a:srgbClr>
                  </a:outerShdw>
                </a:effectLst>
                <a:latin typeface="NikoshBAN" pitchFamily="2" charset="0"/>
                <a:cs typeface="NikoshBAN" pitchFamily="2" charset="0"/>
              </a:rPr>
              <a:t>নয়</a:t>
            </a:r>
            <a:r>
              <a:rPr lang="en-US" sz="4800" b="1" dirty="0" smtClean="0">
                <a:effectLst>
                  <a:outerShdw blurRad="38100" dist="38100" dir="2700000" algn="tl">
                    <a:srgbClr val="000000">
                      <a:alpha val="43137"/>
                    </a:srgbClr>
                  </a:outerShdw>
                </a:effectLst>
                <a:latin typeface="NikoshBAN" pitchFamily="2" charset="0"/>
                <a:cs typeface="NikoshBAN" pitchFamily="2" charset="0"/>
              </a:rPr>
              <a:t>। </a:t>
            </a:r>
            <a:r>
              <a:rPr lang="en-US" sz="4800" b="1" dirty="0" err="1" smtClean="0">
                <a:effectLst>
                  <a:outerShdw blurRad="38100" dist="38100" dir="2700000" algn="tl">
                    <a:srgbClr val="000000">
                      <a:alpha val="43137"/>
                    </a:srgbClr>
                  </a:outerShdw>
                </a:effectLst>
                <a:latin typeface="NikoshBAN" pitchFamily="2" charset="0"/>
                <a:cs typeface="NikoshBAN" pitchFamily="2" charset="0"/>
              </a:rPr>
              <a:t>বলল</a:t>
            </a:r>
            <a:r>
              <a:rPr lang="en-US" sz="4800" b="1" dirty="0" smtClean="0">
                <a:effectLst>
                  <a:outerShdw blurRad="38100" dist="38100" dir="2700000" algn="tl">
                    <a:srgbClr val="000000">
                      <a:alpha val="43137"/>
                    </a:srgbClr>
                  </a:outerShdw>
                </a:effectLst>
                <a:latin typeface="NikoshBAN" pitchFamily="2" charset="0"/>
                <a:cs typeface="NikoshBAN" pitchFamily="2" charset="0"/>
              </a:rPr>
              <a:t>, </a:t>
            </a:r>
            <a:r>
              <a:rPr lang="en-US" sz="4800" b="1" dirty="0" err="1" smtClean="0">
                <a:effectLst>
                  <a:outerShdw blurRad="38100" dist="38100" dir="2700000" algn="tl">
                    <a:srgbClr val="000000">
                      <a:alpha val="43137"/>
                    </a:srgbClr>
                  </a:outerShdw>
                </a:effectLst>
                <a:latin typeface="NikoshBAN" pitchFamily="2" charset="0"/>
                <a:cs typeface="NikoshBAN" pitchFamily="2" charset="0"/>
              </a:rPr>
              <a:t>তবে</a:t>
            </a:r>
            <a:r>
              <a:rPr lang="en-US" sz="4800" b="1" dirty="0" smtClean="0">
                <a:effectLst>
                  <a:outerShdw blurRad="38100" dist="38100" dir="2700000" algn="tl">
                    <a:srgbClr val="000000">
                      <a:alpha val="43137"/>
                    </a:srgbClr>
                  </a:outerShdw>
                </a:effectLst>
                <a:latin typeface="NikoshBAN" pitchFamily="2" charset="0"/>
                <a:cs typeface="NikoshBAN" pitchFamily="2" charset="0"/>
              </a:rPr>
              <a:t> </a:t>
            </a:r>
            <a:r>
              <a:rPr lang="en-US" sz="4800" b="1" dirty="0" err="1" smtClean="0">
                <a:effectLst>
                  <a:outerShdw blurRad="38100" dist="38100" dir="2700000" algn="tl">
                    <a:srgbClr val="000000">
                      <a:alpha val="43137"/>
                    </a:srgbClr>
                  </a:outerShdw>
                </a:effectLst>
                <a:latin typeface="NikoshBAN" pitchFamily="2" charset="0"/>
                <a:cs typeface="NikoshBAN" pitchFamily="2" charset="0"/>
              </a:rPr>
              <a:t>যাও</a:t>
            </a:r>
            <a:r>
              <a:rPr lang="en-US" sz="4800" b="1" dirty="0" smtClean="0">
                <a:effectLst>
                  <a:outerShdw blurRad="38100" dist="38100" dir="2700000" algn="tl">
                    <a:srgbClr val="000000">
                      <a:alpha val="43137"/>
                    </a:srgbClr>
                  </a:outerShdw>
                </a:effectLst>
                <a:latin typeface="NikoshBAN" pitchFamily="2" charset="0"/>
                <a:cs typeface="NikoshBAN" pitchFamily="2" charset="0"/>
              </a:rPr>
              <a:t>। </a:t>
            </a:r>
            <a:r>
              <a:rPr lang="en-US" sz="4800" b="1" dirty="0" err="1" smtClean="0">
                <a:effectLst>
                  <a:outerShdw blurRad="38100" dist="38100" dir="2700000" algn="tl">
                    <a:srgbClr val="000000">
                      <a:alpha val="43137"/>
                    </a:srgbClr>
                  </a:outerShdw>
                </a:effectLst>
                <a:latin typeface="NikoshBAN" pitchFamily="2" charset="0"/>
                <a:cs typeface="NikoshBAN" pitchFamily="2" charset="0"/>
              </a:rPr>
              <a:t>কিন্তু</a:t>
            </a:r>
            <a:r>
              <a:rPr lang="en-US" sz="4800" b="1" dirty="0" smtClean="0">
                <a:effectLst>
                  <a:outerShdw blurRad="38100" dist="38100" dir="2700000" algn="tl">
                    <a:srgbClr val="000000">
                      <a:alpha val="43137"/>
                    </a:srgbClr>
                  </a:outerShdw>
                </a:effectLst>
                <a:latin typeface="NikoshBAN" pitchFamily="2" charset="0"/>
                <a:cs typeface="NikoshBAN" pitchFamily="2" charset="0"/>
              </a:rPr>
              <a:t> </a:t>
            </a:r>
            <a:r>
              <a:rPr lang="en-US" sz="4800" b="1" dirty="0" err="1" smtClean="0">
                <a:effectLst>
                  <a:outerShdw blurRad="38100" dist="38100" dir="2700000" algn="tl">
                    <a:srgbClr val="000000">
                      <a:alpha val="43137"/>
                    </a:srgbClr>
                  </a:outerShdw>
                </a:effectLst>
                <a:latin typeface="NikoshBAN" pitchFamily="2" charset="0"/>
                <a:cs typeface="NikoshBAN" pitchFamily="2" charset="0"/>
              </a:rPr>
              <a:t>ফিরে</a:t>
            </a:r>
            <a:r>
              <a:rPr lang="en-US" sz="4800" b="1" dirty="0" smtClean="0">
                <a:effectLst>
                  <a:outerShdw blurRad="38100" dist="38100" dir="2700000" algn="tl">
                    <a:srgbClr val="000000">
                      <a:alpha val="43137"/>
                    </a:srgbClr>
                  </a:outerShdw>
                </a:effectLst>
                <a:latin typeface="NikoshBAN" pitchFamily="2" charset="0"/>
                <a:cs typeface="NikoshBAN" pitchFamily="2" charset="0"/>
              </a:rPr>
              <a:t> </a:t>
            </a:r>
            <a:r>
              <a:rPr lang="en-US" sz="4800" b="1" dirty="0" err="1" smtClean="0">
                <a:effectLst>
                  <a:outerShdw blurRad="38100" dist="38100" dir="2700000" algn="tl">
                    <a:srgbClr val="000000">
                      <a:alpha val="43137"/>
                    </a:srgbClr>
                  </a:outerShdw>
                </a:effectLst>
                <a:latin typeface="NikoshBAN" pitchFamily="2" charset="0"/>
                <a:cs typeface="NikoshBAN" pitchFamily="2" charset="0"/>
              </a:rPr>
              <a:t>আসতে</a:t>
            </a:r>
            <a:r>
              <a:rPr lang="en-US" sz="4800" b="1" dirty="0" smtClean="0">
                <a:effectLst>
                  <a:outerShdw blurRad="38100" dist="38100" dir="2700000" algn="tl">
                    <a:srgbClr val="000000">
                      <a:alpha val="43137"/>
                    </a:srgbClr>
                  </a:outerShdw>
                </a:effectLst>
                <a:latin typeface="NikoshBAN" pitchFamily="2" charset="0"/>
                <a:cs typeface="NikoshBAN" pitchFamily="2" charset="0"/>
              </a:rPr>
              <a:t> </a:t>
            </a:r>
            <a:r>
              <a:rPr lang="en-US" sz="4800" b="1" dirty="0" err="1" smtClean="0">
                <a:effectLst>
                  <a:outerShdw blurRad="38100" dist="38100" dir="2700000" algn="tl">
                    <a:srgbClr val="000000">
                      <a:alpha val="43137"/>
                    </a:srgbClr>
                  </a:outerShdw>
                </a:effectLst>
                <a:latin typeface="NikoshBAN" pitchFamily="2" charset="0"/>
                <a:cs typeface="NikoshBAN" pitchFamily="2" charset="0"/>
              </a:rPr>
              <a:t>হবে</a:t>
            </a:r>
            <a:r>
              <a:rPr lang="en-US" sz="4800" b="1" dirty="0" smtClean="0">
                <a:effectLst>
                  <a:outerShdw blurRad="38100" dist="38100" dir="2700000" algn="tl">
                    <a:srgbClr val="000000">
                      <a:alpha val="43137"/>
                    </a:srgbClr>
                  </a:outerShdw>
                </a:effectLst>
                <a:latin typeface="NikoshBAN" pitchFamily="2" charset="0"/>
                <a:cs typeface="NikoshBAN" pitchFamily="2" charset="0"/>
              </a:rPr>
              <a:t>, </a:t>
            </a:r>
            <a:r>
              <a:rPr lang="en-US" sz="4800" b="1" dirty="0" err="1" smtClean="0">
                <a:effectLst>
                  <a:outerShdw blurRad="38100" dist="38100" dir="2700000" algn="tl">
                    <a:srgbClr val="000000">
                      <a:alpha val="43137"/>
                    </a:srgbClr>
                  </a:outerShdw>
                </a:effectLst>
                <a:latin typeface="NikoshBAN" pitchFamily="2" charset="0"/>
                <a:cs typeface="NikoshBAN" pitchFamily="2" charset="0"/>
              </a:rPr>
              <a:t>হ্যাঁ</a:t>
            </a:r>
            <a:r>
              <a:rPr lang="en-US" sz="4800" b="1" dirty="0" smtClean="0">
                <a:effectLst>
                  <a:outerShdw blurRad="38100" dist="38100" dir="2700000" algn="tl">
                    <a:srgbClr val="000000">
                      <a:alpha val="43137"/>
                    </a:srgbClr>
                  </a:outerShdw>
                </a:effectLst>
                <a:latin typeface="NikoshBAN" pitchFamily="2" charset="0"/>
                <a:cs typeface="NikoshBAN" pitchFamily="2" charset="0"/>
              </a:rPr>
              <a:t>।</a:t>
            </a:r>
            <a:r>
              <a:rPr lang="bn-BD" sz="4800" b="1" dirty="0" smtClean="0">
                <a:effectLst>
                  <a:outerShdw blurRad="38100" dist="38100" dir="2700000" algn="tl">
                    <a:srgbClr val="000000">
                      <a:alpha val="43137"/>
                    </a:srgbClr>
                  </a:outerShdw>
                </a:effectLst>
                <a:latin typeface="NikoshBAN" pitchFamily="2" charset="0"/>
                <a:cs typeface="NikoshBAN" pitchFamily="2" charset="0"/>
              </a:rPr>
              <a:t>  </a:t>
            </a:r>
            <a:endParaRPr lang="en-GB" sz="4800" b="1" dirty="0">
              <a:effectLst>
                <a:outerShdw blurRad="38100" dist="38100" dir="2700000" algn="tl">
                  <a:srgbClr val="000000">
                    <a:alpha val="43137"/>
                  </a:srgbClr>
                </a:outerShdw>
              </a:effectLst>
              <a:latin typeface="NikoshBAN" pitchFamily="2" charset="0"/>
              <a:cs typeface="NikoshBAN" pitchFamily="2" charset="0"/>
            </a:endParaRPr>
          </a:p>
        </p:txBody>
      </p:sp>
      <p:pic>
        <p:nvPicPr>
          <p:cNvPr id="8" name="Picture 7" descr="বাঘ.jpg"/>
          <p:cNvPicPr>
            <a:picLocks noChangeAspect="1"/>
          </p:cNvPicPr>
          <p:nvPr/>
        </p:nvPicPr>
        <p:blipFill>
          <a:blip r:embed="rId3"/>
          <a:stretch>
            <a:fillRect/>
          </a:stretch>
        </p:blipFill>
        <p:spPr>
          <a:xfrm>
            <a:off x="1574799" y="228600"/>
            <a:ext cx="6502400" cy="3657600"/>
          </a:xfrm>
          <a:prstGeom prst="rect">
            <a:avLst/>
          </a:prstGeom>
        </p:spPr>
      </p:pic>
    </p:spTree>
  </p:cSld>
  <p:clrMapOvr>
    <a:masterClrMapping/>
  </p:clrMapOvr>
  <p:transition spd="med">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1"/>
                                          </p:val>
                                        </p:tav>
                                        <p:tav tm="100000">
                                          <p:val>
                                            <p:strVal val="#ppt_x"/>
                                          </p:val>
                                        </p:tav>
                                      </p:tavLst>
                                    </p:anim>
                                    <p:anim calcmode="lin" valueType="num">
                                      <p:cBhvr>
                                        <p:cTn id="14"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724400"/>
            <a:ext cx="8686800" cy="1752600"/>
          </a:xfrm>
          <a:ln/>
        </p:spPr>
        <p:style>
          <a:lnRef idx="2">
            <a:schemeClr val="accent4">
              <a:shade val="50000"/>
            </a:schemeClr>
          </a:lnRef>
          <a:fillRef idx="1">
            <a:schemeClr val="accent4"/>
          </a:fillRef>
          <a:effectRef idx="0">
            <a:schemeClr val="accent4"/>
          </a:effectRef>
          <a:fontRef idx="minor">
            <a:schemeClr val="lt1"/>
          </a:fontRef>
        </p:style>
        <p:txBody>
          <a:bodyPr>
            <a:noAutofit/>
          </a:bodyPr>
          <a:lstStyle/>
          <a:p>
            <a:r>
              <a:rPr lang="en-US" sz="4000" b="1" dirty="0" err="1" smtClean="0">
                <a:effectLst>
                  <a:outerShdw blurRad="38100" dist="38100" dir="2700000" algn="tl">
                    <a:srgbClr val="000000">
                      <a:alpha val="43137"/>
                    </a:srgbClr>
                  </a:outerShdw>
                </a:effectLst>
                <a:latin typeface="NikoshBAN" pitchFamily="2" charset="0"/>
                <a:cs typeface="NikoshBAN" pitchFamily="2" charset="0"/>
              </a:rPr>
              <a:t>আবার</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কুঁজো</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বুড়ি</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পথ</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চলে</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আস্তে</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আস্তে</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লাঠিতে</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ভর</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দিয়ে</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একসময়</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নাতনির</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বাড়ি</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পৌঁছে</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গেল</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বুড়ি</a:t>
            </a:r>
            <a:r>
              <a:rPr lang="en-US" sz="4000" b="1" dirty="0" smtClean="0">
                <a:effectLst>
                  <a:outerShdw blurRad="38100" dist="38100" dir="2700000" algn="tl">
                    <a:srgbClr val="000000">
                      <a:alpha val="43137"/>
                    </a:srgbClr>
                  </a:outerShdw>
                </a:effectLst>
                <a:latin typeface="NikoshBAN" pitchFamily="2" charset="0"/>
                <a:cs typeface="NikoshBAN" pitchFamily="2" charset="0"/>
              </a:rPr>
              <a:t>।</a:t>
            </a:r>
            <a:r>
              <a:rPr lang="bn-BD" sz="4000" b="1" dirty="0" smtClean="0">
                <a:effectLst>
                  <a:outerShdw blurRad="38100" dist="38100" dir="2700000" algn="tl">
                    <a:srgbClr val="000000">
                      <a:alpha val="43137"/>
                    </a:srgbClr>
                  </a:outerShdw>
                </a:effectLst>
                <a:latin typeface="NikoshBAN" pitchFamily="2" charset="0"/>
                <a:cs typeface="NikoshBAN" pitchFamily="2" charset="0"/>
              </a:rPr>
              <a:t> </a:t>
            </a:r>
            <a:endParaRPr lang="en-GB" sz="4000" b="1" dirty="0">
              <a:effectLst>
                <a:outerShdw blurRad="38100" dist="38100" dir="2700000" algn="tl">
                  <a:srgbClr val="000000">
                    <a:alpha val="43137"/>
                  </a:srgbClr>
                </a:outerShdw>
              </a:effectLst>
              <a:latin typeface="NikoshBAN" pitchFamily="2" charset="0"/>
              <a:cs typeface="NikoshBAN" pitchFamily="2" charset="0"/>
            </a:endParaRPr>
          </a:p>
        </p:txBody>
      </p:sp>
      <p:pic>
        <p:nvPicPr>
          <p:cNvPr id="11" name="Picture 10" descr="images1.jpg"/>
          <p:cNvPicPr>
            <a:picLocks noChangeAspect="1"/>
          </p:cNvPicPr>
          <p:nvPr/>
        </p:nvPicPr>
        <p:blipFill>
          <a:blip r:embed="rId3" cstate="print"/>
          <a:stretch>
            <a:fillRect/>
          </a:stretch>
        </p:blipFill>
        <p:spPr>
          <a:xfrm flipH="1">
            <a:off x="2057400" y="152400"/>
            <a:ext cx="5105400" cy="4191932"/>
          </a:xfrm>
          <a:prstGeom prst="rect">
            <a:avLst/>
          </a:prstGeom>
        </p:spPr>
      </p:pic>
    </p:spTree>
  </p:cSld>
  <p:clrMapOvr>
    <a:masterClrMapping/>
  </p:clrMapOvr>
  <p:transition spd="med">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plus(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edg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932</TotalTime>
  <Words>310</Words>
  <Application>Microsoft Office PowerPoint</Application>
  <PresentationFormat>On-screen Show (4:3)</PresentationFormat>
  <Paragraphs>64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শুভেচ্ছা </vt:lpstr>
      <vt:lpstr>Slide 2</vt:lpstr>
      <vt:lpstr>Slide 3</vt:lpstr>
      <vt:lpstr>Slide 4</vt:lpstr>
      <vt:lpstr>কুঁজো বুড়ির গল্প</vt:lpstr>
      <vt:lpstr>Slide 6</vt:lpstr>
      <vt:lpstr>হঠাৎ এক বাঘ সামনে এসে বলল, হালুম! বুড়ি, তোমাকে আমি খাব। আমার খুব খিদে। বুড়ি দেখে, এ তো মহা মুশকিল। বাঘকে একই কথা বলে সে।</vt:lpstr>
      <vt:lpstr>বাঘ দেখল বুড়ির কথা মিছে নয়। বলল, তবে যাও। কিন্তু ফিরে আসতে হবে, হ্যাঁ।  </vt:lpstr>
      <vt:lpstr>আবার কুঁজো বুড়ি পথ চলে। আস্তে আস্তে লাঠিতে ভর দিয়ে। একসময় নাতনির বাড়ি পৌঁছে গেল বুড়ি। </vt:lpstr>
      <vt:lpstr>নাতনির বাড়িতে কদিন মজার মজার খাবার খেল। তাতে বুড়ি অনেক মোটা হলো। বুড়ি মহাচিন্তায় পড়ল। এবার ফিরবে কীভাবে? বুড় নাতনিকে সব কথা খলে বলল। নাতনি বলল, চিন্তার কিছু নেই। আমি সব ব্যবস্থা করে দিচ্ছি।  </vt:lpstr>
      <vt:lpstr>শিক্ষকের পাঠ </vt:lpstr>
      <vt:lpstr>যুক্তবর্ণগুলো দেখে নেই </vt:lpstr>
      <vt:lpstr>নতুন শব্দের অর্থ জেনে নেই </vt:lpstr>
      <vt:lpstr>শিক্ষার্থীর পাঠ  </vt:lpstr>
      <vt:lpstr>দলীয় কাজ</vt:lpstr>
      <vt:lpstr>মূল্যায়ন </vt:lpstr>
      <vt:lpstr>ধন্যবাদ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শুভেচ্ছা</dc:title>
  <dc:creator>PTI_DNJ</dc:creator>
  <cp:lastModifiedBy>Azmain</cp:lastModifiedBy>
  <cp:revision>233</cp:revision>
  <dcterms:created xsi:type="dcterms:W3CDTF">2006-08-16T00:00:00Z</dcterms:created>
  <dcterms:modified xsi:type="dcterms:W3CDTF">2020-10-17T00:23:09Z</dcterms:modified>
</cp:coreProperties>
</file>