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57" r:id="rId3"/>
    <p:sldId id="259" r:id="rId4"/>
    <p:sldId id="295" r:id="rId5"/>
    <p:sldId id="294" r:id="rId6"/>
    <p:sldId id="277" r:id="rId7"/>
    <p:sldId id="261" r:id="rId8"/>
    <p:sldId id="274" r:id="rId9"/>
    <p:sldId id="289" r:id="rId10"/>
    <p:sldId id="291" r:id="rId11"/>
    <p:sldId id="290" r:id="rId12"/>
    <p:sldId id="292" r:id="rId13"/>
    <p:sldId id="293" r:id="rId14"/>
    <p:sldId id="269" r:id="rId15"/>
    <p:sldId id="298" r:id="rId16"/>
    <p:sldId id="296" r:id="rId17"/>
    <p:sldId id="297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FF0066"/>
    <a:srgbClr val="CC6600"/>
    <a:srgbClr val="0033CC"/>
    <a:srgbClr val="CC0066"/>
    <a:srgbClr val="D60093"/>
    <a:srgbClr val="FF99FF"/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0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2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1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9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5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2C04-B499-49ED-8B08-B0B25FC849AF}" type="datetimeFigureOut">
              <a:rPr lang="en-US" smtClean="0"/>
              <a:t>17-Oct-20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E4FE-7C9A-4E54-8C65-EDEBF8825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8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08" y="1583584"/>
            <a:ext cx="6908803" cy="5186917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4" y="31575"/>
            <a:ext cx="4812293" cy="1522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1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5486" y="209519"/>
            <a:ext cx="6589485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u="sng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l-Z¡¡ </a:t>
            </a:r>
            <a:r>
              <a:rPr lang="en-US" sz="9600" b="1" u="sng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9600" b="1" u="sng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u="sng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9600" b="1" u="sng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9600" b="1" u="sng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429" y="2285872"/>
            <a:ext cx="1031965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Zrmg</a:t>
            </a:r>
            <a:r>
              <a:rPr lang="en-US" sz="6000" dirty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60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evbv‡b</a:t>
            </a:r>
            <a:r>
              <a:rPr lang="en-US" sz="6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Ô</a:t>
            </a:r>
            <a:r>
              <a:rPr lang="en-US" sz="6000" b="1" u="sng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sz="6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Õ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60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60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60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wbqg‡K</a:t>
            </a:r>
            <a:r>
              <a:rPr lang="en-US" sz="60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u="sng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sz="6000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Z</a:t>
            </a:r>
            <a:r>
              <a:rPr lang="en-US" sz="60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6000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60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000" dirty="0" smtClean="0">
                <a:solidFill>
                  <a:srgbClr val="3333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5400" dirty="0">
              <a:solidFill>
                <a:srgbClr val="3333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8873" y="303300"/>
            <a:ext cx="11055927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g~a©b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7200" b="1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Ô</a:t>
            </a:r>
            <a:r>
              <a:rPr lang="en-US" sz="7200" b="1" u="sng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sz="7200" b="1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Õ</a:t>
            </a:r>
            <a:r>
              <a:rPr lang="en-US" sz="7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7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wbqg</a:t>
            </a:r>
            <a:endParaRPr lang="en-US" sz="7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66" y="1725443"/>
            <a:ext cx="11055927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1| A, Av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Ab¨ ¯^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 I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i-Gi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cÖZ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¨‡qi m, l nq|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fwel¨r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wPKxl©v,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মুমূর্ষু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866" y="3470609"/>
            <a:ext cx="11055927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2| B-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KvivšÍ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D-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KvivšÍ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Dcm‡M©i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ci KZ¸‡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avZz‡Z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ÔlÕ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hgb-Awf‡lK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mylgv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welg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866" y="5183397"/>
            <a:ext cx="11055927" cy="70788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3|  F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F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Kv‡ii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ÔlÕ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Fwl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K…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lK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5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434" y="553134"/>
            <a:ext cx="1105592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4| 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Zrmg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ÔiÕ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ÔlÕ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el©v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Nl©Y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433" y="1535764"/>
            <a:ext cx="11055927" cy="1938992"/>
          </a:xfrm>
          <a:prstGeom prst="rect">
            <a:avLst/>
          </a:prstGeom>
          <a:gradFill>
            <a:gsLst>
              <a:gs pos="66202">
                <a:srgbClr val="D7EADF"/>
              </a:gs>
              <a:gs pos="58404">
                <a:srgbClr val="BDE3CE"/>
              </a:gs>
              <a:gs pos="0">
                <a:srgbClr val="31BD70"/>
              </a:gs>
              <a:gs pos="2655">
                <a:srgbClr val="31BD70"/>
              </a:gs>
              <a:gs pos="52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14162">
                <a:srgbClr val="9999FF"/>
              </a:gs>
              <a:gs pos="34529">
                <a:srgbClr val="70CE9A"/>
              </a:gs>
              <a:gs pos="78500">
                <a:srgbClr val="F0F0F0"/>
              </a:gs>
              <a:gs pos="8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5| i-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A, Av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wfbœ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¯^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ÔlÕ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®‹vi|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‘ A, Av ¯^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¯‹vi|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433" y="3765866"/>
            <a:ext cx="11055927" cy="132343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6|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U-eM©xq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ÔlÕ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Kó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¯ú÷,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Kvô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 useBgFill="1">
        <p:nvSpPr>
          <p:cNvPr id="6" name="TextBox 5"/>
          <p:cNvSpPr txBox="1"/>
          <p:nvPr/>
        </p:nvSpPr>
        <p:spPr>
          <a:xfrm>
            <a:off x="712979" y="5295577"/>
            <a:ext cx="11055927" cy="13234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7| KZ¸‡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fveZB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ÔlÕ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nq| †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hgb-loFZz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ivl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   	</a:t>
            </a:r>
            <a:r>
              <a:rPr lang="en-US" sz="28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আষাঢ়</a:t>
            </a:r>
            <a:r>
              <a:rPr lang="en-US" sz="2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ভাষা</a:t>
            </a:r>
            <a:r>
              <a:rPr lang="en-US" sz="2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পৌষ</a:t>
            </a:r>
            <a:r>
              <a:rPr lang="en-US" sz="2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8873" y="303300"/>
            <a:ext cx="11055927" cy="11079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Ô</a:t>
            </a:r>
            <a:r>
              <a:rPr lang="en-US" sz="6600" b="1" u="sng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sz="66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Õ</a:t>
            </a:r>
            <a:r>
              <a:rPr lang="en-US" sz="66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e¨env‡i</a:t>
            </a:r>
            <a:r>
              <a:rPr lang="en-US" sz="4400" b="1" dirty="0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SutonnyMJ" pitchFamily="2" charset="0"/>
                <a:cs typeface="SutonnyMJ" pitchFamily="2" charset="0"/>
              </a:rPr>
              <a:t>wb‡la</a:t>
            </a:r>
            <a:endParaRPr lang="en-US" sz="4400" b="1" dirty="0">
              <a:solidFill>
                <a:srgbClr val="0033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219" y="1426377"/>
            <a:ext cx="11055927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K.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Aviwe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dviwm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Bs‡iwR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` we‡`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0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AvMZ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l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m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wRwbm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gv÷vi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, †cv÷ </a:t>
            </a:r>
            <a:r>
              <a:rPr lang="en-US" sz="4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435" y="3039113"/>
            <a:ext cx="11055927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¯‹…Z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ÔmvrÕ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cÖZ¨qhy³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l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, m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AwMœmvr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a~wjmvr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f‚wgmvr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1286" y="29028"/>
            <a:ext cx="4474236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000" u="sng" dirty="0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u="sng" dirty="0" err="1" smtClean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u="sng" dirty="0">
              <a:solidFill>
                <a:srgbClr val="CC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971" y="6137335"/>
            <a:ext cx="1152434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onnyMJ" pitchFamily="2" charset="0"/>
                <a:cs typeface="TonnyMJ" pitchFamily="2" charset="0"/>
              </a:rPr>
              <a:t>ÒYZ¡ I </a:t>
            </a:r>
            <a:r>
              <a:rPr lang="en-US" sz="4400" dirty="0" err="1" smtClean="0">
                <a:solidFill>
                  <a:schemeClr val="bg1"/>
                </a:solidFill>
                <a:latin typeface="TonnyMJ" pitchFamily="2" charset="0"/>
                <a:cs typeface="TonnyMJ" pitchFamily="2" charset="0"/>
              </a:rPr>
              <a:t>lZ</a:t>
            </a:r>
            <a:r>
              <a:rPr lang="en-US" sz="4400" dirty="0" smtClean="0">
                <a:solidFill>
                  <a:schemeClr val="bg1"/>
                </a:solidFill>
                <a:latin typeface="TonnyMJ" pitchFamily="2" charset="0"/>
                <a:cs typeface="TonnyMJ" pitchFamily="2" charset="0"/>
              </a:rPr>
              <a:t>¡ </a:t>
            </a:r>
            <a:r>
              <a:rPr lang="en-US" sz="4400" dirty="0" err="1" smtClean="0">
                <a:solidFill>
                  <a:schemeClr val="bg1"/>
                </a:solidFill>
                <a:latin typeface="TonnyMJ" pitchFamily="2" charset="0"/>
                <a:cs typeface="TonnyMJ" pitchFamily="2" charset="0"/>
              </a:rPr>
              <a:t>weavbÓ</a:t>
            </a:r>
            <a:r>
              <a:rPr lang="en-US" sz="4400" dirty="0" smtClean="0">
                <a:solidFill>
                  <a:schemeClr val="bg1"/>
                </a:solidFill>
                <a:latin typeface="TonnyMJ" pitchFamily="2" charset="0"/>
                <a:cs typeface="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6" y="1065915"/>
            <a:ext cx="4474236" cy="50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232229"/>
            <a:ext cx="8679543" cy="181110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en-US" sz="150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50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6185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600" u="sng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কৃপণ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u="sng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66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শুশমা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u="sng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6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297" y="72572"/>
            <a:ext cx="5057160" cy="2269672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rm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37322"/>
            <a:ext cx="10325846" cy="34163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8000"/>
                </a:solidFill>
              </a:rPr>
              <a:t>নিচের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err="1" smtClean="0">
                <a:solidFill>
                  <a:srgbClr val="008000"/>
                </a:solidFill>
              </a:rPr>
              <a:t>শব্দগুলো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err="1" smtClean="0">
                <a:solidFill>
                  <a:srgbClr val="008000"/>
                </a:solidFill>
              </a:rPr>
              <a:t>শুদ্ধ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err="1" smtClean="0">
                <a:solidFill>
                  <a:srgbClr val="008000"/>
                </a:solidFill>
              </a:rPr>
              <a:t>করে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err="1" smtClean="0">
                <a:solidFill>
                  <a:srgbClr val="008000"/>
                </a:solidFill>
              </a:rPr>
              <a:t>লেখ</a:t>
            </a:r>
            <a:r>
              <a:rPr lang="en-US" sz="5400" dirty="0" smtClean="0">
                <a:solidFill>
                  <a:srgbClr val="008000"/>
                </a:solidFill>
              </a:rPr>
              <a:t>।</a:t>
            </a:r>
          </a:p>
          <a:p>
            <a:r>
              <a:rPr lang="en-US" sz="5400" dirty="0" err="1" smtClean="0">
                <a:solidFill>
                  <a:srgbClr val="008000"/>
                </a:solidFill>
              </a:rPr>
              <a:t>লবন</a:t>
            </a:r>
            <a:r>
              <a:rPr lang="en-US" sz="5400" dirty="0" smtClean="0">
                <a:solidFill>
                  <a:srgbClr val="008000"/>
                </a:solidFill>
              </a:rPr>
              <a:t>, </a:t>
            </a:r>
            <a:r>
              <a:rPr lang="en-US" sz="5400" dirty="0" err="1" smtClean="0">
                <a:solidFill>
                  <a:srgbClr val="008000"/>
                </a:solidFill>
              </a:rPr>
              <a:t>সুসম</a:t>
            </a:r>
            <a:r>
              <a:rPr lang="en-US" sz="5400" dirty="0" smtClean="0">
                <a:solidFill>
                  <a:srgbClr val="008000"/>
                </a:solidFill>
              </a:rPr>
              <a:t>, </a:t>
            </a:r>
            <a:r>
              <a:rPr lang="en-US" sz="5400" dirty="0" err="1" smtClean="0">
                <a:solidFill>
                  <a:srgbClr val="008000"/>
                </a:solidFill>
              </a:rPr>
              <a:t>দুর্ণাম</a:t>
            </a:r>
            <a:r>
              <a:rPr lang="en-US" sz="5400" dirty="0" smtClean="0">
                <a:solidFill>
                  <a:srgbClr val="008000"/>
                </a:solidFill>
              </a:rPr>
              <a:t>, </a:t>
            </a:r>
            <a:r>
              <a:rPr lang="en-US" sz="5400" dirty="0" err="1" smtClean="0">
                <a:solidFill>
                  <a:srgbClr val="008000"/>
                </a:solidFill>
              </a:rPr>
              <a:t>জার্মাণ</a:t>
            </a:r>
            <a:endParaRPr lang="en-US" sz="5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1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145" y="174171"/>
            <a:ext cx="6366055" cy="206102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en-US" sz="9600" dirty="0" err="1" smtClean="0"/>
              <a:t>দলীয়</a:t>
            </a:r>
            <a:r>
              <a:rPr lang="en-US" sz="9600" dirty="0" smtClean="0"/>
              <a:t> </a:t>
            </a:r>
            <a:r>
              <a:rPr lang="en-US" sz="9600" dirty="0" err="1" smtClean="0"/>
              <a:t>কাজ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2603500"/>
            <a:ext cx="11016343" cy="34163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বানানগুলোতে</a:t>
            </a:r>
            <a:r>
              <a:rPr lang="en-US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ণ-</a:t>
            </a:r>
            <a:r>
              <a:rPr lang="en-US" sz="6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বিধানের</a:t>
            </a:r>
            <a:r>
              <a:rPr lang="en-US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60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000" dirty="0" err="1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ত্রিনয়ন</a:t>
            </a:r>
            <a:r>
              <a:rPr lang="en-US" sz="6000" dirty="0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6000" dirty="0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দুর্নাম,পরনিন্দা</a:t>
            </a:r>
            <a:r>
              <a:rPr lang="en-US" sz="6000" dirty="0" smtClean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CC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51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1" y="368368"/>
            <a:ext cx="10561320" cy="60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3714" y="327397"/>
            <a:ext cx="6013263" cy="132343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80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0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829" y="2364507"/>
            <a:ext cx="9401628" cy="42473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FF00"/>
                </a:solidFill>
                <a:latin typeface="SutonnyMJ" pitchFamily="2" charset="0"/>
                <a:cs typeface="Calibri Light" pitchFamily="34" charset="0"/>
              </a:rPr>
              <a:t>মুহাম্মদ</a:t>
            </a:r>
            <a:r>
              <a:rPr lang="en-US" sz="3600" b="1" dirty="0" smtClean="0">
                <a:solidFill>
                  <a:srgbClr val="00FF00"/>
                </a:solidFill>
                <a:latin typeface="SutonnyMJ" pitchFamily="2" charset="0"/>
                <a:cs typeface="Calibri Light" pitchFamily="34" charset="0"/>
              </a:rPr>
              <a:t> </a:t>
            </a:r>
            <a:r>
              <a:rPr lang="en-US" sz="3600" b="1" dirty="0" err="1" smtClean="0">
                <a:solidFill>
                  <a:srgbClr val="00FF00"/>
                </a:solidFill>
                <a:latin typeface="SutonnyMJ" pitchFamily="2" charset="0"/>
                <a:cs typeface="Calibri Light" pitchFamily="34" charset="0"/>
              </a:rPr>
              <a:t>ইছমাইল</a:t>
            </a:r>
            <a:r>
              <a:rPr lang="en-US" sz="3600" b="1" dirty="0" smtClean="0">
                <a:solidFill>
                  <a:srgbClr val="00FF00"/>
                </a:solidFill>
                <a:latin typeface="SutonnyMJ" pitchFamily="2" charset="0"/>
                <a:cs typeface="Calibri Light" pitchFamily="34" charset="0"/>
              </a:rPr>
              <a:t> (</a:t>
            </a:r>
            <a:r>
              <a:rPr lang="en-US" sz="3600" b="1" dirty="0" err="1" smtClean="0">
                <a:solidFill>
                  <a:srgbClr val="00FF00"/>
                </a:solidFill>
                <a:latin typeface="SutonnyMJ" pitchFamily="2" charset="0"/>
                <a:cs typeface="Calibri Light" pitchFamily="34" charset="0"/>
              </a:rPr>
              <a:t>এম</a:t>
            </a:r>
            <a:r>
              <a:rPr lang="en-US" sz="3600" b="1" dirty="0" smtClean="0">
                <a:solidFill>
                  <a:srgbClr val="00FF00"/>
                </a:solidFill>
                <a:latin typeface="SutonnyMJ" pitchFamily="2" charset="0"/>
                <a:cs typeface="Calibri Light" pitchFamily="34" charset="0"/>
              </a:rPr>
              <a:t>. এ. </a:t>
            </a:r>
            <a:r>
              <a:rPr lang="en-US" sz="3600" b="1" dirty="0" err="1" smtClean="0">
                <a:solidFill>
                  <a:srgbClr val="00FF00"/>
                </a:solidFill>
                <a:latin typeface="SutonnyMJ" pitchFamily="2" charset="0"/>
                <a:cs typeface="Calibri Light" pitchFamily="34" charset="0"/>
              </a:rPr>
              <a:t>বাংলা</a:t>
            </a:r>
            <a:r>
              <a:rPr lang="en-US" sz="3600" b="1" dirty="0" smtClean="0">
                <a:solidFill>
                  <a:srgbClr val="00FF00"/>
                </a:solidFill>
                <a:latin typeface="SutonnyMJ" pitchFamily="2" charset="0"/>
                <a:cs typeface="Calibri Light" pitchFamily="34" charset="0"/>
              </a:rPr>
              <a:t> 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সহকারি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শিক্ষক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 (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কম্পিউটার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 )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Calibri Light" pitchFamily="34" charset="0"/>
              </a:rPr>
              <a:t>মোশাররফ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Calibri Ligh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Calibri Light" pitchFamily="34" charset="0"/>
              </a:rPr>
              <a:t>হোসেন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Calibri Ligh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Calibri Light" pitchFamily="34" charset="0"/>
              </a:rPr>
              <a:t>উচ্চ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Calibri Ligh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Calibri Light" pitchFamily="34" charset="0"/>
              </a:rPr>
              <a:t>বিদ্যালয়</a:t>
            </a:r>
            <a:endParaRPr lang="en-US" sz="3200" b="1" dirty="0" smtClean="0">
              <a:solidFill>
                <a:srgbClr val="FF0000"/>
              </a:solidFill>
              <a:latin typeface="SutonnyMJ" pitchFamily="2" charset="0"/>
              <a:cs typeface="Calibri Ligh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সোনাগাজী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ফেনী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।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মোবাইল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নং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- ০১৭৫৩৫২৭৩২১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ই-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মেইল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Calibri Light" pitchFamily="34" charset="0"/>
              </a:rPr>
              <a:t>-</a:t>
            </a:r>
            <a:r>
              <a:rPr lang="bn-BD" sz="28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md5846252@gmail.com</a:t>
            </a:r>
            <a:endParaRPr lang="en-US" sz="2800" b="1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elf p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829" y="0"/>
            <a:ext cx="1825171" cy="23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1749" y="538167"/>
            <a:ext cx="7562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u="sng" dirty="0" smtClean="0">
                <a:solidFill>
                  <a:srgbClr val="FF00FF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9600" u="sng" dirty="0" err="1" smtClean="0">
                <a:solidFill>
                  <a:srgbClr val="00FF00"/>
                </a:solidFill>
                <a:latin typeface="SutonnyMJ" pitchFamily="2" charset="0"/>
                <a:cs typeface="NikoshBAN" panose="02000000000000000000" pitchFamily="2" charset="0"/>
              </a:rPr>
              <a:t>cvV</a:t>
            </a:r>
            <a:r>
              <a:rPr lang="en-US" sz="9600" u="sng" dirty="0" smtClean="0">
                <a:solidFill>
                  <a:srgbClr val="00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9600" u="sng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u="sng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484" y="2162622"/>
            <a:ext cx="9202057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9g-10g †</a:t>
            </a:r>
            <a:r>
              <a:rPr lang="en-US" sz="6600" dirty="0" err="1" smtClean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kÖwY</a:t>
            </a:r>
            <a:endParaRPr lang="en-US" sz="6600" dirty="0" smtClean="0">
              <a:solidFill>
                <a:schemeClr val="bg1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6600" dirty="0" smtClean="0">
                <a:solidFill>
                  <a:schemeClr val="bg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অধ্যায়:২য়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পরিচ্ছেদ:৩য়</a:t>
            </a:r>
            <a:endParaRPr lang="en-US" sz="6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2440" y="1661160"/>
            <a:ext cx="11064239" cy="486287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31000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ণ স ষ</a:t>
            </a:r>
            <a:endParaRPr lang="en-US" sz="310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5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23" y="2772230"/>
            <a:ext cx="10058400" cy="2460171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8900" dirty="0" smtClean="0">
                <a:solidFill>
                  <a:srgbClr val="008000"/>
                </a:solidFill>
                <a:latin typeface="TonnyMJ " pitchFamily="2" charset="0"/>
                <a:cs typeface="SutonnyMJ" pitchFamily="2" charset="0"/>
              </a:rPr>
              <a:t>YZ</a:t>
            </a:r>
            <a:r>
              <a:rPr lang="en-US" sz="8900" dirty="0">
                <a:solidFill>
                  <a:srgbClr val="008000"/>
                </a:solidFill>
                <a:latin typeface="TonnyMJ " pitchFamily="2" charset="0"/>
                <a:cs typeface="SutonnyMJ" pitchFamily="2" charset="0"/>
              </a:rPr>
              <a:t>¡ I </a:t>
            </a:r>
            <a:r>
              <a:rPr lang="en-US" sz="8900" dirty="0" err="1">
                <a:solidFill>
                  <a:srgbClr val="008000"/>
                </a:solidFill>
                <a:latin typeface="TonnyMJ " pitchFamily="2" charset="0"/>
                <a:cs typeface="SutonnyMJ" pitchFamily="2" charset="0"/>
              </a:rPr>
              <a:t>lZ</a:t>
            </a:r>
            <a:r>
              <a:rPr lang="en-US" sz="8900" dirty="0">
                <a:solidFill>
                  <a:srgbClr val="008000"/>
                </a:solidFill>
                <a:latin typeface="TonnyMJ " pitchFamily="2" charset="0"/>
                <a:cs typeface="SutonnyMJ" pitchFamily="2" charset="0"/>
              </a:rPr>
              <a:t>¡ </a:t>
            </a:r>
            <a:r>
              <a:rPr lang="en-US" sz="8900" dirty="0" err="1">
                <a:solidFill>
                  <a:srgbClr val="008000"/>
                </a:solidFill>
                <a:latin typeface="TonnyMJ " pitchFamily="2" charset="0"/>
                <a:cs typeface="SutonnyMJ" pitchFamily="2" charset="0"/>
              </a:rPr>
              <a:t>weavb</a:t>
            </a:r>
            <a:r>
              <a:rPr lang="en-US" sz="8900" dirty="0">
                <a:solidFill>
                  <a:srgbClr val="008000"/>
                </a:solidFill>
                <a:latin typeface="TonnyMJ " pitchFamily="2" charset="0"/>
                <a:cs typeface="SutonnyMJ" pitchFamily="2" charset="0"/>
              </a:rPr>
              <a:t/>
            </a:r>
            <a:br>
              <a:rPr lang="en-US" sz="8900" dirty="0">
                <a:solidFill>
                  <a:srgbClr val="008000"/>
                </a:solidFill>
                <a:latin typeface="TonnyMJ " pitchFamily="2" charset="0"/>
                <a:cs typeface="SutonnyMJ" pitchFamily="2" charset="0"/>
              </a:rPr>
            </a:br>
            <a:endParaRPr lang="en-US" sz="8900" dirty="0">
              <a:solidFill>
                <a:srgbClr val="008000"/>
              </a:solidFill>
              <a:latin typeface="TonnyMJ 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053741" y="496579"/>
            <a:ext cx="10058400" cy="1361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9600" dirty="0">
              <a:solidFill>
                <a:schemeClr val="bg1"/>
              </a:solidFill>
              <a:latin typeface="TonnyMJ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4320" y="2989847"/>
            <a:ext cx="97394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514350" indent="-514350">
              <a:buAutoNum type="arabicPeriod"/>
            </a:pP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YZ¡ I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lZ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Y-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>
              <a:buAutoNum type="arabicPeriod"/>
            </a:pPr>
            <a:r>
              <a:rPr lang="en-US" sz="5400" dirty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84120" y="83458"/>
            <a:ext cx="6598919" cy="27576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err="1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50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884" y="2329415"/>
            <a:ext cx="10334171" cy="230832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Zrmg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evbv‡b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Y-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wbqg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ই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YZ¡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0285" y="210849"/>
            <a:ext cx="6865258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CC3300"/>
                </a:solidFill>
                <a:latin typeface="SutonnyMJ" pitchFamily="2" charset="0"/>
                <a:cs typeface="SutonnyMJ" pitchFamily="2" charset="0"/>
              </a:rPr>
              <a:t>YZ¡ </a:t>
            </a:r>
            <a:r>
              <a:rPr lang="en-US" sz="9600" b="1" dirty="0" err="1">
                <a:solidFill>
                  <a:srgbClr val="CC3300"/>
                </a:solidFill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9600" b="1" dirty="0">
                <a:solidFill>
                  <a:srgbClr val="CC33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>
                <a:solidFill>
                  <a:srgbClr val="CC33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9600" b="1" dirty="0">
                <a:solidFill>
                  <a:srgbClr val="CC33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9600" b="1" dirty="0">
              <a:solidFill>
                <a:srgbClr val="CC33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5100" y="82865"/>
            <a:ext cx="640079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g~a©b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ÔYÕ 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wbqg</a:t>
            </a:r>
            <a:endParaRPr lang="en-US" sz="5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976" y="1039052"/>
            <a:ext cx="1143582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U-eMx©q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Zrmg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me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g~a©b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ÔYÕ hy³ nq|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NÈv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jÉb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KvÐ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976" y="2362491"/>
            <a:ext cx="1175657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| F, i, l-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, l q e n s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K-eM©xq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c-eMx©q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cieZx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© b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g~a©b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¨ ÔYÕ nq| †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-K…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nwiY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Ac©Y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76" y="3855437"/>
            <a:ext cx="1175657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3। F,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i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, l-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Gi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c‡i</a:t>
            </a:r>
            <a:r>
              <a:rPr lang="en-US" sz="4000" dirty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CC0066"/>
                </a:solidFill>
                <a:latin typeface="SutonnyMJ" pitchFamily="2" charset="0"/>
                <a:cs typeface="SutonnyMJ" pitchFamily="2" charset="0"/>
              </a:rPr>
              <a:t>ÔYÕ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 nq।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যেমন:ঋণ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তৃণ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মরণ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ভীষণ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ভাষণ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উষ্ণ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solidFill>
                  <a:srgbClr val="CC0066"/>
                </a:solidFill>
                <a:latin typeface="SutonnyMJ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rgbClr val="CC0066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977" y="5149149"/>
            <a:ext cx="11312452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৪। 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KZK¸‡</a:t>
            </a:r>
            <a:r>
              <a:rPr lang="en-US" sz="4000" dirty="0" err="1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dirty="0" err="1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fveZB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ÔYÕ nq| †</a:t>
            </a:r>
            <a:r>
              <a:rPr lang="en-US" sz="4000" dirty="0" err="1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PvYK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¨,MY, </a:t>
            </a:r>
            <a:r>
              <a:rPr lang="en-US" sz="4000" dirty="0" err="1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gwY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jeY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মণ</a:t>
            </a:r>
            <a:r>
              <a:rPr lang="en-US" sz="4000" dirty="0"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dirty="0" err="1"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বাণ</a:t>
            </a:r>
            <a:r>
              <a:rPr lang="en-US" sz="4000" dirty="0"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dirty="0" err="1"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বেণী</a:t>
            </a:r>
            <a:r>
              <a:rPr lang="en-US" sz="4000" dirty="0"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dirty="0" err="1"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বাণী</a:t>
            </a:r>
            <a:r>
              <a:rPr lang="en-US" sz="4000" dirty="0">
                <a:solidFill>
                  <a:srgbClr val="00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>
                <a:solidFill>
                  <a:srgbClr val="00FF00"/>
                </a:solidFill>
                <a:latin typeface="SutonnyMJ" pitchFamily="2" charset="0"/>
                <a:cs typeface="SutonnyMJ" pitchFamily="2" charset="0"/>
              </a:rPr>
              <a:t>`|</a:t>
            </a:r>
          </a:p>
        </p:txBody>
      </p:sp>
    </p:spTree>
    <p:extLst>
      <p:ext uri="{BB962C8B-B14F-4D97-AF65-F5344CB8AC3E}">
        <p14:creationId xmlns:p14="http://schemas.microsoft.com/office/powerpoint/2010/main" val="20159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8867" y="175035"/>
            <a:ext cx="11055927" cy="11079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ÔYÕ</a:t>
            </a:r>
            <a:r>
              <a:rPr lang="en-US" sz="44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wb‡la</a:t>
            </a:r>
            <a:r>
              <a:rPr lang="en-US" sz="44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b="1" dirty="0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8000"/>
                </a:solidFill>
                <a:latin typeface="SutonnyMJ" pitchFamily="2" charset="0"/>
                <a:cs typeface="SutonnyMJ" pitchFamily="2" charset="0"/>
              </a:rPr>
              <a:t>weavb</a:t>
            </a:r>
            <a:endParaRPr lang="en-US" sz="4400" b="1" dirty="0">
              <a:solidFill>
                <a:srgbClr val="008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66" y="1782224"/>
            <a:ext cx="11055927" cy="19389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we: `ª: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</a:p>
          <a:p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mgvme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k‡ã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 Y-Z¡ 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Lv‡U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 b nq|    	‡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hgb-me©bvg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, `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ybx©wZ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, `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ybv©g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AMÖbvqK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ciwb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›`v </a:t>
            </a:r>
            <a:r>
              <a:rPr lang="en-US" sz="4000" dirty="0" err="1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D60093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D6009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749" y="4220409"/>
            <a:ext cx="11055927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Z-eMx©q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e‡Y©i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m‡½ hy³ b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Y nq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b nq|</a:t>
            </a:r>
          </a:p>
          <a:p>
            <a:r>
              <a:rPr lang="en-US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AšÍ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’, µ›`b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600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SutonnyMJ</vt:lpstr>
      <vt:lpstr>SutonnyOMJ</vt:lpstr>
      <vt:lpstr>Times New Roman</vt:lpstr>
      <vt:lpstr>TonnyMJ</vt:lpstr>
      <vt:lpstr>TonnyMJ </vt:lpstr>
      <vt:lpstr>Office Theme</vt:lpstr>
      <vt:lpstr>PowerPoint Presentation</vt:lpstr>
      <vt:lpstr>PowerPoint Presentation</vt:lpstr>
      <vt:lpstr>PowerPoint Presentation</vt:lpstr>
      <vt:lpstr>PowerPoint Presentation</vt:lpstr>
      <vt:lpstr>  YZ¡ I lZ¡ weavb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একক কাজ</vt:lpstr>
      <vt:lpstr>দলীয়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mevB‡K ¯^vMZ</dc:title>
  <dc:creator>USER</dc:creator>
  <cp:lastModifiedBy>Computer's Village</cp:lastModifiedBy>
  <cp:revision>446</cp:revision>
  <dcterms:created xsi:type="dcterms:W3CDTF">2020-05-07T07:25:27Z</dcterms:created>
  <dcterms:modified xsi:type="dcterms:W3CDTF">2020-10-17T04:03:51Z</dcterms:modified>
</cp:coreProperties>
</file>