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8" r:id="rId4"/>
    <p:sldId id="257" r:id="rId5"/>
    <p:sldId id="258" r:id="rId6"/>
    <p:sldId id="261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2EC"/>
    <a:srgbClr val="B17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8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4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3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7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0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6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8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6376-5D11-4AEA-A9BE-7465C525E9C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EB83-EEA5-465F-B788-B8A01705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BE92-E4FD-4AC7-A3F2-2CF7F840A1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1B0F-3058-497B-83DD-C8579CD28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90" y="880280"/>
            <a:ext cx="2963908" cy="1787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8" y="962167"/>
            <a:ext cx="2620369" cy="1787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682" y="934870"/>
            <a:ext cx="1509435" cy="1678675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415484" y="3132663"/>
            <a:ext cx="9861452" cy="362946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Class: Two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Subject: English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Unit:16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Lesson: 1-3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Activity: A, B &amp; C, Page: 32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8176" r="22984" b="630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594" y="2500951"/>
            <a:ext cx="11204812" cy="1610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2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682389"/>
            <a:ext cx="114641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   </a:t>
            </a:r>
            <a:r>
              <a:rPr lang="en-US" sz="5400" dirty="0" smtClean="0">
                <a:solidFill>
                  <a:srgbClr val="FF0000"/>
                </a:solidFill>
              </a:rPr>
              <a:t>B.</a:t>
            </a:r>
            <a:r>
              <a:rPr lang="en-US" sz="5400" dirty="0" smtClean="0"/>
              <a:t> Say, trace and write.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</a:t>
            </a:r>
            <a:r>
              <a:rPr lang="en-US" sz="8000" b="1" dirty="0" smtClean="0">
                <a:solidFill>
                  <a:schemeClr val="bg2">
                    <a:lumMod val="75000"/>
                  </a:schemeClr>
                </a:solidFill>
              </a:rPr>
              <a:t>23 </a:t>
            </a:r>
            <a:r>
              <a:rPr lang="en-US" sz="8000" b="1" dirty="0" smtClean="0"/>
              <a:t> __  __  __  __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</a:t>
            </a:r>
            <a:r>
              <a:rPr lang="en-US" sz="8000" b="1" dirty="0" smtClean="0">
                <a:solidFill>
                  <a:schemeClr val="bg2">
                    <a:lumMod val="75000"/>
                  </a:schemeClr>
                </a:solidFill>
              </a:rPr>
              <a:t>24</a:t>
            </a:r>
            <a:r>
              <a:rPr lang="en-US" sz="8000" b="1" dirty="0" smtClean="0"/>
              <a:t>  __  __  __  __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</a:t>
            </a:r>
            <a:r>
              <a:rPr lang="en-US" sz="8000" b="1" dirty="0" smtClean="0">
                <a:solidFill>
                  <a:schemeClr val="bg2">
                    <a:lumMod val="75000"/>
                  </a:schemeClr>
                </a:solidFill>
              </a:rPr>
              <a:t>25</a:t>
            </a:r>
            <a:r>
              <a:rPr lang="en-US" sz="8000" b="1" dirty="0" smtClean="0"/>
              <a:t>  __  __  __  __</a:t>
            </a:r>
          </a:p>
          <a:p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361063" y="1487606"/>
            <a:ext cx="8052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23  23  23  23  23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24  24  24  24  24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25  25  25  25  25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43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444" y="4162569"/>
            <a:ext cx="11081983" cy="2306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0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59093" r="3622" b="4855"/>
          <a:stretch/>
        </p:blipFill>
        <p:spPr>
          <a:xfrm>
            <a:off x="0" y="1"/>
            <a:ext cx="12191999" cy="6904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153" y="1501254"/>
            <a:ext cx="9048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</a:t>
            </a:r>
            <a:r>
              <a:rPr lang="en-US" sz="3200" b="1" dirty="0" smtClean="0"/>
              <a:t>1      2      3      4      5      6     7      8       9    10   11    12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 </a:t>
            </a:r>
            <a:r>
              <a:rPr lang="en-US" sz="3200" b="1" dirty="0" smtClean="0"/>
              <a:t> 13   14    15    16    17   18    19   20    21   22    23    24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63619" y="1805829"/>
            <a:ext cx="54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25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1815153" y="136477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36293" y="136477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5074" y="136477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87503" y="1364775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5665" y="1364774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08094" y="1364774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19480" y="1337479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40620" y="1337478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91818" y="1337478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28794" y="1364774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49849" y="1364774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079437" y="1337477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81201" y="2122030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7464" y="2067437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66245" y="208108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08915" y="206743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1289" y="2122029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2252" y="2053791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43740" y="2067435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34038" y="2067434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64397" y="2053787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78565" y="2081085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61876" y="205378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98451" y="2081086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855941" y="1716102"/>
            <a:ext cx="655092" cy="7026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5256" y="5264073"/>
            <a:ext cx="9048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</a:t>
            </a:r>
            <a:r>
              <a:rPr lang="en-US" sz="3200" b="1" dirty="0" smtClean="0"/>
              <a:t>1      2      3      4      5      6     7      8       9    10   11    12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 </a:t>
            </a:r>
            <a:r>
              <a:rPr lang="en-US" sz="3200" b="1" dirty="0" smtClean="0"/>
              <a:t> 13   14    15    16    17   18    19   20    21   22    23   </a:t>
            </a:r>
            <a:endParaRPr lang="en-US" sz="3200" b="1" dirty="0"/>
          </a:p>
        </p:txBody>
      </p:sp>
      <p:sp>
        <p:nvSpPr>
          <p:cNvPr id="32" name="Oval 31"/>
          <p:cNvSpPr/>
          <p:nvPr/>
        </p:nvSpPr>
        <p:spPr>
          <a:xfrm>
            <a:off x="1819133" y="479036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26625" y="476147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9054" y="479673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87503" y="479673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1686" y="476784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16616" y="4783087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60992" y="4816752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102528" y="4746923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43486" y="4783086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18481" y="4753293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72505" y="485041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998113" y="4781496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15153" y="581466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97884" y="581466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67012" y="5801923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01150" y="581647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9057" y="5775570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89593" y="5775569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367500" y="5801923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78036" y="5801923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23816" y="577556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535467" y="5789218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47118" y="5814664"/>
            <a:ext cx="651112" cy="100518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1569" y="1608445"/>
            <a:ext cx="8585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Say </a:t>
            </a:r>
            <a:r>
              <a:rPr lang="en-US" sz="4400" dirty="0">
                <a:solidFill>
                  <a:prstClr val="black"/>
                </a:solidFill>
              </a:rPr>
              <a:t>and write the missing </a:t>
            </a:r>
            <a:r>
              <a:rPr lang="en-US" sz="4400" dirty="0" smtClean="0">
                <a:solidFill>
                  <a:prstClr val="black"/>
                </a:solidFill>
              </a:rPr>
              <a:t>numbers.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560" y="326615"/>
            <a:ext cx="9144000" cy="981680"/>
          </a:xfrm>
          <a:prstGeom prst="roundRect">
            <a:avLst/>
          </a:prstGeom>
          <a:solidFill>
            <a:srgbClr val="EECAF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1569" y="2377886"/>
            <a:ext cx="9219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lain"/>
            </a:pPr>
            <a:r>
              <a:rPr lang="en-US" sz="6600" dirty="0" smtClean="0"/>
              <a:t>__    3     4    __    6</a:t>
            </a:r>
          </a:p>
          <a:p>
            <a:r>
              <a:rPr lang="en-US" sz="6600" dirty="0" smtClean="0"/>
              <a:t>7    8   __    10   11    12</a:t>
            </a:r>
          </a:p>
          <a:p>
            <a:pPr marL="1143000" indent="-1143000">
              <a:buAutoNum type="arabicPlain" startAt="13"/>
            </a:pPr>
            <a:r>
              <a:rPr lang="en-US" sz="6600" dirty="0" smtClean="0"/>
              <a:t>14  15   16   17   18</a:t>
            </a:r>
          </a:p>
          <a:p>
            <a:r>
              <a:rPr lang="en-US" sz="6600" dirty="0" smtClean="0"/>
              <a:t>19  20    21</a:t>
            </a:r>
            <a:r>
              <a:rPr lang="en-US" sz="6600" dirty="0"/>
              <a:t> </a:t>
            </a:r>
            <a:r>
              <a:rPr lang="en-US" sz="6600" dirty="0" smtClean="0"/>
              <a:t> 22  __  24 __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052689" y="2339481"/>
            <a:ext cx="73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4381" y="2416291"/>
            <a:ext cx="73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5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194" y="3387828"/>
            <a:ext cx="73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4982" y="5431587"/>
            <a:ext cx="1070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23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7234" y="5424874"/>
            <a:ext cx="1070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25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749145" y="738031"/>
            <a:ext cx="3823024" cy="1186512"/>
          </a:xfrm>
          <a:prstGeom prst="horizontalScroll">
            <a:avLst/>
          </a:prstGeom>
          <a:solidFill>
            <a:srgbClr val="E1A1FD"/>
          </a:solidFill>
          <a:ln w="25400" cap="flat" cmpd="sng" algn="ctr">
            <a:solidFill>
              <a:srgbClr val="7E15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97" y="2241382"/>
            <a:ext cx="960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Write the </a:t>
            </a:r>
            <a:r>
              <a:rPr lang="en-US" sz="4400" dirty="0" smtClean="0">
                <a:solidFill>
                  <a:prstClr val="black"/>
                </a:solidFill>
              </a:rPr>
              <a:t>numbers </a:t>
            </a:r>
            <a:r>
              <a:rPr lang="en-US" sz="4400" dirty="0" smtClean="0">
                <a:solidFill>
                  <a:srgbClr val="FF0000"/>
                </a:solidFill>
              </a:rPr>
              <a:t>1-22</a:t>
            </a:r>
            <a:r>
              <a:rPr lang="en-US" sz="4400" dirty="0" smtClean="0">
                <a:solidFill>
                  <a:prstClr val="black"/>
                </a:solidFill>
              </a:rPr>
              <a:t> on your notebook and draw a bag and </a:t>
            </a:r>
            <a:r>
              <a:rPr lang="en-US" sz="4400" dirty="0" err="1" smtClean="0">
                <a:solidFill>
                  <a:prstClr val="black"/>
                </a:solidFill>
              </a:rPr>
              <a:t>colour</a:t>
            </a:r>
            <a:r>
              <a:rPr lang="en-US" sz="4400" dirty="0" smtClean="0">
                <a:solidFill>
                  <a:prstClr val="black"/>
                </a:solidFill>
              </a:rPr>
              <a:t> it.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52" y="4217854"/>
            <a:ext cx="3043911" cy="20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274" y="689317"/>
            <a:ext cx="7216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Good bye, </a:t>
            </a:r>
          </a:p>
          <a:p>
            <a:r>
              <a:rPr lang="en-US" sz="6600" b="1" dirty="0" smtClean="0"/>
              <a:t>dear students.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396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15" y="896342"/>
            <a:ext cx="3382619" cy="492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97280" y="2248976"/>
            <a:ext cx="5430129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Syeda Nusrat Sarmin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Assistant Teacher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Ayjuddin GPS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Faridpur Sadar, Faridpur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144151" y="406689"/>
            <a:ext cx="7033260" cy="7620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00201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3200" dirty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end of the lesson students will be able </a:t>
            </a:r>
            <a:r>
              <a:rPr lang="en-US" sz="3200" dirty="0" smtClean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to :</a:t>
            </a:r>
            <a:endParaRPr lang="en-US" sz="3200" dirty="0">
              <a:solidFill>
                <a:srgbClr val="A21F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1"/>
            <a:ext cx="993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  <a:r>
              <a:rPr lang="en-US" sz="2400" dirty="0" smtClean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1.1.1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become familiar with English sounds by listening to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English words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135869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1.1.1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repeat after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teacher’s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 words and phrases with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proper sounds and stress.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1.1.2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say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 words and phrases with proper sounds and stress.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0793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2.1.1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recognize and read cardinal numbers up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4133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sz="2400" dirty="0" smtClean="0">
                <a:solidFill>
                  <a:srgbClr val="A21FA5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2.1.1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write cardinal numbers up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5748" y="998805"/>
            <a:ext cx="82296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Pictures of pencils</a:t>
            </a:r>
            <a:endParaRPr lang="en-US" sz="48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</a:rPr>
              <a:t> Pictures of bags, shoes, flowers</a:t>
            </a:r>
            <a:endParaRPr lang="en-US" sz="48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</a:rPr>
              <a:t>Number </a:t>
            </a:r>
            <a:r>
              <a:rPr lang="en-US" sz="4800" dirty="0">
                <a:solidFill>
                  <a:prstClr val="black"/>
                </a:solidFill>
              </a:rPr>
              <a:t>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prstClr val="black"/>
                </a:solidFill>
              </a:rPr>
              <a:t>Poster </a:t>
            </a:r>
            <a:r>
              <a:rPr lang="en-US" sz="4800" dirty="0" smtClean="0">
                <a:solidFill>
                  <a:prstClr val="black"/>
                </a:solidFill>
              </a:rPr>
              <a:t>paper, </a:t>
            </a:r>
            <a:r>
              <a:rPr lang="en-US" sz="4800" dirty="0" err="1" smtClean="0">
                <a:solidFill>
                  <a:prstClr val="black"/>
                </a:solidFill>
              </a:rPr>
              <a:t>colour</a:t>
            </a:r>
            <a:r>
              <a:rPr lang="en-US" sz="4800" dirty="0" smtClean="0">
                <a:solidFill>
                  <a:prstClr val="black"/>
                </a:solidFill>
              </a:rPr>
              <a:t> pens</a:t>
            </a:r>
            <a:endParaRPr lang="en-US" sz="48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prstClr val="black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9333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Our today’s lesson is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30886" y="1914584"/>
            <a:ext cx="6730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Numbers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41760" y="3261816"/>
            <a:ext cx="4708478" cy="1364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3465" y="3998794"/>
            <a:ext cx="7085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Unit: </a:t>
            </a:r>
            <a:r>
              <a:rPr lang="en-US" sz="4400" dirty="0" smtClean="0"/>
              <a:t>16, </a:t>
            </a:r>
            <a:r>
              <a:rPr lang="en-US" sz="4400" dirty="0"/>
              <a:t>Lesson: 1-3,</a:t>
            </a:r>
            <a:br>
              <a:rPr lang="en-US" sz="4400" dirty="0"/>
            </a:br>
            <a:r>
              <a:rPr lang="en-US" sz="4400" dirty="0"/>
              <a:t>Activity </a:t>
            </a:r>
            <a:r>
              <a:rPr lang="en-US" sz="4400" dirty="0" smtClean="0"/>
              <a:t>A,B &amp; C; Page</a:t>
            </a:r>
            <a:r>
              <a:rPr lang="en-US" sz="4400" dirty="0"/>
              <a:t>: </a:t>
            </a:r>
            <a:r>
              <a:rPr lang="en-US" sz="4400" dirty="0" smtClean="0"/>
              <a:t>32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73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423" y="859810"/>
            <a:ext cx="1042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Write the number that comes before each number.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1940" y="1787857"/>
            <a:ext cx="33709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US" sz="6000" b="1" dirty="0" smtClean="0"/>
              <a:t>___  8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___  17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___  10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___  25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___  22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60710" y="544073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647" y="2677236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16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710" y="356661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0710" y="444630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647" y="178785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7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569" y="929398"/>
            <a:ext cx="1042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Write the number that comes between the two numbers.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1940" y="1787857"/>
            <a:ext cx="4776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US" sz="6000" b="1" dirty="0" smtClean="0"/>
              <a:t>1 ___ 3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20 ___ 22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8 ___ 10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23 ___ 25</a:t>
            </a:r>
          </a:p>
          <a:p>
            <a:pPr marL="914400" indent="-914400">
              <a:buAutoNum type="alphaLcParenR"/>
            </a:pPr>
            <a:r>
              <a:rPr lang="en-US" sz="6000" b="1" dirty="0" smtClean="0"/>
              <a:t>19 ___ 21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9575" y="542948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223" y="2669823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915" y="3592013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9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6745" y="4583330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70" y="1764521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25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12" y="46935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your EFT book at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page-28.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5537"/>
            <a:ext cx="11357832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922" y="573207"/>
            <a:ext cx="10713493" cy="1951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368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Our today’s lesson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2020-10-14T15:46:13Z</dcterms:created>
  <dcterms:modified xsi:type="dcterms:W3CDTF">2020-10-17T14:42:38Z</dcterms:modified>
</cp:coreProperties>
</file>