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9" r:id="rId8"/>
    <p:sldId id="260" r:id="rId9"/>
    <p:sldId id="261" r:id="rId10"/>
    <p:sldId id="262" r:id="rId11"/>
    <p:sldId id="276" r:id="rId12"/>
    <p:sldId id="273" r:id="rId13"/>
    <p:sldId id="274" r:id="rId14"/>
    <p:sldId id="275" r:id="rId15"/>
    <p:sldId id="267" r:id="rId16"/>
    <p:sldId id="268" r:id="rId17"/>
    <p:sldId id="270" r:id="rId18"/>
    <p:sldId id="269" r:id="rId19"/>
    <p:sldId id="277" r:id="rId20"/>
    <p:sldId id="271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55F92-FB49-4A6D-9E1D-F77BBDFA9D9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6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C43EB-B226-4F9A-86C3-CF2D292D4FF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4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DB2D4-091A-4CE6-9334-FB05004B06A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0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5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4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9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4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26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93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0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D836B-2B83-4F63-9E4C-4E1BB5EBD36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1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84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24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0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3AA39-7F13-4317-9142-3BD9D2A1F04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55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E79A0-2355-4892-8506-0C311177CCB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59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A024-DEF9-41F0-A724-23C98D0F09E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7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800A0-9C6A-4465-8864-DA1E2155A35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5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C245-B628-4948-A735-BBB8E3A01C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8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F9E9-B476-4051-9631-E99787470FA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49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2C0D-A3F9-4677-83D8-1E8B3B9B523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55D6C-732B-4424-B354-73A0302239E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44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FED95-F1A7-4660-8523-2BBC37107B9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48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27553-B115-42DE-9808-7C3C84A1451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53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E353-CFD1-43D8-8F55-B309ED5E432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61264-2966-4695-8938-73E1DB86F50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73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53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66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46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2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14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CCC1F-426F-42D1-91B6-E93A7C777E8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52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55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91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31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2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57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83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98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81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62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DFB12-F7CD-4EE6-A32E-3A9A2FA1357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39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1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82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42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38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36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18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39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30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70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1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02E2B-26F0-4021-BE59-9E3308D7276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1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23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06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1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0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68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7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CB611-4552-4B74-91BD-351118BD8F6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C95B7-737F-40C8-92D4-8957FFFEA8B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2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D8516-F665-4832-B86B-609D0AE8B07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C3F560-8C37-49A6-BD99-A041B6853BF4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2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54B5-C950-48F6-A62B-A4D18EA356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E61E-3CE3-43F7-B600-27BD618EE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1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F856C-DEA7-4FA2-A3B1-C6D925C3A86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8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4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3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9" y="172091"/>
            <a:ext cx="2153420" cy="1682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172091"/>
            <a:ext cx="1880316" cy="1180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5" y="172091"/>
            <a:ext cx="1468192" cy="1611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397438" y="2449389"/>
            <a:ext cx="7138808" cy="2877489"/>
          </a:xfrm>
          <a:prstGeom prst="cloudCallout">
            <a:avLst>
              <a:gd name="adj1" fmla="val 67191"/>
              <a:gd name="adj2" fmla="val -28500"/>
            </a:avLst>
          </a:prstGeom>
          <a:solidFill>
            <a:srgbClr val="D1FBFF"/>
          </a:solidFill>
          <a:ln w="12700" cap="flat" cmpd="sng" algn="ctr">
            <a:solidFill>
              <a:srgbClr val="33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Class: </a:t>
            </a:r>
            <a:r>
              <a:rPr lang="en-US" sz="2400" dirty="0" smtClean="0">
                <a:solidFill>
                  <a:srgbClr val="000000"/>
                </a:solidFill>
              </a:rPr>
              <a:t>Five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Subject: English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Unit: </a:t>
            </a:r>
            <a:r>
              <a:rPr lang="en-US" sz="2400" dirty="0" smtClean="0">
                <a:solidFill>
                  <a:srgbClr val="000000"/>
                </a:solidFill>
              </a:rPr>
              <a:t>11 Lesson: 6-7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Where’s the library?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Page- </a:t>
            </a:r>
            <a:r>
              <a:rPr lang="en-US" sz="2400" dirty="0" smtClean="0">
                <a:solidFill>
                  <a:srgbClr val="000000"/>
                </a:solidFill>
              </a:rPr>
              <a:t>45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15" y="2620370"/>
            <a:ext cx="7410734" cy="769441"/>
          </a:xfrm>
          <a:prstGeom prst="rect">
            <a:avLst/>
          </a:prstGeom>
          <a:solidFill>
            <a:srgbClr val="FCD4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Open your EFT book at page 42.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2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232013"/>
            <a:ext cx="11614246" cy="6428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740" y="1050878"/>
            <a:ext cx="11163870" cy="2647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660" y="395387"/>
            <a:ext cx="11518711" cy="64553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1003" y="941696"/>
            <a:ext cx="408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I. </a:t>
            </a:r>
            <a:r>
              <a:rPr lang="en-US" sz="3600" b="1" dirty="0" smtClean="0"/>
              <a:t>Using our voices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2136" y="1869743"/>
            <a:ext cx="11518711" cy="136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320" y="1869743"/>
            <a:ext cx="11273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Our voices go up (          ) or down (        ) when we talk.</a:t>
            </a:r>
          </a:p>
          <a:p>
            <a:r>
              <a:rPr lang="en-US" sz="3600" b="1" dirty="0" smtClean="0"/>
              <a:t>Our voices go up for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      Greetings.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      Questions that can be answered with yes/no.</a:t>
            </a:r>
          </a:p>
          <a:p>
            <a:r>
              <a:rPr lang="en-US" sz="3600" b="1" dirty="0" smtClean="0"/>
              <a:t>Our voices go down for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     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      Questions beginning with Who, What, Where, Why and How.</a:t>
            </a:r>
            <a:endParaRPr lang="en-US" sz="3600" b="1" dirty="0"/>
          </a:p>
        </p:txBody>
      </p:sp>
      <p:sp>
        <p:nvSpPr>
          <p:cNvPr id="9" name="Arc 8"/>
          <p:cNvSpPr/>
          <p:nvPr/>
        </p:nvSpPr>
        <p:spPr>
          <a:xfrm>
            <a:off x="6591866" y="2055309"/>
            <a:ext cx="1132766" cy="839735"/>
          </a:xfrm>
          <a:prstGeom prst="arc">
            <a:avLst>
              <a:gd name="adj1" fmla="val 16200000"/>
              <a:gd name="adj2" fmla="val 2140373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3739488" y="1630453"/>
            <a:ext cx="1146409" cy="757029"/>
          </a:xfrm>
          <a:prstGeom prst="arc">
            <a:avLst>
              <a:gd name="adj1" fmla="val 545802"/>
              <a:gd name="adj2" fmla="val 74427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Extract 13"/>
          <p:cNvSpPr/>
          <p:nvPr/>
        </p:nvSpPr>
        <p:spPr>
          <a:xfrm>
            <a:off x="4715301" y="2022045"/>
            <a:ext cx="238834" cy="127681"/>
          </a:xfrm>
          <a:prstGeom prst="flowChartExtra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erge 14"/>
          <p:cNvSpPr/>
          <p:nvPr/>
        </p:nvSpPr>
        <p:spPr>
          <a:xfrm>
            <a:off x="7554035" y="2325051"/>
            <a:ext cx="341194" cy="150125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452884" y="177421"/>
            <a:ext cx="5390865" cy="7642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Language Focus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259307"/>
            <a:ext cx="11818961" cy="6291618"/>
          </a:xfrm>
          <a:prstGeom prst="rect">
            <a:avLst/>
          </a:prstGeom>
          <a:ln w="57150">
            <a:noFill/>
          </a:ln>
        </p:spPr>
      </p:pic>
      <p:sp>
        <p:nvSpPr>
          <p:cNvPr id="3" name="Rectangle 2"/>
          <p:cNvSpPr/>
          <p:nvPr/>
        </p:nvSpPr>
        <p:spPr>
          <a:xfrm>
            <a:off x="791570" y="3739488"/>
            <a:ext cx="10809027" cy="2156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6729"/>
            <a:ext cx="11737074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J. </a:t>
            </a:r>
            <a:r>
              <a:rPr lang="en-US" sz="4000" b="1" dirty="0" smtClean="0"/>
              <a:t>Pair work. Ask and answer the questions with information about yourself. Make sure your voice goes up and down correctly.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What’s your name?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Do you want to play a game?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 What’s game do you like to play?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Is your family from Sylhet?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Can you speak French?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Do you live in Dhaka?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What’s your best friend’s name?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2347414"/>
            <a:ext cx="5349922" cy="50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043451"/>
            <a:ext cx="7246961" cy="450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" y="3583937"/>
            <a:ext cx="8256896" cy="700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5358147"/>
            <a:ext cx="7246961" cy="62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730354"/>
            <a:ext cx="7246961" cy="62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271752"/>
            <a:ext cx="7246961" cy="62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2" y="5923132"/>
            <a:ext cx="7765578" cy="62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L6-7J_U11C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52" end="800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4645" y="131929"/>
            <a:ext cx="609600" cy="609600"/>
          </a:xfrm>
          <a:prstGeom prst="rect">
            <a:avLst/>
          </a:prstGeom>
        </p:spPr>
      </p:pic>
      <p:sp>
        <p:nvSpPr>
          <p:cNvPr id="11" name="Curved Up Arrow 10"/>
          <p:cNvSpPr/>
          <p:nvPr/>
        </p:nvSpPr>
        <p:spPr>
          <a:xfrm flipV="1">
            <a:off x="5159421" y="2224018"/>
            <a:ext cx="1418232" cy="38419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7499487" y="4276956"/>
            <a:ext cx="1182443" cy="45339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flipV="1">
            <a:off x="7873321" y="6175944"/>
            <a:ext cx="1617217" cy="37498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7495463" y="5348509"/>
            <a:ext cx="1459267" cy="42482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flipV="1">
            <a:off x="8090709" y="3668596"/>
            <a:ext cx="1129448" cy="28371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7414713" y="4694180"/>
            <a:ext cx="1351989" cy="40869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7431206" y="3030050"/>
            <a:ext cx="1587783" cy="45860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0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87103"/>
            <a:ext cx="981274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Write the answer of these questions with the information about yourself.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What’s your name?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Do you want to play a game?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 What’s game do you like to play?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Is your family from Sylhet?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Can you speak French?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Do you live in Dhaka?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What’s your best friend’s name?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08226" y="302328"/>
            <a:ext cx="282508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doni MT Black" panose="02070A03080606020203" pitchFamily="18" charset="0"/>
              </a:rPr>
              <a:t>Home Work</a:t>
            </a:r>
            <a:endParaRPr lang="en-US" sz="3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1" y="1181685"/>
            <a:ext cx="6825224" cy="49025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187395" y="2047930"/>
            <a:ext cx="3277773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lgerian" panose="04020705040A02060702" pitchFamily="82" charset="0"/>
              </a:rPr>
              <a:t>No pain, </a:t>
            </a:r>
          </a:p>
          <a:p>
            <a:r>
              <a:rPr lang="en-US" sz="4000" b="1" dirty="0" smtClean="0">
                <a:latin typeface="Algerian" panose="04020705040A02060702" pitchFamily="82" charset="0"/>
              </a:rPr>
              <a:t>no gain.</a:t>
            </a:r>
          </a:p>
          <a:p>
            <a:r>
              <a:rPr lang="bn-IN" sz="4000" b="1" dirty="0" smtClean="0">
                <a:latin typeface="Algerian" panose="04020705040A02060702" pitchFamily="82" charset="0"/>
              </a:rPr>
              <a:t>কষ্ট না করলে কেষ্ট মেলে না।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883" y="5486400"/>
            <a:ext cx="296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lgerian" panose="04020705040A02060702" pitchFamily="82" charset="0"/>
              </a:rPr>
              <a:t>Goodbye</a:t>
            </a:r>
            <a:endParaRPr lang="en-US" sz="44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134" y="117696"/>
            <a:ext cx="11255884" cy="1320659"/>
          </a:xfrm>
          <a:prstGeom prst="rect">
            <a:avLst/>
          </a:prstGeom>
          <a:solidFill>
            <a:srgbClr val="F3CDF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</a:rPr>
              <a:t>School’s name: Ayjuddin Matobbur Kandi Govt. Primary School, Faridpur Sadar, Faridpur.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5488" y="3596283"/>
            <a:ext cx="5438530" cy="2317192"/>
          </a:xfrm>
          <a:prstGeom prst="rect">
            <a:avLst/>
          </a:prstGeom>
          <a:solidFill>
            <a:srgbClr val="F3CDF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prstClr val="black"/>
                </a:solidFill>
              </a:rPr>
              <a:t>Name of the teacher: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000" b="1" i="1" dirty="0">
                <a:solidFill>
                  <a:prstClr val="black"/>
                </a:solidFill>
              </a:rPr>
              <a:t>Syeda Nusrat Sarmin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prstClr val="black"/>
                </a:solidFill>
              </a:rPr>
              <a:t>Assistant </a:t>
            </a:r>
            <a:r>
              <a:rPr lang="en-US" sz="4000" dirty="0">
                <a:solidFill>
                  <a:prstClr val="black"/>
                </a:solidFill>
              </a:rPr>
              <a:t>Teacher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34" y="1893207"/>
            <a:ext cx="5438530" cy="3062377"/>
          </a:xfrm>
          <a:prstGeom prst="rect">
            <a:avLst/>
          </a:prstGeom>
          <a:solidFill>
            <a:srgbClr val="F3CDF0"/>
          </a:solidFill>
          <a:ln>
            <a:solidFill>
              <a:sysClr val="windowText" lastClr="0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bIns="548640" rtlCol="0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</a:rPr>
              <a:t>Class : Five</a:t>
            </a:r>
          </a:p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</a:rPr>
              <a:t>Subject : English</a:t>
            </a:r>
          </a:p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</a:rPr>
              <a:t>Unit: 11, Lesson: 4-6,</a:t>
            </a:r>
          </a:p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</a:rPr>
              <a:t>Page</a:t>
            </a:r>
            <a:r>
              <a:rPr lang="en-US" sz="3200" kern="0">
                <a:solidFill>
                  <a:prstClr val="black"/>
                </a:solidFill>
              </a:rPr>
              <a:t>: </a:t>
            </a:r>
            <a:r>
              <a:rPr lang="en-US" sz="3200" kern="0" dirty="0">
                <a:solidFill>
                  <a:prstClr val="black"/>
                </a:solidFill>
              </a:rPr>
              <a:t>4</a:t>
            </a:r>
            <a:r>
              <a:rPr lang="en-US" sz="3200" kern="0">
                <a:solidFill>
                  <a:prstClr val="black"/>
                </a:solidFill>
              </a:rPr>
              <a:t>4</a:t>
            </a:r>
            <a:endParaRPr lang="en-US" sz="32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</a:rPr>
              <a:t>Date :    /   /2020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2" b="49749"/>
          <a:stretch/>
        </p:blipFill>
        <p:spPr>
          <a:xfrm>
            <a:off x="7477076" y="1893207"/>
            <a:ext cx="2602523" cy="1598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19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9123" y="388128"/>
            <a:ext cx="5145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Learning outcomes: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8437" y="1851660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 of the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the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will be able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: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78" y="2834635"/>
            <a:ext cx="11437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Listening: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1.4.1 Recognize and use intonation patterns for Yes/No and WH Questions. </a:t>
            </a:r>
            <a:endParaRPr 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1.4.2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Recognize and use intonation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patterns for greetings and statements.</a:t>
            </a:r>
            <a:endParaRPr 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78" y="3542521"/>
            <a:ext cx="1106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Speaking: </a:t>
            </a:r>
            <a:r>
              <a:rPr lang="en-US" sz="2000" dirty="0" smtClean="0"/>
              <a:t>1.1.5 say </a:t>
            </a:r>
            <a:r>
              <a:rPr lang="en-US" sz="2000" dirty="0"/>
              <a:t>words, phrases and sentences with proper sounds, stress and intonation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    1.8.1 </a:t>
            </a:r>
            <a:r>
              <a:rPr lang="en-US" sz="2000" dirty="0">
                <a:solidFill>
                  <a:srgbClr val="000000"/>
                </a:solidFill>
              </a:rPr>
              <a:t>take part in conversations on appropriate topics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978" y="4250407"/>
            <a:ext cx="1083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Reading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1.4.1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read words and phrases with the help of visual clues and simple sentences.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Writing:    </a:t>
            </a:r>
            <a:r>
              <a:rPr lang="en-US" sz="2000" dirty="0" smtClean="0"/>
              <a:t>8.8.1 </a:t>
            </a:r>
            <a:r>
              <a:rPr lang="en-US" sz="2000" dirty="0"/>
              <a:t>to make sentences using words and phrases, following instructions.</a:t>
            </a:r>
            <a:endParaRPr 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7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848" y="1889689"/>
            <a:ext cx="8229600" cy="3046988"/>
          </a:xfrm>
          <a:prstGeom prst="rect">
            <a:avLst/>
          </a:prstGeom>
          <a:solidFill>
            <a:srgbClr val="F3CDF0"/>
          </a:soli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Teaching aids 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Pictures of seed, tub, sun, plant,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Rima’s </a:t>
            </a:r>
            <a:r>
              <a:rPr lang="en-US" sz="3200" kern="0" dirty="0" err="1" smtClean="0">
                <a:solidFill>
                  <a:prstClr val="black"/>
                </a:solidFill>
                <a:latin typeface="Calibri"/>
              </a:rPr>
              <a:t>pupet</a:t>
            </a:r>
            <a:endParaRPr lang="en-US" sz="3200" kern="0" dirty="0" smtClean="0">
              <a:solidFill>
                <a:prstClr val="black"/>
              </a:solidFill>
              <a:latin typeface="Calibri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Number cards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Poster paper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425480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today’s topic 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564" y="2306471"/>
            <a:ext cx="622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Where’s the library?</a:t>
            </a:r>
            <a:endParaRPr lang="en-US" sz="4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66029" y="3137468"/>
            <a:ext cx="622337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56226" y="3246975"/>
            <a:ext cx="3707642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6-7</a:t>
            </a:r>
          </a:p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Activity: H,I&amp;J</a:t>
            </a:r>
          </a:p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Page: 45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567" y="2033516"/>
            <a:ext cx="10335905" cy="1608755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/>
              <a:t>Listen these dialogues carefully, specially the questions. Give attention on the voices when those go up or down.</a:t>
            </a:r>
            <a:endParaRPr lang="en-US" sz="4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14567" y="2033515"/>
            <a:ext cx="10335905" cy="160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Listen these dialogues carefully, specially the questions. Give attention on the voices when those go up or down.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024" y="228647"/>
            <a:ext cx="8078338" cy="1325563"/>
          </a:xfrm>
        </p:spPr>
        <p:txBody>
          <a:bodyPr/>
          <a:lstStyle/>
          <a:p>
            <a:r>
              <a:rPr lang="en-US" b="1" dirty="0" smtClean="0"/>
              <a:t>Look, listen and read the dialogues.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5" y="1554210"/>
            <a:ext cx="2705217" cy="51929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8437" y="5675624"/>
            <a:ext cx="782587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8437" y="5688183"/>
            <a:ext cx="78258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01" y="1734766"/>
            <a:ext cx="2966599" cy="5012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46759" y="5675624"/>
            <a:ext cx="1343638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6759" y="5688183"/>
            <a:ext cx="134363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Salman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252567" y="54033"/>
            <a:ext cx="3549750" cy="2373923"/>
          </a:xfrm>
          <a:prstGeom prst="wedgeEllipseCallout">
            <a:avLst>
              <a:gd name="adj1" fmla="val -42349"/>
              <a:gd name="adj2" fmla="val 8756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me, is there a library nearby?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012026" y="1053879"/>
            <a:ext cx="4564924" cy="5122076"/>
          </a:xfrm>
          <a:prstGeom prst="wedgeEllipseCallout">
            <a:avLst>
              <a:gd name="adj1" fmla="val 70497"/>
              <a:gd name="adj2" fmla="val 11084"/>
            </a:avLst>
          </a:prstGeom>
          <a:solidFill>
            <a:srgbClr val="FCD4D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Yes, the library is on the College Road, next to the College. Go straight and then turn left on College Road. The library will be on your left.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304768" y="4373260"/>
            <a:ext cx="2058806" cy="2373923"/>
          </a:xfrm>
          <a:prstGeom prst="wedgeEllipseCallout">
            <a:avLst>
              <a:gd name="adj1" fmla="val -79281"/>
              <a:gd name="adj2" fmla="val -9034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a lot!</a:t>
            </a:r>
          </a:p>
        </p:txBody>
      </p:sp>
      <p:pic>
        <p:nvPicPr>
          <p:cNvPr id="12" name="L2-3B_U11C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00" end="4068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00846" y="6211403"/>
            <a:ext cx="174917" cy="1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3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7457" y="-221729"/>
            <a:ext cx="8078338" cy="1325563"/>
          </a:xfrm>
        </p:spPr>
        <p:txBody>
          <a:bodyPr/>
          <a:lstStyle/>
          <a:p>
            <a:r>
              <a:rPr lang="en-US" sz="3600" b="1" dirty="0" smtClean="0"/>
              <a:t>Look, listen and read the dialogues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5" y="726791"/>
            <a:ext cx="3090690" cy="6032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115" y="5909939"/>
            <a:ext cx="901209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Kori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115" y="5909939"/>
            <a:ext cx="90120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r="14070"/>
          <a:stretch/>
        </p:blipFill>
        <p:spPr>
          <a:xfrm>
            <a:off x="8781240" y="174056"/>
            <a:ext cx="3289111" cy="658504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478451" y="78524"/>
            <a:ext cx="5065048" cy="2923983"/>
          </a:xfrm>
          <a:prstGeom prst="wedgeEllipseCallout">
            <a:avLst>
              <a:gd name="adj1" fmla="val -65454"/>
              <a:gd name="adj2" fmla="val 31892"/>
            </a:avLst>
          </a:prstGeom>
          <a:solidFill>
            <a:srgbClr val="FCD4D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me, sir. Could you please tell me how to get to the supermarket?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3629" y="5648329"/>
            <a:ext cx="1043876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Ratul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93629" y="5648329"/>
            <a:ext cx="104387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Ratul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872251" y="3098039"/>
            <a:ext cx="4194864" cy="3661062"/>
          </a:xfrm>
          <a:prstGeom prst="wedgeEllipseCallout">
            <a:avLst>
              <a:gd name="adj1" fmla="val 55761"/>
              <a:gd name="adj2" fmla="val -69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right on College Road. Then turn left on Park Street. The supermarket is on the corner.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598053" y="4260689"/>
            <a:ext cx="2161886" cy="1910860"/>
          </a:xfrm>
          <a:prstGeom prst="wedgeEllipseCallout">
            <a:avLst>
              <a:gd name="adj1" fmla="val -53875"/>
              <a:gd name="adj2" fmla="val -76208"/>
            </a:avLst>
          </a:prstGeom>
          <a:solidFill>
            <a:srgbClr val="FCD4D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13" name="L2-3B_U11C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46" end="2501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1432" y="6581680"/>
            <a:ext cx="177421" cy="1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0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7372" y="169655"/>
            <a:ext cx="7295866" cy="82223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Look, listen and read the dialogues.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995" r="11658"/>
          <a:stretch/>
        </p:blipFill>
        <p:spPr>
          <a:xfrm flipH="1">
            <a:off x="163251" y="832514"/>
            <a:ext cx="3139507" cy="5916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8261" y="6225597"/>
            <a:ext cx="1169616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Tanim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8261" y="6225597"/>
            <a:ext cx="11696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Tanim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7" t="4378" r="29161"/>
          <a:stretch/>
        </p:blipFill>
        <p:spPr>
          <a:xfrm>
            <a:off x="9028058" y="191068"/>
            <a:ext cx="2947916" cy="6557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2583" y="5963987"/>
            <a:ext cx="981359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2583" y="5963987"/>
            <a:ext cx="9813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935840" y="40943"/>
            <a:ext cx="4949731" cy="2169994"/>
          </a:xfrm>
          <a:prstGeom prst="wedgeEllipseCallout">
            <a:avLst>
              <a:gd name="adj1" fmla="val -65207"/>
              <a:gd name="adj2" fmla="val 844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me, Ms. Do you know how to get to the hospital?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259943" y="2329963"/>
            <a:ext cx="5063319" cy="4442786"/>
          </a:xfrm>
          <a:prstGeom prst="wedgeEllipseCallout">
            <a:avLst>
              <a:gd name="adj1" fmla="val 63318"/>
              <a:gd name="adj2" fmla="val -48270"/>
            </a:avLst>
          </a:prstGeom>
          <a:solidFill>
            <a:srgbClr val="FCD4D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very near! It’s only five minutes’ walk from here! Continue on this street toward Road 14. The hospital is on the corner there.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348701" y="5530800"/>
            <a:ext cx="2323233" cy="635284"/>
          </a:xfrm>
          <a:prstGeom prst="wedgeEllipseCallout">
            <a:avLst>
              <a:gd name="adj1" fmla="val -13341"/>
              <a:gd name="adj2" fmla="val -3235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</a:p>
        </p:txBody>
      </p:sp>
      <p:pic>
        <p:nvPicPr>
          <p:cNvPr id="13" name="L2-3B_U11C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185" end="661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251" y="40943"/>
            <a:ext cx="230131" cy="2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7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632</Words>
  <Application>Microsoft Office PowerPoint</Application>
  <PresentationFormat>Widescreen</PresentationFormat>
  <Paragraphs>95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Algerian</vt:lpstr>
      <vt:lpstr>Arial</vt:lpstr>
      <vt:lpstr>Arial Narrow</vt:lpstr>
      <vt:lpstr>Bodoni MT Black</vt:lpstr>
      <vt:lpstr>Calibri</vt:lpstr>
      <vt:lpstr>Calibri Light</vt:lpstr>
      <vt:lpstr>Nikosh</vt:lpstr>
      <vt:lpstr>Times New Roman</vt:lpstr>
      <vt:lpstr>Vrinda</vt:lpstr>
      <vt:lpstr>Wingdings</vt:lpstr>
      <vt:lpstr>Diseño predeterminado</vt:lpstr>
      <vt:lpstr>Office Theme</vt:lpstr>
      <vt:lpstr>1_Diseño predeterminado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Our today’s topic is</vt:lpstr>
      <vt:lpstr>PowerPoint Presentation</vt:lpstr>
      <vt:lpstr>Look, listen and read the dialogues. </vt:lpstr>
      <vt:lpstr>Look, listen and read the dialogues. </vt:lpstr>
      <vt:lpstr>Look, listen and read the dialogues.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24</cp:revision>
  <dcterms:created xsi:type="dcterms:W3CDTF">2020-10-12T18:10:20Z</dcterms:created>
  <dcterms:modified xsi:type="dcterms:W3CDTF">2020-10-17T15:00:03Z</dcterms:modified>
</cp:coreProperties>
</file>