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56" r:id="rId2"/>
    <p:sldId id="257" r:id="rId3"/>
    <p:sldId id="259" r:id="rId4"/>
    <p:sldId id="283" r:id="rId5"/>
    <p:sldId id="260" r:id="rId6"/>
    <p:sldId id="261" r:id="rId7"/>
    <p:sldId id="262" r:id="rId8"/>
    <p:sldId id="263" r:id="rId9"/>
    <p:sldId id="265" r:id="rId10"/>
    <p:sldId id="264"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58"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660033"/>
    <a:srgbClr val="A50021"/>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080" autoAdjust="0"/>
  </p:normalViewPr>
  <p:slideViewPr>
    <p:cSldViewPr>
      <p:cViewPr varScale="1">
        <p:scale>
          <a:sx n="76" d="100"/>
          <a:sy n="76" d="100"/>
        </p:scale>
        <p:origin x="1642" y="48"/>
      </p:cViewPr>
      <p:guideLst>
        <p:guide orient="horz" pos="2160"/>
        <p:guide pos="2880"/>
      </p:guideLst>
    </p:cSldViewPr>
  </p:slideViewPr>
  <p:notesTextViewPr>
    <p:cViewPr>
      <p:scale>
        <a:sx n="100" d="100"/>
        <a:sy n="100" d="100"/>
      </p:scale>
      <p:origin x="0" y="0"/>
    </p:cViewPr>
  </p:notesTextViewPr>
  <p:notesViewPr>
    <p:cSldViewPr>
      <p:cViewPr varScale="1">
        <p:scale>
          <a:sx n="53" d="100"/>
          <a:sy n="53" d="100"/>
        </p:scale>
        <p:origin x="-286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PH"/>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D5AED0-091D-4329-AEDA-9EA4A64C2554}" type="datetimeFigureOut">
              <a:rPr lang="en-PH" smtClean="0"/>
              <a:t>17/10/2020</a:t>
            </a:fld>
            <a:endParaRPr lang="en-PH"/>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PH"/>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9C1EA7B-0E40-4645-AA36-1DA00DEE9516}" type="slidenum">
              <a:rPr lang="en-PH" smtClean="0"/>
              <a:t>‹#›</a:t>
            </a:fld>
            <a:endParaRPr lang="en-PH"/>
          </a:p>
        </p:txBody>
      </p:sp>
    </p:spTree>
    <p:extLst>
      <p:ext uri="{BB962C8B-B14F-4D97-AF65-F5344CB8AC3E}">
        <p14:creationId xmlns:p14="http://schemas.microsoft.com/office/powerpoint/2010/main" val="12234085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PH"/>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5E1771-A7B1-4A91-958F-4C50DD45F4D7}" type="datetimeFigureOut">
              <a:rPr lang="en-PH" smtClean="0"/>
              <a:t>17/10/2020</a:t>
            </a:fld>
            <a:endParaRPr lang="en-PH"/>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PH"/>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PH"/>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DB96F3-AB3B-4A44-870F-2FBB5484A874}" type="slidenum">
              <a:rPr lang="en-PH" smtClean="0"/>
              <a:t>‹#›</a:t>
            </a:fld>
            <a:endParaRPr lang="en-PH"/>
          </a:p>
        </p:txBody>
      </p:sp>
    </p:spTree>
    <p:extLst>
      <p:ext uri="{BB962C8B-B14F-4D97-AF65-F5344CB8AC3E}">
        <p14:creationId xmlns:p14="http://schemas.microsoft.com/office/powerpoint/2010/main" val="1357733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remove this slide if you need. But we will strongly appreciate that you help us to spread the voice and let your colleagues and audience to download our free templates.</a:t>
            </a:r>
          </a:p>
          <a:p>
            <a:r>
              <a:rPr lang="en-US" dirty="0" smtClean="0"/>
              <a:t>Here are a free resources:</a:t>
            </a:r>
          </a:p>
          <a:p>
            <a:r>
              <a:rPr lang="en-US" dirty="0" smtClean="0"/>
              <a:t>Prepare your presentations: </a:t>
            </a:r>
            <a:r>
              <a:rPr lang="en-US" b="1" dirty="0" smtClean="0"/>
              <a:t>SlideHunter.com</a:t>
            </a:r>
            <a:r>
              <a:rPr lang="en-US" dirty="0" smtClean="0"/>
              <a:t> lets you download free templates for your presentations.</a:t>
            </a:r>
          </a:p>
          <a:p>
            <a:r>
              <a:rPr lang="en-US" dirty="0" smtClean="0"/>
              <a:t>Share online: </a:t>
            </a:r>
            <a:r>
              <a:rPr lang="en-US" b="1" dirty="0" smtClean="0"/>
              <a:t>SlideOnline.com</a:t>
            </a:r>
            <a:r>
              <a:rPr lang="en-US" dirty="0" smtClean="0"/>
              <a:t> lets you upload presentations for free.</a:t>
            </a:r>
          </a:p>
          <a:p>
            <a:endParaRPr lang="en-US" dirty="0"/>
          </a:p>
        </p:txBody>
      </p:sp>
      <p:sp>
        <p:nvSpPr>
          <p:cNvPr id="4" name="Slide Number Placeholder 3"/>
          <p:cNvSpPr>
            <a:spLocks noGrp="1"/>
          </p:cNvSpPr>
          <p:nvPr>
            <p:ph type="sldNum" sz="quarter" idx="10"/>
          </p:nvPr>
        </p:nvSpPr>
        <p:spPr/>
        <p:txBody>
          <a:bodyPr/>
          <a:lstStyle/>
          <a:p>
            <a:fld id="{1D5843CF-B408-48A8-B881-2A4FCA4D4EE5}"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20862186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653988" y="2994400"/>
            <a:ext cx="5836024" cy="815600"/>
          </a:xfrm>
        </p:spPr>
        <p:txBody>
          <a:bodyPr>
            <a:normAutofit/>
          </a:bodyPr>
          <a:lstStyle>
            <a:lvl1pPr>
              <a:defRPr sz="4400"/>
            </a:lvl1pPr>
          </a:lstStyle>
          <a:p>
            <a:r>
              <a:rPr lang="en-US" dirty="0" smtClean="0"/>
              <a:t>Click to edit title</a:t>
            </a:r>
            <a:endParaRPr lang="en-US" dirty="0"/>
          </a:p>
        </p:txBody>
      </p:sp>
      <p:sp>
        <p:nvSpPr>
          <p:cNvPr id="3" name="Subtitle 2"/>
          <p:cNvSpPr>
            <a:spLocks noGrp="1"/>
          </p:cNvSpPr>
          <p:nvPr>
            <p:ph type="subTitle" idx="1"/>
          </p:nvPr>
        </p:nvSpPr>
        <p:spPr>
          <a:xfrm>
            <a:off x="2400300" y="3886200"/>
            <a:ext cx="4343400" cy="990600"/>
          </a:xfrm>
        </p:spPr>
        <p:txBody>
          <a:bodyPr>
            <a:normAutofit/>
          </a:bodyPr>
          <a:lstStyle>
            <a:lvl1pPr marL="0" indent="0" algn="ctr">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17-Oct-20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17-Oct-20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19050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609600"/>
            <a:ext cx="5867400" cy="5516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17-Oct-20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17-Oct-20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bg1"/>
                </a:solidFill>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17-Oct-20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 style</a:t>
            </a:r>
            <a:endParaRPr lang="en-US" dirty="0"/>
          </a:p>
        </p:txBody>
      </p:sp>
      <p:sp>
        <p:nvSpPr>
          <p:cNvPr id="3" name="Content Placeholder 2"/>
          <p:cNvSpPr>
            <a:spLocks noGrp="1"/>
          </p:cNvSpPr>
          <p:nvPr>
            <p:ph sz="half" idx="1"/>
          </p:nvPr>
        </p:nvSpPr>
        <p:spPr>
          <a:xfrm>
            <a:off x="609600" y="1600200"/>
            <a:ext cx="3886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86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17-Oct-20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title style</a:t>
            </a:r>
            <a:endParaRPr lang="en-US" dirty="0"/>
          </a:p>
        </p:txBody>
      </p:sp>
      <p:sp>
        <p:nvSpPr>
          <p:cNvPr id="3" name="Text Placeholder 2"/>
          <p:cNvSpPr>
            <a:spLocks noGrp="1"/>
          </p:cNvSpPr>
          <p:nvPr>
            <p:ph type="body" idx="1"/>
          </p:nvPr>
        </p:nvSpPr>
        <p:spPr>
          <a:xfrm>
            <a:off x="609600" y="1535113"/>
            <a:ext cx="38877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2174875"/>
            <a:ext cx="38877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38893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38893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17-Oct-20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17-Oct-20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17-Oct-20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28559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685800"/>
            <a:ext cx="4959350" cy="5440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0" y="1981200"/>
            <a:ext cx="2855913" cy="4144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17-Oct-20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bg1"/>
                </a:solidFill>
                <a:effectLst/>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838201"/>
            <a:ext cx="5486400" cy="38893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17-Oct-20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1671" y="609600"/>
            <a:ext cx="7960658" cy="838200"/>
          </a:xfrm>
          <a:prstGeom prst="rect">
            <a:avLst/>
          </a:prstGeom>
        </p:spPr>
        <p:txBody>
          <a:bodyPr vert="horz" lIns="91440" tIns="45720" rIns="91440" bIns="45720" rtlCol="0" anchor="ctr">
            <a:normAutofit/>
          </a:bodyPr>
          <a:lstStyle/>
          <a:p>
            <a:r>
              <a:rPr lang="en-US" dirty="0" smtClean="0"/>
              <a:t>Click to edit title style</a:t>
            </a:r>
            <a:endParaRPr lang="en-US" dirty="0"/>
          </a:p>
        </p:txBody>
      </p:sp>
      <p:sp>
        <p:nvSpPr>
          <p:cNvPr id="3" name="Text Placeholder 2"/>
          <p:cNvSpPr>
            <a:spLocks noGrp="1"/>
          </p:cNvSpPr>
          <p:nvPr>
            <p:ph type="body" idx="1"/>
          </p:nvPr>
        </p:nvSpPr>
        <p:spPr>
          <a:xfrm>
            <a:off x="605118" y="1524000"/>
            <a:ext cx="7933764" cy="46021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09600" y="6356350"/>
            <a:ext cx="2133600" cy="365125"/>
          </a:xfrm>
          <a:prstGeom prst="rect">
            <a:avLst/>
          </a:prstGeom>
        </p:spPr>
        <p:txBody>
          <a:bodyPr vert="horz" lIns="91440" tIns="45720" rIns="91440" bIns="45720" rtlCol="0" anchor="ctr"/>
          <a:lstStyle>
            <a:lvl1pPr algn="l">
              <a:defRPr sz="1200">
                <a:solidFill>
                  <a:schemeClr val="tx1"/>
                </a:solidFill>
              </a:defRPr>
            </a:lvl1pPr>
          </a:lstStyle>
          <a:p>
            <a:fld id="{1D8BD707-D9CF-40AE-B4C6-C98DA3205C09}" type="datetimeFigureOut">
              <a:rPr lang="en-US" smtClean="0"/>
              <a:pPr/>
              <a:t>17-Oct-20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6" name="Slide Number Placeholder 5"/>
          <p:cNvSpPr>
            <a:spLocks noGrp="1"/>
          </p:cNvSpPr>
          <p:nvPr>
            <p:ph type="sldNum" sz="quarter" idx="4"/>
          </p:nvPr>
        </p:nvSpPr>
        <p:spPr>
          <a:xfrm>
            <a:off x="6400800" y="6356350"/>
            <a:ext cx="2133600" cy="365125"/>
          </a:xfrm>
          <a:prstGeom prst="rect">
            <a:avLst/>
          </a:prstGeom>
        </p:spPr>
        <p:txBody>
          <a:bodyPr vert="horz" lIns="91440" tIns="45720" rIns="91440" bIns="45720" rtlCol="0" anchor="ctr"/>
          <a:lstStyle>
            <a:lvl1pPr algn="r">
              <a:defRPr sz="1200">
                <a:solidFill>
                  <a:schemeClr val="tx1"/>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000" kern="1200">
          <a:solidFill>
            <a:schemeClr val="bg1"/>
          </a:solidFill>
          <a:effectLst>
            <a:outerShdw blurRad="38100" dist="38100" dir="2700000" algn="tl">
              <a:srgbClr val="000000">
                <a:alpha val="43137"/>
              </a:srgbClr>
            </a:outerShdw>
          </a:effectLst>
          <a:latin typeface="Arial Black"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447800" y="1752600"/>
            <a:ext cx="6248400" cy="1676400"/>
          </a:xfrm>
          <a:solidFill>
            <a:schemeClr val="bg2"/>
          </a:solidFill>
        </p:spPr>
        <p:txBody>
          <a:bodyPr>
            <a:noAutofit/>
          </a:bodyPr>
          <a:lstStyle/>
          <a:p>
            <a:r>
              <a:rPr lang="en-US" sz="7200" dirty="0" smtClean="0">
                <a:latin typeface="SutonnyMJ" pitchFamily="2" charset="0"/>
              </a:rPr>
              <a:t/>
            </a:r>
            <a:br>
              <a:rPr lang="en-US" sz="7200" dirty="0" smtClean="0">
                <a:latin typeface="SutonnyMJ" pitchFamily="2" charset="0"/>
              </a:rPr>
            </a:br>
            <a:r>
              <a:rPr lang="en-US" sz="7200" dirty="0" smtClean="0">
                <a:latin typeface="SutonnyMJ" pitchFamily="2" charset="0"/>
              </a:rPr>
              <a:t/>
            </a:r>
            <a:br>
              <a:rPr lang="en-US" sz="7200" dirty="0" smtClean="0">
                <a:latin typeface="SutonnyMJ" pitchFamily="2" charset="0"/>
              </a:rPr>
            </a:br>
            <a:r>
              <a:rPr lang="en-US" sz="11500" b="1" dirty="0" smtClean="0">
                <a:solidFill>
                  <a:srgbClr val="C00000"/>
                </a:solidFill>
                <a:latin typeface="SutonnyMJ" pitchFamily="2" charset="0"/>
              </a:rPr>
              <a:t>¯^</a:t>
            </a:r>
            <a:r>
              <a:rPr lang="en-US" sz="11500" b="1" dirty="0" err="1" smtClean="0">
                <a:solidFill>
                  <a:srgbClr val="C00000"/>
                </a:solidFill>
                <a:latin typeface="SutonnyMJ" pitchFamily="2" charset="0"/>
              </a:rPr>
              <a:t>vMZ</a:t>
            </a:r>
            <a:r>
              <a:rPr lang="en-US" sz="11500" b="1" dirty="0" smtClean="0">
                <a:solidFill>
                  <a:srgbClr val="C00000"/>
                </a:solidFill>
                <a:latin typeface="SutonnyMJ" pitchFamily="2" charset="0"/>
              </a:rPr>
              <a:t/>
            </a:r>
            <a:br>
              <a:rPr lang="en-US" sz="11500" b="1" dirty="0" smtClean="0">
                <a:solidFill>
                  <a:srgbClr val="C00000"/>
                </a:solidFill>
                <a:latin typeface="SutonnyMJ" pitchFamily="2" charset="0"/>
              </a:rPr>
            </a:br>
            <a:endParaRPr lang="en-US" sz="11500" b="1" dirty="0">
              <a:solidFill>
                <a:srgbClr val="C00000"/>
              </a:solidFill>
              <a:latin typeface="SutonnyMJ"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7607" y="3444910"/>
            <a:ext cx="6288593" cy="3164393"/>
          </a:xfrm>
          <a:prstGeom prst="rect">
            <a:avLst/>
          </a:prstGeom>
        </p:spPr>
      </p:pic>
      <p:sp>
        <p:nvSpPr>
          <p:cNvPr id="6" name="Title 1"/>
          <p:cNvSpPr txBox="1">
            <a:spLocks/>
          </p:cNvSpPr>
          <p:nvPr/>
        </p:nvSpPr>
        <p:spPr>
          <a:xfrm>
            <a:off x="1407607" y="6483988"/>
            <a:ext cx="6288593" cy="374011"/>
          </a:xfrm>
          <a:prstGeom prst="rect">
            <a:avLst/>
          </a:prstGeom>
          <a:solidFill>
            <a:srgbClr val="00B050"/>
          </a:solidFill>
          <a:effectLst>
            <a:outerShdw blurRad="50800" dist="38100" dir="2700000" algn="tl" rotWithShape="0">
              <a:prstClr val="black">
                <a:alpha val="40000"/>
              </a:prstClr>
            </a:outerShdw>
          </a:effectLst>
        </p:spPr>
        <p:txBody>
          <a:bodyPr vert="horz" lIns="91440" tIns="45720" rIns="91440" bIns="45720" rtlCol="0" anchor="ctr">
            <a:noAutofit/>
          </a:bodyPr>
          <a:lstStyle>
            <a:lvl1pPr algn="r" defTabSz="914400" rtl="0" eaLnBrk="1" latinLnBrk="0" hangingPunct="1">
              <a:spcBef>
                <a:spcPct val="0"/>
              </a:spcBef>
              <a:buNone/>
              <a:defRPr sz="3600" kern="1200">
                <a:solidFill>
                  <a:srgbClr val="C00000"/>
                </a:solidFill>
                <a:latin typeface="+mj-lt"/>
                <a:ea typeface="+mj-ea"/>
                <a:cs typeface="+mj-cs"/>
              </a:defRPr>
            </a:lvl1pPr>
          </a:lstStyle>
          <a:p>
            <a:r>
              <a:rPr lang="en-US" sz="1800" dirty="0" err="1" smtClean="0">
                <a:solidFill>
                  <a:schemeClr val="bg1"/>
                </a:solidFill>
                <a:latin typeface="SutonnyMJ" pitchFamily="2" charset="0"/>
              </a:rPr>
              <a:t>Avg©W</a:t>
            </a:r>
            <a:r>
              <a:rPr lang="en-US" sz="1800" dirty="0" smtClean="0">
                <a:solidFill>
                  <a:schemeClr val="bg1"/>
                </a:solidFill>
                <a:latin typeface="SutonnyMJ" pitchFamily="2" charset="0"/>
              </a:rPr>
              <a:t> </a:t>
            </a:r>
            <a:r>
              <a:rPr lang="en-US" sz="1800" dirty="0" err="1" smtClean="0">
                <a:solidFill>
                  <a:schemeClr val="bg1"/>
                </a:solidFill>
                <a:latin typeface="SutonnyMJ" pitchFamily="2" charset="0"/>
              </a:rPr>
              <a:t>cywjk</a:t>
            </a:r>
            <a:r>
              <a:rPr lang="en-US" sz="1800" dirty="0" smtClean="0">
                <a:solidFill>
                  <a:schemeClr val="bg1"/>
                </a:solidFill>
                <a:latin typeface="SutonnyMJ" pitchFamily="2" charset="0"/>
              </a:rPr>
              <a:t> </a:t>
            </a:r>
            <a:r>
              <a:rPr lang="en-US" sz="1800" dirty="0" err="1" smtClean="0">
                <a:solidFill>
                  <a:schemeClr val="bg1"/>
                </a:solidFill>
                <a:latin typeface="SutonnyMJ" pitchFamily="2" charset="0"/>
              </a:rPr>
              <a:t>e¨vUvwjqb</a:t>
            </a:r>
            <a:r>
              <a:rPr lang="en-US" sz="1800" dirty="0" smtClean="0">
                <a:solidFill>
                  <a:schemeClr val="bg1"/>
                </a:solidFill>
                <a:latin typeface="SutonnyMJ" pitchFamily="2" charset="0"/>
              </a:rPr>
              <a:t> </a:t>
            </a:r>
            <a:r>
              <a:rPr lang="en-US" sz="1800" dirty="0" err="1" smtClean="0">
                <a:solidFill>
                  <a:schemeClr val="bg1"/>
                </a:solidFill>
                <a:latin typeface="SutonnyMJ" pitchFamily="2" charset="0"/>
              </a:rPr>
              <a:t>cvewjK</a:t>
            </a:r>
            <a:r>
              <a:rPr lang="en-US" sz="1800" dirty="0" smtClean="0">
                <a:solidFill>
                  <a:schemeClr val="bg1"/>
                </a:solidFill>
                <a:latin typeface="SutonnyMJ" pitchFamily="2" charset="0"/>
              </a:rPr>
              <a:t> ¯‹</a:t>
            </a:r>
            <a:r>
              <a:rPr lang="en-US" sz="1800" dirty="0" err="1" smtClean="0">
                <a:solidFill>
                  <a:schemeClr val="bg1"/>
                </a:solidFill>
                <a:latin typeface="SutonnyMJ" pitchFamily="2" charset="0"/>
              </a:rPr>
              <a:t>zj</a:t>
            </a:r>
            <a:r>
              <a:rPr lang="en-US" sz="1800" dirty="0" smtClean="0">
                <a:solidFill>
                  <a:schemeClr val="bg1"/>
                </a:solidFill>
                <a:latin typeface="SutonnyMJ" pitchFamily="2" charset="0"/>
              </a:rPr>
              <a:t> I </a:t>
            </a:r>
            <a:r>
              <a:rPr lang="en-US" sz="1800" dirty="0" err="1" smtClean="0">
                <a:solidFill>
                  <a:schemeClr val="bg1"/>
                </a:solidFill>
                <a:latin typeface="SutonnyMJ" pitchFamily="2" charset="0"/>
              </a:rPr>
              <a:t>K‡jR</a:t>
            </a:r>
            <a:r>
              <a:rPr lang="en-US" sz="1800" dirty="0" smtClean="0">
                <a:solidFill>
                  <a:schemeClr val="bg1"/>
                </a:solidFill>
                <a:latin typeface="SutonnyMJ" pitchFamily="2" charset="0"/>
              </a:rPr>
              <a:t> , </a:t>
            </a:r>
            <a:r>
              <a:rPr lang="en-US" sz="1800" dirty="0" err="1" smtClean="0">
                <a:solidFill>
                  <a:schemeClr val="bg1"/>
                </a:solidFill>
                <a:latin typeface="SutonnyMJ" pitchFamily="2" charset="0"/>
              </a:rPr>
              <a:t>e¸ov</a:t>
            </a:r>
            <a:r>
              <a:rPr lang="en-US" sz="1800" dirty="0" smtClean="0">
                <a:solidFill>
                  <a:schemeClr val="bg1"/>
                </a:solidFill>
                <a:latin typeface="SutonnyMJ" pitchFamily="2" charset="0"/>
              </a:rPr>
              <a:t>|</a:t>
            </a:r>
            <a:endParaRPr lang="en-US" sz="1800" dirty="0">
              <a:solidFill>
                <a:schemeClr val="bg1"/>
              </a:solidFill>
              <a:latin typeface="SutonnyMJ" pitchFamily="2" charset="0"/>
            </a:endParaRPr>
          </a:p>
        </p:txBody>
      </p:sp>
    </p:spTree>
    <p:extLst>
      <p:ext uri="{BB962C8B-B14F-4D97-AF65-F5344CB8AC3E}">
        <p14:creationId xmlns:p14="http://schemas.microsoft.com/office/powerpoint/2010/main" val="34734456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5118" y="1524000"/>
            <a:ext cx="7933764" cy="4959152"/>
          </a:xfrm>
          <a:solidFill>
            <a:schemeClr val="bg2"/>
          </a:solidFill>
        </p:spPr>
        <p:txBody>
          <a:bodyPr/>
          <a:lstStyle/>
          <a:p>
            <a:r>
              <a:rPr lang="en-US" dirty="0" smtClean="0"/>
              <a:t>.</a:t>
            </a:r>
            <a:endParaRPr lang="en-US" dirty="0"/>
          </a:p>
        </p:txBody>
      </p:sp>
      <p:sp>
        <p:nvSpPr>
          <p:cNvPr id="4" name="Rectangle 3"/>
          <p:cNvSpPr/>
          <p:nvPr/>
        </p:nvSpPr>
        <p:spPr>
          <a:xfrm>
            <a:off x="1828800" y="4505357"/>
            <a:ext cx="914400" cy="107344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275951" y="3895026"/>
            <a:ext cx="990600" cy="1676400"/>
          </a:xfrm>
          <a:prstGeom prst="rect">
            <a:avLst/>
          </a:prstGeom>
          <a:solidFill>
            <a:srgbClr val="A50021"/>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6" name="Rounded Rectangle 5"/>
          <p:cNvSpPr/>
          <p:nvPr/>
        </p:nvSpPr>
        <p:spPr>
          <a:xfrm>
            <a:off x="1210284" y="3590957"/>
            <a:ext cx="2290482" cy="914400"/>
          </a:xfrm>
          <a:prstGeom prst="round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en-US" sz="2400" b="1" dirty="0" smtClean="0">
                <a:latin typeface="SutonnyMJ" pitchFamily="2" charset="0"/>
              </a:rPr>
              <a:t>134322 †</a:t>
            </a:r>
            <a:r>
              <a:rPr lang="en-US" sz="2400" b="1" dirty="0" err="1" smtClean="0">
                <a:latin typeface="SutonnyMJ" pitchFamily="2" charset="0"/>
              </a:rPr>
              <a:t>KvwU</a:t>
            </a:r>
            <a:r>
              <a:rPr lang="en-US" sz="2400" b="1" dirty="0" smtClean="0">
                <a:latin typeface="SutonnyMJ" pitchFamily="2" charset="0"/>
              </a:rPr>
              <a:t> </a:t>
            </a:r>
            <a:r>
              <a:rPr lang="en-US" sz="2400" b="1" dirty="0" err="1" smtClean="0">
                <a:latin typeface="SutonnyMJ" pitchFamily="2" charset="0"/>
              </a:rPr>
              <a:t>UvKv</a:t>
            </a:r>
            <a:endParaRPr lang="en-US" sz="2400" b="1" dirty="0">
              <a:latin typeface="SutonnyMJ" pitchFamily="2" charset="0"/>
            </a:endParaRPr>
          </a:p>
        </p:txBody>
      </p:sp>
      <p:sp>
        <p:nvSpPr>
          <p:cNvPr id="7" name="Rounded Rectangle 6"/>
          <p:cNvSpPr/>
          <p:nvPr/>
        </p:nvSpPr>
        <p:spPr>
          <a:xfrm>
            <a:off x="4628850" y="2962245"/>
            <a:ext cx="2478298" cy="914400"/>
          </a:xfrm>
          <a:prstGeom prst="roundRect">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smtClean="0">
                <a:latin typeface="SutonnyMJ" pitchFamily="2" charset="0"/>
              </a:rPr>
              <a:t>143705 ‡</a:t>
            </a:r>
            <a:r>
              <a:rPr lang="en-US" sz="2400" b="1" dirty="0" err="1" smtClean="0">
                <a:latin typeface="SutonnyMJ" pitchFamily="2" charset="0"/>
              </a:rPr>
              <a:t>KvwU</a:t>
            </a:r>
            <a:r>
              <a:rPr lang="en-US" sz="2400" b="1" dirty="0" smtClean="0">
                <a:latin typeface="SutonnyMJ" pitchFamily="2" charset="0"/>
              </a:rPr>
              <a:t> </a:t>
            </a:r>
            <a:r>
              <a:rPr lang="en-US" sz="2400" b="1" dirty="0" err="1" smtClean="0">
                <a:latin typeface="SutonnyMJ" pitchFamily="2" charset="0"/>
              </a:rPr>
              <a:t>UvKv</a:t>
            </a:r>
            <a:endParaRPr lang="en-US" sz="2400" b="1" dirty="0">
              <a:latin typeface="SutonnyMJ" pitchFamily="2" charset="0"/>
            </a:endParaRPr>
          </a:p>
        </p:txBody>
      </p:sp>
      <p:sp>
        <p:nvSpPr>
          <p:cNvPr id="8" name="Rectangle 7"/>
          <p:cNvSpPr/>
          <p:nvPr/>
        </p:nvSpPr>
        <p:spPr>
          <a:xfrm>
            <a:off x="1174425" y="5611876"/>
            <a:ext cx="2362200" cy="8382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rgbClr val="C00000"/>
                </a:solidFill>
                <a:latin typeface="SutonnyMJ" pitchFamily="2" charset="0"/>
              </a:rPr>
              <a:t>2015-2016</a:t>
            </a:r>
            <a:endParaRPr lang="en-US" sz="4000" b="1" dirty="0">
              <a:solidFill>
                <a:srgbClr val="C00000"/>
              </a:solidFill>
              <a:latin typeface="SutonnyMJ" pitchFamily="2" charset="0"/>
            </a:endParaRPr>
          </a:p>
        </p:txBody>
      </p:sp>
      <p:sp>
        <p:nvSpPr>
          <p:cNvPr id="11" name="Rectangle 10"/>
          <p:cNvSpPr/>
          <p:nvPr/>
        </p:nvSpPr>
        <p:spPr>
          <a:xfrm>
            <a:off x="4648200" y="5608189"/>
            <a:ext cx="2362200" cy="8382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rgbClr val="C00000"/>
                </a:solidFill>
                <a:latin typeface="SutonnyMJ" pitchFamily="2" charset="0"/>
              </a:rPr>
              <a:t>2016-2017</a:t>
            </a:r>
            <a:endParaRPr lang="en-US" sz="4000" b="1" dirty="0">
              <a:solidFill>
                <a:srgbClr val="C00000"/>
              </a:solidFill>
              <a:latin typeface="SutonnyMJ" pitchFamily="2" charset="0"/>
            </a:endParaRPr>
          </a:p>
        </p:txBody>
      </p:sp>
      <p:sp>
        <p:nvSpPr>
          <p:cNvPr id="12" name="Title 1"/>
          <p:cNvSpPr txBox="1">
            <a:spLocks/>
          </p:cNvSpPr>
          <p:nvPr/>
        </p:nvSpPr>
        <p:spPr>
          <a:xfrm>
            <a:off x="583640" y="6483152"/>
            <a:ext cx="8090420" cy="374011"/>
          </a:xfrm>
          <a:prstGeom prst="rect">
            <a:avLst/>
          </a:prstGeom>
          <a:solidFill>
            <a:srgbClr val="00B050"/>
          </a:solidFill>
          <a:effectLst>
            <a:outerShdw blurRad="50800" dist="38100" dir="2700000" algn="tl" rotWithShape="0">
              <a:prstClr val="black">
                <a:alpha val="40000"/>
              </a:prstClr>
            </a:outerShdw>
          </a:effectLst>
        </p:spPr>
        <p:txBody>
          <a:bodyPr vert="horz" lIns="91440" tIns="45720" rIns="91440" bIns="45720" rtlCol="0" anchor="ctr">
            <a:noAutofit/>
          </a:bodyPr>
          <a:lstStyle>
            <a:lvl1pPr algn="r" defTabSz="914400" rtl="0" eaLnBrk="1" latinLnBrk="0" hangingPunct="1">
              <a:spcBef>
                <a:spcPct val="0"/>
              </a:spcBef>
              <a:buNone/>
              <a:defRPr sz="3600" kern="1200">
                <a:solidFill>
                  <a:srgbClr val="C00000"/>
                </a:solidFill>
                <a:latin typeface="+mj-lt"/>
                <a:ea typeface="+mj-ea"/>
                <a:cs typeface="+mj-cs"/>
              </a:defRPr>
            </a:lvl1pPr>
          </a:lstStyle>
          <a:p>
            <a:r>
              <a:rPr lang="en-US" sz="1800" dirty="0" err="1" smtClean="0">
                <a:solidFill>
                  <a:schemeClr val="bg1"/>
                </a:solidFill>
                <a:latin typeface="SutonnyMJ" pitchFamily="2" charset="0"/>
              </a:rPr>
              <a:t>Avg©W</a:t>
            </a:r>
            <a:r>
              <a:rPr lang="en-US" sz="1800" dirty="0" smtClean="0">
                <a:solidFill>
                  <a:schemeClr val="bg1"/>
                </a:solidFill>
                <a:latin typeface="SutonnyMJ" pitchFamily="2" charset="0"/>
              </a:rPr>
              <a:t> </a:t>
            </a:r>
            <a:r>
              <a:rPr lang="en-US" sz="1800" dirty="0" err="1" smtClean="0">
                <a:solidFill>
                  <a:schemeClr val="bg1"/>
                </a:solidFill>
                <a:latin typeface="SutonnyMJ" pitchFamily="2" charset="0"/>
              </a:rPr>
              <a:t>cywjk</a:t>
            </a:r>
            <a:r>
              <a:rPr lang="en-US" sz="1800" dirty="0" smtClean="0">
                <a:solidFill>
                  <a:schemeClr val="bg1"/>
                </a:solidFill>
                <a:latin typeface="SutonnyMJ" pitchFamily="2" charset="0"/>
              </a:rPr>
              <a:t> </a:t>
            </a:r>
            <a:r>
              <a:rPr lang="en-US" sz="1800" dirty="0" err="1" smtClean="0">
                <a:solidFill>
                  <a:schemeClr val="bg1"/>
                </a:solidFill>
                <a:latin typeface="SutonnyMJ" pitchFamily="2" charset="0"/>
              </a:rPr>
              <a:t>e¨vUvwjqb</a:t>
            </a:r>
            <a:r>
              <a:rPr lang="en-US" sz="1800" dirty="0" smtClean="0">
                <a:solidFill>
                  <a:schemeClr val="bg1"/>
                </a:solidFill>
                <a:latin typeface="SutonnyMJ" pitchFamily="2" charset="0"/>
              </a:rPr>
              <a:t> </a:t>
            </a:r>
            <a:r>
              <a:rPr lang="en-US" sz="1800" dirty="0" err="1" smtClean="0">
                <a:solidFill>
                  <a:schemeClr val="bg1"/>
                </a:solidFill>
                <a:latin typeface="SutonnyMJ" pitchFamily="2" charset="0"/>
              </a:rPr>
              <a:t>cvewjK</a:t>
            </a:r>
            <a:r>
              <a:rPr lang="en-US" sz="1800" dirty="0" smtClean="0">
                <a:solidFill>
                  <a:schemeClr val="bg1"/>
                </a:solidFill>
                <a:latin typeface="SutonnyMJ" pitchFamily="2" charset="0"/>
              </a:rPr>
              <a:t> ¯‹</a:t>
            </a:r>
            <a:r>
              <a:rPr lang="en-US" sz="1800" dirty="0" err="1" smtClean="0">
                <a:solidFill>
                  <a:schemeClr val="bg1"/>
                </a:solidFill>
                <a:latin typeface="SutonnyMJ" pitchFamily="2" charset="0"/>
              </a:rPr>
              <a:t>zj</a:t>
            </a:r>
            <a:r>
              <a:rPr lang="en-US" sz="1800" dirty="0" smtClean="0">
                <a:solidFill>
                  <a:schemeClr val="bg1"/>
                </a:solidFill>
                <a:latin typeface="SutonnyMJ" pitchFamily="2" charset="0"/>
              </a:rPr>
              <a:t> I </a:t>
            </a:r>
            <a:r>
              <a:rPr lang="en-US" sz="1800" dirty="0" err="1" smtClean="0">
                <a:solidFill>
                  <a:schemeClr val="bg1"/>
                </a:solidFill>
                <a:latin typeface="SutonnyMJ" pitchFamily="2" charset="0"/>
              </a:rPr>
              <a:t>K‡jR</a:t>
            </a:r>
            <a:r>
              <a:rPr lang="en-US" sz="1800" dirty="0" smtClean="0">
                <a:solidFill>
                  <a:schemeClr val="bg1"/>
                </a:solidFill>
                <a:latin typeface="SutonnyMJ" pitchFamily="2" charset="0"/>
              </a:rPr>
              <a:t> , </a:t>
            </a:r>
            <a:r>
              <a:rPr lang="en-US" sz="1800" dirty="0" err="1" smtClean="0">
                <a:solidFill>
                  <a:schemeClr val="bg1"/>
                </a:solidFill>
                <a:latin typeface="SutonnyMJ" pitchFamily="2" charset="0"/>
              </a:rPr>
              <a:t>e¸ov</a:t>
            </a:r>
            <a:r>
              <a:rPr lang="en-US" sz="1800" dirty="0" smtClean="0">
                <a:solidFill>
                  <a:schemeClr val="bg1"/>
                </a:solidFill>
                <a:latin typeface="SutonnyMJ" pitchFamily="2" charset="0"/>
              </a:rPr>
              <a:t>|</a:t>
            </a:r>
            <a:endParaRPr lang="en-US" sz="1800" dirty="0">
              <a:solidFill>
                <a:schemeClr val="bg1"/>
              </a:solidFill>
              <a:latin typeface="SutonnyMJ" pitchFamily="2" charset="0"/>
            </a:endParaRPr>
          </a:p>
        </p:txBody>
      </p:sp>
      <p:sp>
        <p:nvSpPr>
          <p:cNvPr id="13" name="Plaque 12"/>
          <p:cNvSpPr/>
          <p:nvPr/>
        </p:nvSpPr>
        <p:spPr>
          <a:xfrm>
            <a:off x="573049" y="1663695"/>
            <a:ext cx="2819400" cy="990600"/>
          </a:xfrm>
          <a:prstGeom prst="plaqu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dirty="0" smtClean="0">
                <a:solidFill>
                  <a:srgbClr val="C00000"/>
                </a:solidFill>
                <a:latin typeface="SutonnyMJ" pitchFamily="2" charset="0"/>
              </a:rPr>
              <a:t>km¨ I </a:t>
            </a:r>
            <a:r>
              <a:rPr lang="en-US" sz="3200" b="1" dirty="0" err="1" smtClean="0">
                <a:solidFill>
                  <a:srgbClr val="C00000"/>
                </a:solidFill>
                <a:latin typeface="SutonnyMJ" pitchFamily="2" charset="0"/>
              </a:rPr>
              <a:t>kvKmewR</a:t>
            </a:r>
            <a:endParaRPr lang="en-US" sz="3200" b="1" dirty="0">
              <a:solidFill>
                <a:srgbClr val="C00000"/>
              </a:solidFill>
              <a:latin typeface="SutonnyMJ" pitchFamily="2" charset="0"/>
            </a:endParaRPr>
          </a:p>
        </p:txBody>
      </p:sp>
      <p:sp>
        <p:nvSpPr>
          <p:cNvPr id="14" name="Title 13"/>
          <p:cNvSpPr>
            <a:spLocks noGrp="1"/>
          </p:cNvSpPr>
          <p:nvPr>
            <p:ph type="title"/>
          </p:nvPr>
        </p:nvSpPr>
        <p:spPr>
          <a:xfrm>
            <a:off x="2288619" y="720390"/>
            <a:ext cx="4818529" cy="838200"/>
          </a:xfrm>
          <a:solidFill>
            <a:srgbClr val="008000"/>
          </a:solidFill>
        </p:spPr>
        <p:txBody>
          <a:bodyPr>
            <a:normAutofit fontScale="90000"/>
          </a:bodyPr>
          <a:lstStyle/>
          <a:p>
            <a:r>
              <a:rPr lang="en-US" b="1" dirty="0" smtClean="0">
                <a:solidFill>
                  <a:srgbClr val="C00000"/>
                </a:solidFill>
                <a:latin typeface="SutonnyMJ" pitchFamily="2" charset="0"/>
              </a:rPr>
              <a:t/>
            </a:r>
            <a:br>
              <a:rPr lang="en-US" b="1" dirty="0" smtClean="0">
                <a:solidFill>
                  <a:srgbClr val="C00000"/>
                </a:solidFill>
                <a:latin typeface="SutonnyMJ" pitchFamily="2" charset="0"/>
              </a:rPr>
            </a:br>
            <a:r>
              <a:rPr lang="en-US" sz="6700" b="1" dirty="0" smtClean="0">
                <a:latin typeface="SutonnyMJ" pitchFamily="2" charset="0"/>
              </a:rPr>
              <a:t>K…</a:t>
            </a:r>
            <a:r>
              <a:rPr lang="en-US" sz="6700" b="1" dirty="0" err="1" smtClean="0">
                <a:latin typeface="SutonnyMJ" pitchFamily="2" charset="0"/>
              </a:rPr>
              <a:t>wl</a:t>
            </a:r>
            <a:r>
              <a:rPr lang="en-US" sz="6700" b="1" dirty="0" smtClean="0">
                <a:latin typeface="SutonnyMJ" pitchFamily="2" charset="0"/>
              </a:rPr>
              <a:t> </a:t>
            </a:r>
            <a:r>
              <a:rPr lang="en-US" sz="6700" b="1" dirty="0">
                <a:latin typeface="SutonnyMJ" pitchFamily="2" charset="0"/>
              </a:rPr>
              <a:t>I </a:t>
            </a:r>
            <a:r>
              <a:rPr lang="en-US" sz="6700" b="1" dirty="0" err="1">
                <a:latin typeface="SutonnyMJ" pitchFamily="2" charset="0"/>
              </a:rPr>
              <a:t>ebR</a:t>
            </a:r>
            <a:r>
              <a:rPr lang="en-US" sz="6700" b="1" dirty="0">
                <a:latin typeface="SutonnyMJ" pitchFamily="2" charset="0"/>
              </a:rPr>
              <a:t> </a:t>
            </a:r>
            <a:r>
              <a:rPr lang="en-US" sz="6700" b="1" dirty="0" err="1">
                <a:latin typeface="SutonnyMJ" pitchFamily="2" charset="0"/>
              </a:rPr>
              <a:t>m¤ú</a:t>
            </a:r>
            <a:r>
              <a:rPr lang="en-US" sz="6700" b="1" dirty="0" smtClean="0">
                <a:latin typeface="SutonnyMJ" pitchFamily="2" charset="0"/>
              </a:rPr>
              <a:t>`</a:t>
            </a:r>
            <a:r>
              <a:rPr lang="en-US" b="1" dirty="0" smtClean="0">
                <a:solidFill>
                  <a:srgbClr val="C00000"/>
                </a:solidFill>
                <a:latin typeface="SutonnyMJ" pitchFamily="2" charset="0"/>
              </a:rPr>
              <a:t/>
            </a:r>
            <a:br>
              <a:rPr lang="en-US" b="1" dirty="0" smtClean="0">
                <a:solidFill>
                  <a:srgbClr val="C00000"/>
                </a:solidFill>
                <a:latin typeface="SutonnyMJ" pitchFamily="2" charset="0"/>
              </a:rPr>
            </a:br>
            <a:endParaRPr lang="en-US" dirty="0"/>
          </a:p>
        </p:txBody>
      </p:sp>
    </p:spTree>
    <p:extLst>
      <p:ext uri="{BB962C8B-B14F-4D97-AF65-F5344CB8AC3E}">
        <p14:creationId xmlns:p14="http://schemas.microsoft.com/office/powerpoint/2010/main" val="25722412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3640" y="1032130"/>
            <a:ext cx="7933764" cy="5451022"/>
          </a:xfrm>
          <a:solidFill>
            <a:schemeClr val="bg2"/>
          </a:solidFill>
        </p:spPr>
        <p:txBody>
          <a:bodyPr/>
          <a:lstStyle/>
          <a:p>
            <a:r>
              <a:rPr lang="en-US" dirty="0" smtClean="0"/>
              <a:t>.</a:t>
            </a:r>
            <a:endParaRPr lang="en-US" dirty="0"/>
          </a:p>
        </p:txBody>
      </p:sp>
      <p:sp>
        <p:nvSpPr>
          <p:cNvPr id="4" name="Rectangle 3"/>
          <p:cNvSpPr/>
          <p:nvPr/>
        </p:nvSpPr>
        <p:spPr>
          <a:xfrm>
            <a:off x="1828800" y="4505357"/>
            <a:ext cx="914400" cy="1073443"/>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275951" y="3424469"/>
            <a:ext cx="990600" cy="2146957"/>
          </a:xfrm>
          <a:prstGeom prst="rect">
            <a:avLst/>
          </a:prstGeom>
          <a:solidFill>
            <a:srgbClr val="00B0F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6" name="Rounded Rectangle 5"/>
          <p:cNvSpPr/>
          <p:nvPr/>
        </p:nvSpPr>
        <p:spPr>
          <a:xfrm>
            <a:off x="990600" y="3590957"/>
            <a:ext cx="2510166" cy="914400"/>
          </a:xfrm>
          <a:prstGeom prst="round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dirty="0" smtClean="0">
                <a:latin typeface="SutonnyMJ" pitchFamily="2" charset="0"/>
              </a:rPr>
              <a:t>33165 </a:t>
            </a:r>
            <a:r>
              <a:rPr lang="en-US" sz="2400" b="1" dirty="0" smtClean="0">
                <a:latin typeface="SutonnyMJ" pitchFamily="2" charset="0"/>
              </a:rPr>
              <a:t>†</a:t>
            </a:r>
            <a:r>
              <a:rPr lang="en-US" sz="2400" b="1" dirty="0" err="1" smtClean="0">
                <a:latin typeface="SutonnyMJ" pitchFamily="2" charset="0"/>
              </a:rPr>
              <a:t>KvwU</a:t>
            </a:r>
            <a:r>
              <a:rPr lang="en-US" sz="2400" b="1" dirty="0" smtClean="0">
                <a:latin typeface="SutonnyMJ" pitchFamily="2" charset="0"/>
              </a:rPr>
              <a:t> </a:t>
            </a:r>
            <a:r>
              <a:rPr lang="en-US" sz="2400" b="1" dirty="0" err="1" smtClean="0">
                <a:latin typeface="SutonnyMJ" pitchFamily="2" charset="0"/>
              </a:rPr>
              <a:t>UvKv</a:t>
            </a:r>
            <a:endParaRPr lang="en-US" sz="2400" b="1" dirty="0">
              <a:latin typeface="SutonnyMJ" pitchFamily="2" charset="0"/>
            </a:endParaRPr>
          </a:p>
        </p:txBody>
      </p:sp>
      <p:sp>
        <p:nvSpPr>
          <p:cNvPr id="7" name="Rounded Rectangle 6"/>
          <p:cNvSpPr/>
          <p:nvPr/>
        </p:nvSpPr>
        <p:spPr>
          <a:xfrm>
            <a:off x="4550521" y="2510069"/>
            <a:ext cx="2610150" cy="914400"/>
          </a:xfrm>
          <a:prstGeom prst="roundRect">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smtClean="0">
                <a:latin typeface="SutonnyMJ" pitchFamily="2" charset="0"/>
              </a:rPr>
              <a:t>36026 ‡</a:t>
            </a:r>
            <a:r>
              <a:rPr lang="en-US" sz="2800" b="1" dirty="0" err="1" smtClean="0">
                <a:latin typeface="SutonnyMJ" pitchFamily="2" charset="0"/>
              </a:rPr>
              <a:t>KvwU</a:t>
            </a:r>
            <a:r>
              <a:rPr lang="en-US" sz="2800" b="1" dirty="0" smtClean="0">
                <a:latin typeface="SutonnyMJ" pitchFamily="2" charset="0"/>
              </a:rPr>
              <a:t> </a:t>
            </a:r>
            <a:r>
              <a:rPr lang="en-US" sz="2800" b="1" dirty="0" err="1" smtClean="0">
                <a:latin typeface="SutonnyMJ" pitchFamily="2" charset="0"/>
              </a:rPr>
              <a:t>UvKv</a:t>
            </a:r>
            <a:endParaRPr lang="en-US" sz="2800" b="1" dirty="0">
              <a:latin typeface="SutonnyMJ" pitchFamily="2" charset="0"/>
            </a:endParaRPr>
          </a:p>
        </p:txBody>
      </p:sp>
      <p:sp>
        <p:nvSpPr>
          <p:cNvPr id="8" name="Rectangle 7"/>
          <p:cNvSpPr/>
          <p:nvPr/>
        </p:nvSpPr>
        <p:spPr>
          <a:xfrm>
            <a:off x="1174425" y="5611876"/>
            <a:ext cx="2362200" cy="8382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rgbClr val="C00000"/>
                </a:solidFill>
                <a:latin typeface="SutonnyMJ" pitchFamily="2" charset="0"/>
              </a:rPr>
              <a:t>2015-2016</a:t>
            </a:r>
            <a:endParaRPr lang="en-US" sz="4000" b="1" dirty="0">
              <a:solidFill>
                <a:srgbClr val="C00000"/>
              </a:solidFill>
              <a:latin typeface="SutonnyMJ" pitchFamily="2" charset="0"/>
            </a:endParaRPr>
          </a:p>
        </p:txBody>
      </p:sp>
      <p:sp>
        <p:nvSpPr>
          <p:cNvPr id="11" name="Rectangle 10"/>
          <p:cNvSpPr/>
          <p:nvPr/>
        </p:nvSpPr>
        <p:spPr>
          <a:xfrm>
            <a:off x="4648200" y="5608189"/>
            <a:ext cx="2362200" cy="8382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rgbClr val="C00000"/>
                </a:solidFill>
                <a:latin typeface="SutonnyMJ" pitchFamily="2" charset="0"/>
              </a:rPr>
              <a:t>2016-2017</a:t>
            </a:r>
            <a:endParaRPr lang="en-US" sz="4000" b="1" dirty="0">
              <a:solidFill>
                <a:srgbClr val="C00000"/>
              </a:solidFill>
              <a:latin typeface="SutonnyMJ" pitchFamily="2" charset="0"/>
            </a:endParaRPr>
          </a:p>
        </p:txBody>
      </p:sp>
      <p:sp>
        <p:nvSpPr>
          <p:cNvPr id="12" name="Title 1"/>
          <p:cNvSpPr txBox="1">
            <a:spLocks/>
          </p:cNvSpPr>
          <p:nvPr/>
        </p:nvSpPr>
        <p:spPr>
          <a:xfrm>
            <a:off x="583640" y="6483152"/>
            <a:ext cx="8090420" cy="374011"/>
          </a:xfrm>
          <a:prstGeom prst="rect">
            <a:avLst/>
          </a:prstGeom>
          <a:solidFill>
            <a:srgbClr val="00B050"/>
          </a:solidFill>
          <a:effectLst>
            <a:outerShdw blurRad="50800" dist="38100" dir="2700000" algn="tl" rotWithShape="0">
              <a:prstClr val="black">
                <a:alpha val="40000"/>
              </a:prstClr>
            </a:outerShdw>
          </a:effectLst>
        </p:spPr>
        <p:txBody>
          <a:bodyPr vert="horz" lIns="91440" tIns="45720" rIns="91440" bIns="45720" rtlCol="0" anchor="ctr">
            <a:noAutofit/>
          </a:bodyPr>
          <a:lstStyle>
            <a:lvl1pPr algn="r" defTabSz="914400" rtl="0" eaLnBrk="1" latinLnBrk="0" hangingPunct="1">
              <a:spcBef>
                <a:spcPct val="0"/>
              </a:spcBef>
              <a:buNone/>
              <a:defRPr sz="3600" kern="1200">
                <a:solidFill>
                  <a:srgbClr val="C00000"/>
                </a:solidFill>
                <a:latin typeface="+mj-lt"/>
                <a:ea typeface="+mj-ea"/>
                <a:cs typeface="+mj-cs"/>
              </a:defRPr>
            </a:lvl1pPr>
          </a:lstStyle>
          <a:p>
            <a:r>
              <a:rPr lang="en-US" sz="1800" dirty="0" err="1" smtClean="0">
                <a:solidFill>
                  <a:schemeClr val="bg1"/>
                </a:solidFill>
                <a:latin typeface="SutonnyMJ" pitchFamily="2" charset="0"/>
              </a:rPr>
              <a:t>Avg©W</a:t>
            </a:r>
            <a:r>
              <a:rPr lang="en-US" sz="1800" dirty="0" smtClean="0">
                <a:solidFill>
                  <a:schemeClr val="bg1"/>
                </a:solidFill>
                <a:latin typeface="SutonnyMJ" pitchFamily="2" charset="0"/>
              </a:rPr>
              <a:t> </a:t>
            </a:r>
            <a:r>
              <a:rPr lang="en-US" sz="1800" dirty="0" err="1" smtClean="0">
                <a:solidFill>
                  <a:schemeClr val="bg1"/>
                </a:solidFill>
                <a:latin typeface="SutonnyMJ" pitchFamily="2" charset="0"/>
              </a:rPr>
              <a:t>cywjk</a:t>
            </a:r>
            <a:r>
              <a:rPr lang="en-US" sz="1800" dirty="0" smtClean="0">
                <a:solidFill>
                  <a:schemeClr val="bg1"/>
                </a:solidFill>
                <a:latin typeface="SutonnyMJ" pitchFamily="2" charset="0"/>
              </a:rPr>
              <a:t> </a:t>
            </a:r>
            <a:r>
              <a:rPr lang="en-US" sz="1800" dirty="0" err="1" smtClean="0">
                <a:solidFill>
                  <a:schemeClr val="bg1"/>
                </a:solidFill>
                <a:latin typeface="SutonnyMJ" pitchFamily="2" charset="0"/>
              </a:rPr>
              <a:t>e¨vUvwjqb</a:t>
            </a:r>
            <a:r>
              <a:rPr lang="en-US" sz="1800" dirty="0" smtClean="0">
                <a:solidFill>
                  <a:schemeClr val="bg1"/>
                </a:solidFill>
                <a:latin typeface="SutonnyMJ" pitchFamily="2" charset="0"/>
              </a:rPr>
              <a:t> </a:t>
            </a:r>
            <a:r>
              <a:rPr lang="en-US" sz="1800" dirty="0" err="1" smtClean="0">
                <a:solidFill>
                  <a:schemeClr val="bg1"/>
                </a:solidFill>
                <a:latin typeface="SutonnyMJ" pitchFamily="2" charset="0"/>
              </a:rPr>
              <a:t>cvewjK</a:t>
            </a:r>
            <a:r>
              <a:rPr lang="en-US" sz="1800" dirty="0" smtClean="0">
                <a:solidFill>
                  <a:schemeClr val="bg1"/>
                </a:solidFill>
                <a:latin typeface="SutonnyMJ" pitchFamily="2" charset="0"/>
              </a:rPr>
              <a:t> ¯‹</a:t>
            </a:r>
            <a:r>
              <a:rPr lang="en-US" sz="1800" dirty="0" err="1" smtClean="0">
                <a:solidFill>
                  <a:schemeClr val="bg1"/>
                </a:solidFill>
                <a:latin typeface="SutonnyMJ" pitchFamily="2" charset="0"/>
              </a:rPr>
              <a:t>zj</a:t>
            </a:r>
            <a:r>
              <a:rPr lang="en-US" sz="1800" dirty="0" smtClean="0">
                <a:solidFill>
                  <a:schemeClr val="bg1"/>
                </a:solidFill>
                <a:latin typeface="SutonnyMJ" pitchFamily="2" charset="0"/>
              </a:rPr>
              <a:t> I </a:t>
            </a:r>
            <a:r>
              <a:rPr lang="en-US" sz="1800" dirty="0" err="1" smtClean="0">
                <a:solidFill>
                  <a:schemeClr val="bg1"/>
                </a:solidFill>
                <a:latin typeface="SutonnyMJ" pitchFamily="2" charset="0"/>
              </a:rPr>
              <a:t>K‡jR</a:t>
            </a:r>
            <a:r>
              <a:rPr lang="en-US" sz="1800" dirty="0" smtClean="0">
                <a:solidFill>
                  <a:schemeClr val="bg1"/>
                </a:solidFill>
                <a:latin typeface="SutonnyMJ" pitchFamily="2" charset="0"/>
              </a:rPr>
              <a:t> , </a:t>
            </a:r>
            <a:r>
              <a:rPr lang="en-US" sz="1800" dirty="0" err="1" smtClean="0">
                <a:solidFill>
                  <a:schemeClr val="bg1"/>
                </a:solidFill>
                <a:latin typeface="SutonnyMJ" pitchFamily="2" charset="0"/>
              </a:rPr>
              <a:t>e¸ov</a:t>
            </a:r>
            <a:r>
              <a:rPr lang="en-US" sz="1800" dirty="0" smtClean="0">
                <a:solidFill>
                  <a:schemeClr val="bg1"/>
                </a:solidFill>
                <a:latin typeface="SutonnyMJ" pitchFamily="2" charset="0"/>
              </a:rPr>
              <a:t>|</a:t>
            </a:r>
            <a:endParaRPr lang="en-US" sz="1800" dirty="0">
              <a:solidFill>
                <a:schemeClr val="bg1"/>
              </a:solidFill>
              <a:latin typeface="SutonnyMJ" pitchFamily="2" charset="0"/>
            </a:endParaRPr>
          </a:p>
        </p:txBody>
      </p:sp>
      <p:sp>
        <p:nvSpPr>
          <p:cNvPr id="13" name="Plaque 12"/>
          <p:cNvSpPr/>
          <p:nvPr/>
        </p:nvSpPr>
        <p:spPr>
          <a:xfrm>
            <a:off x="1712926" y="1086389"/>
            <a:ext cx="5675191" cy="1129095"/>
          </a:xfrm>
          <a:prstGeom prst="plaque">
            <a:avLst>
              <a:gd name="adj" fmla="val 2795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6000" b="1" dirty="0" err="1" smtClean="0">
                <a:solidFill>
                  <a:srgbClr val="008000"/>
                </a:solidFill>
                <a:latin typeface="SutonnyMJ" pitchFamily="2" charset="0"/>
              </a:rPr>
              <a:t>cÖvwYm¤ú</a:t>
            </a:r>
            <a:r>
              <a:rPr lang="en-US" sz="6000" b="1" dirty="0" smtClean="0">
                <a:solidFill>
                  <a:srgbClr val="008000"/>
                </a:solidFill>
                <a:latin typeface="SutonnyMJ" pitchFamily="2" charset="0"/>
              </a:rPr>
              <a:t>`</a:t>
            </a:r>
            <a:endParaRPr lang="en-US" sz="6000" b="1" dirty="0">
              <a:solidFill>
                <a:srgbClr val="008000"/>
              </a:solidFill>
              <a:latin typeface="SutonnyMJ" pitchFamily="2" charset="0"/>
            </a:endParaRPr>
          </a:p>
        </p:txBody>
      </p:sp>
    </p:spTree>
    <p:extLst>
      <p:ext uri="{BB962C8B-B14F-4D97-AF65-F5344CB8AC3E}">
        <p14:creationId xmlns:p14="http://schemas.microsoft.com/office/powerpoint/2010/main" val="24038109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3640" y="1032130"/>
            <a:ext cx="7933764" cy="5451022"/>
          </a:xfrm>
          <a:solidFill>
            <a:schemeClr val="bg2"/>
          </a:solidFill>
        </p:spPr>
        <p:txBody>
          <a:bodyPr/>
          <a:lstStyle/>
          <a:p>
            <a:r>
              <a:rPr lang="en-US" dirty="0" smtClean="0"/>
              <a:t>.</a:t>
            </a:r>
            <a:endParaRPr lang="en-US" dirty="0"/>
          </a:p>
        </p:txBody>
      </p:sp>
      <p:sp>
        <p:nvSpPr>
          <p:cNvPr id="4" name="Rectangle 3"/>
          <p:cNvSpPr/>
          <p:nvPr/>
        </p:nvSpPr>
        <p:spPr>
          <a:xfrm>
            <a:off x="1828800" y="4505357"/>
            <a:ext cx="914400" cy="1073443"/>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275951" y="3424469"/>
            <a:ext cx="990600" cy="2146957"/>
          </a:xfrm>
          <a:prstGeom prst="rect">
            <a:avLst/>
          </a:prstGeom>
          <a:solidFill>
            <a:srgbClr val="00B0F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6" name="Rounded Rectangle 5"/>
          <p:cNvSpPr/>
          <p:nvPr/>
        </p:nvSpPr>
        <p:spPr>
          <a:xfrm>
            <a:off x="990600" y="3590957"/>
            <a:ext cx="2510166" cy="914400"/>
          </a:xfrm>
          <a:prstGeom prst="round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dirty="0" smtClean="0">
                <a:latin typeface="SutonnyMJ" pitchFamily="2" charset="0"/>
              </a:rPr>
              <a:t>22,827 </a:t>
            </a:r>
            <a:r>
              <a:rPr lang="en-US" sz="2400" b="1" dirty="0" smtClean="0">
                <a:latin typeface="SutonnyMJ" pitchFamily="2" charset="0"/>
              </a:rPr>
              <a:t>†</a:t>
            </a:r>
            <a:r>
              <a:rPr lang="en-US" sz="2400" b="1" dirty="0" err="1" smtClean="0">
                <a:latin typeface="SutonnyMJ" pitchFamily="2" charset="0"/>
              </a:rPr>
              <a:t>KvwU</a:t>
            </a:r>
            <a:r>
              <a:rPr lang="en-US" sz="2400" b="1" dirty="0" smtClean="0">
                <a:latin typeface="SutonnyMJ" pitchFamily="2" charset="0"/>
              </a:rPr>
              <a:t> </a:t>
            </a:r>
            <a:r>
              <a:rPr lang="en-US" sz="2400" b="1" dirty="0" err="1" smtClean="0">
                <a:latin typeface="SutonnyMJ" pitchFamily="2" charset="0"/>
              </a:rPr>
              <a:t>UvKv</a:t>
            </a:r>
            <a:endParaRPr lang="en-US" sz="2400" b="1" dirty="0">
              <a:latin typeface="SutonnyMJ" pitchFamily="2" charset="0"/>
            </a:endParaRPr>
          </a:p>
        </p:txBody>
      </p:sp>
      <p:sp>
        <p:nvSpPr>
          <p:cNvPr id="7" name="Rounded Rectangle 6"/>
          <p:cNvSpPr/>
          <p:nvPr/>
        </p:nvSpPr>
        <p:spPr>
          <a:xfrm>
            <a:off x="4550520" y="2510069"/>
            <a:ext cx="2764679" cy="914400"/>
          </a:xfrm>
          <a:prstGeom prst="roundRect">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smtClean="0">
                <a:latin typeface="SutonnyMJ" pitchFamily="2" charset="0"/>
              </a:rPr>
              <a:t>25,668 ‡</a:t>
            </a:r>
            <a:r>
              <a:rPr lang="en-US" sz="2800" b="1" dirty="0" err="1" smtClean="0">
                <a:latin typeface="SutonnyMJ" pitchFamily="2" charset="0"/>
              </a:rPr>
              <a:t>KvwU</a:t>
            </a:r>
            <a:r>
              <a:rPr lang="en-US" sz="2800" b="1" dirty="0" smtClean="0">
                <a:latin typeface="SutonnyMJ" pitchFamily="2" charset="0"/>
              </a:rPr>
              <a:t> </a:t>
            </a:r>
            <a:r>
              <a:rPr lang="en-US" sz="2800" b="1" dirty="0" err="1" smtClean="0">
                <a:latin typeface="SutonnyMJ" pitchFamily="2" charset="0"/>
              </a:rPr>
              <a:t>UvKv</a:t>
            </a:r>
            <a:endParaRPr lang="en-US" sz="2800" b="1" dirty="0">
              <a:latin typeface="SutonnyMJ" pitchFamily="2" charset="0"/>
            </a:endParaRPr>
          </a:p>
        </p:txBody>
      </p:sp>
      <p:sp>
        <p:nvSpPr>
          <p:cNvPr id="8" name="Rectangle 7"/>
          <p:cNvSpPr/>
          <p:nvPr/>
        </p:nvSpPr>
        <p:spPr>
          <a:xfrm>
            <a:off x="1174425" y="5611876"/>
            <a:ext cx="2362200" cy="8382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rgbClr val="C00000"/>
                </a:solidFill>
                <a:latin typeface="SutonnyMJ" pitchFamily="2" charset="0"/>
              </a:rPr>
              <a:t>2015-2016</a:t>
            </a:r>
            <a:endParaRPr lang="en-US" sz="4000" b="1" dirty="0">
              <a:solidFill>
                <a:srgbClr val="C00000"/>
              </a:solidFill>
              <a:latin typeface="SutonnyMJ" pitchFamily="2" charset="0"/>
            </a:endParaRPr>
          </a:p>
        </p:txBody>
      </p:sp>
      <p:sp>
        <p:nvSpPr>
          <p:cNvPr id="11" name="Rectangle 10"/>
          <p:cNvSpPr/>
          <p:nvPr/>
        </p:nvSpPr>
        <p:spPr>
          <a:xfrm>
            <a:off x="4648200" y="5608189"/>
            <a:ext cx="2362200" cy="8382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rgbClr val="C00000"/>
                </a:solidFill>
                <a:latin typeface="SutonnyMJ" pitchFamily="2" charset="0"/>
              </a:rPr>
              <a:t>2016-2017</a:t>
            </a:r>
            <a:endParaRPr lang="en-US" sz="4000" b="1" dirty="0">
              <a:solidFill>
                <a:srgbClr val="C00000"/>
              </a:solidFill>
              <a:latin typeface="SutonnyMJ" pitchFamily="2" charset="0"/>
            </a:endParaRPr>
          </a:p>
        </p:txBody>
      </p:sp>
      <p:sp>
        <p:nvSpPr>
          <p:cNvPr id="12" name="Title 1"/>
          <p:cNvSpPr txBox="1">
            <a:spLocks/>
          </p:cNvSpPr>
          <p:nvPr/>
        </p:nvSpPr>
        <p:spPr>
          <a:xfrm>
            <a:off x="583640" y="6483152"/>
            <a:ext cx="8090420" cy="374011"/>
          </a:xfrm>
          <a:prstGeom prst="rect">
            <a:avLst/>
          </a:prstGeom>
          <a:solidFill>
            <a:srgbClr val="00B050"/>
          </a:solidFill>
          <a:effectLst>
            <a:outerShdw blurRad="50800" dist="38100" dir="2700000" algn="tl" rotWithShape="0">
              <a:prstClr val="black">
                <a:alpha val="40000"/>
              </a:prstClr>
            </a:outerShdw>
          </a:effectLst>
        </p:spPr>
        <p:txBody>
          <a:bodyPr vert="horz" lIns="91440" tIns="45720" rIns="91440" bIns="45720" rtlCol="0" anchor="ctr">
            <a:noAutofit/>
          </a:bodyPr>
          <a:lstStyle>
            <a:lvl1pPr algn="r" defTabSz="914400" rtl="0" eaLnBrk="1" latinLnBrk="0" hangingPunct="1">
              <a:spcBef>
                <a:spcPct val="0"/>
              </a:spcBef>
              <a:buNone/>
              <a:defRPr sz="3600" kern="1200">
                <a:solidFill>
                  <a:srgbClr val="C00000"/>
                </a:solidFill>
                <a:latin typeface="+mj-lt"/>
                <a:ea typeface="+mj-ea"/>
                <a:cs typeface="+mj-cs"/>
              </a:defRPr>
            </a:lvl1pPr>
          </a:lstStyle>
          <a:p>
            <a:r>
              <a:rPr lang="en-US" sz="1800" dirty="0" err="1" smtClean="0">
                <a:solidFill>
                  <a:schemeClr val="bg1"/>
                </a:solidFill>
                <a:latin typeface="SutonnyMJ" pitchFamily="2" charset="0"/>
              </a:rPr>
              <a:t>Avg©W</a:t>
            </a:r>
            <a:r>
              <a:rPr lang="en-US" sz="1800" dirty="0" smtClean="0">
                <a:solidFill>
                  <a:schemeClr val="bg1"/>
                </a:solidFill>
                <a:latin typeface="SutonnyMJ" pitchFamily="2" charset="0"/>
              </a:rPr>
              <a:t> </a:t>
            </a:r>
            <a:r>
              <a:rPr lang="en-US" sz="1800" dirty="0" err="1" smtClean="0">
                <a:solidFill>
                  <a:schemeClr val="bg1"/>
                </a:solidFill>
                <a:latin typeface="SutonnyMJ" pitchFamily="2" charset="0"/>
              </a:rPr>
              <a:t>cywjk</a:t>
            </a:r>
            <a:r>
              <a:rPr lang="en-US" sz="1800" dirty="0" smtClean="0">
                <a:solidFill>
                  <a:schemeClr val="bg1"/>
                </a:solidFill>
                <a:latin typeface="SutonnyMJ" pitchFamily="2" charset="0"/>
              </a:rPr>
              <a:t> </a:t>
            </a:r>
            <a:r>
              <a:rPr lang="en-US" sz="1800" dirty="0" err="1" smtClean="0">
                <a:solidFill>
                  <a:schemeClr val="bg1"/>
                </a:solidFill>
                <a:latin typeface="SutonnyMJ" pitchFamily="2" charset="0"/>
              </a:rPr>
              <a:t>e¨vUvwjqb</a:t>
            </a:r>
            <a:r>
              <a:rPr lang="en-US" sz="1800" dirty="0" smtClean="0">
                <a:solidFill>
                  <a:schemeClr val="bg1"/>
                </a:solidFill>
                <a:latin typeface="SutonnyMJ" pitchFamily="2" charset="0"/>
              </a:rPr>
              <a:t> </a:t>
            </a:r>
            <a:r>
              <a:rPr lang="en-US" sz="1800" dirty="0" err="1" smtClean="0">
                <a:solidFill>
                  <a:schemeClr val="bg1"/>
                </a:solidFill>
                <a:latin typeface="SutonnyMJ" pitchFamily="2" charset="0"/>
              </a:rPr>
              <a:t>cvewjK</a:t>
            </a:r>
            <a:r>
              <a:rPr lang="en-US" sz="1800" dirty="0" smtClean="0">
                <a:solidFill>
                  <a:schemeClr val="bg1"/>
                </a:solidFill>
                <a:latin typeface="SutonnyMJ" pitchFamily="2" charset="0"/>
              </a:rPr>
              <a:t> ¯‹</a:t>
            </a:r>
            <a:r>
              <a:rPr lang="en-US" sz="1800" dirty="0" err="1" smtClean="0">
                <a:solidFill>
                  <a:schemeClr val="bg1"/>
                </a:solidFill>
                <a:latin typeface="SutonnyMJ" pitchFamily="2" charset="0"/>
              </a:rPr>
              <a:t>zj</a:t>
            </a:r>
            <a:r>
              <a:rPr lang="en-US" sz="1800" dirty="0" smtClean="0">
                <a:solidFill>
                  <a:schemeClr val="bg1"/>
                </a:solidFill>
                <a:latin typeface="SutonnyMJ" pitchFamily="2" charset="0"/>
              </a:rPr>
              <a:t> I </a:t>
            </a:r>
            <a:r>
              <a:rPr lang="en-US" sz="1800" dirty="0" err="1" smtClean="0">
                <a:solidFill>
                  <a:schemeClr val="bg1"/>
                </a:solidFill>
                <a:latin typeface="SutonnyMJ" pitchFamily="2" charset="0"/>
              </a:rPr>
              <a:t>K‡jR</a:t>
            </a:r>
            <a:r>
              <a:rPr lang="en-US" sz="1800" dirty="0" smtClean="0">
                <a:solidFill>
                  <a:schemeClr val="bg1"/>
                </a:solidFill>
                <a:latin typeface="SutonnyMJ" pitchFamily="2" charset="0"/>
              </a:rPr>
              <a:t> , </a:t>
            </a:r>
            <a:r>
              <a:rPr lang="en-US" sz="1800" dirty="0" err="1" smtClean="0">
                <a:solidFill>
                  <a:schemeClr val="bg1"/>
                </a:solidFill>
                <a:latin typeface="SutonnyMJ" pitchFamily="2" charset="0"/>
              </a:rPr>
              <a:t>e¸ov</a:t>
            </a:r>
            <a:r>
              <a:rPr lang="en-US" sz="1800" dirty="0" smtClean="0">
                <a:solidFill>
                  <a:schemeClr val="bg1"/>
                </a:solidFill>
                <a:latin typeface="SutonnyMJ" pitchFamily="2" charset="0"/>
              </a:rPr>
              <a:t>|</a:t>
            </a:r>
            <a:endParaRPr lang="en-US" sz="1800" dirty="0">
              <a:solidFill>
                <a:schemeClr val="bg1"/>
              </a:solidFill>
              <a:latin typeface="SutonnyMJ" pitchFamily="2" charset="0"/>
            </a:endParaRPr>
          </a:p>
        </p:txBody>
      </p:sp>
      <p:sp>
        <p:nvSpPr>
          <p:cNvPr id="13" name="Plaque 12"/>
          <p:cNvSpPr/>
          <p:nvPr/>
        </p:nvSpPr>
        <p:spPr>
          <a:xfrm>
            <a:off x="1712926" y="1086389"/>
            <a:ext cx="5675191" cy="1129095"/>
          </a:xfrm>
          <a:prstGeom prst="plaque">
            <a:avLst>
              <a:gd name="adj" fmla="val 27957"/>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6000" b="1" dirty="0" err="1" smtClean="0">
                <a:solidFill>
                  <a:srgbClr val="00B050"/>
                </a:solidFill>
                <a:latin typeface="SutonnyMJ" pitchFamily="2" charset="0"/>
              </a:rPr>
              <a:t>ebR</a:t>
            </a:r>
            <a:r>
              <a:rPr lang="en-US" sz="6000" b="1" dirty="0" smtClean="0">
                <a:solidFill>
                  <a:srgbClr val="00B050"/>
                </a:solidFill>
                <a:latin typeface="SutonnyMJ" pitchFamily="2" charset="0"/>
              </a:rPr>
              <a:t> </a:t>
            </a:r>
            <a:r>
              <a:rPr lang="en-US" sz="6000" b="1" dirty="0" err="1" smtClean="0">
                <a:solidFill>
                  <a:srgbClr val="00B050"/>
                </a:solidFill>
                <a:latin typeface="SutonnyMJ" pitchFamily="2" charset="0"/>
              </a:rPr>
              <a:t>m¤ú</a:t>
            </a:r>
            <a:r>
              <a:rPr lang="en-US" sz="6000" b="1" dirty="0" smtClean="0">
                <a:solidFill>
                  <a:srgbClr val="00B050"/>
                </a:solidFill>
                <a:latin typeface="SutonnyMJ" pitchFamily="2" charset="0"/>
              </a:rPr>
              <a:t>`</a:t>
            </a:r>
            <a:endParaRPr lang="en-US" sz="6000" b="1" dirty="0">
              <a:solidFill>
                <a:srgbClr val="00B050"/>
              </a:solidFill>
              <a:latin typeface="SutonnyMJ" pitchFamily="2" charset="0"/>
            </a:endParaRPr>
          </a:p>
        </p:txBody>
      </p:sp>
    </p:spTree>
    <p:extLst>
      <p:ext uri="{BB962C8B-B14F-4D97-AF65-F5344CB8AC3E}">
        <p14:creationId xmlns:p14="http://schemas.microsoft.com/office/powerpoint/2010/main" val="25336776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5118" y="1524000"/>
            <a:ext cx="7933764" cy="4959152"/>
          </a:xfrm>
          <a:solidFill>
            <a:schemeClr val="bg2"/>
          </a:solidFill>
        </p:spPr>
        <p:txBody>
          <a:bodyPr/>
          <a:lstStyle/>
          <a:p>
            <a:r>
              <a:rPr lang="en-US" dirty="0" smtClean="0"/>
              <a:t>.</a:t>
            </a:r>
            <a:endParaRPr lang="en-US" dirty="0"/>
          </a:p>
        </p:txBody>
      </p:sp>
      <p:sp>
        <p:nvSpPr>
          <p:cNvPr id="4" name="Rectangle 3"/>
          <p:cNvSpPr/>
          <p:nvPr/>
        </p:nvSpPr>
        <p:spPr>
          <a:xfrm>
            <a:off x="1828800" y="4505357"/>
            <a:ext cx="914400" cy="107344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275951" y="3895026"/>
            <a:ext cx="990600" cy="1676400"/>
          </a:xfrm>
          <a:prstGeom prst="rect">
            <a:avLst/>
          </a:prstGeom>
          <a:solidFill>
            <a:srgbClr val="92D05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6" name="Rounded Rectangle 5"/>
          <p:cNvSpPr/>
          <p:nvPr/>
        </p:nvSpPr>
        <p:spPr>
          <a:xfrm>
            <a:off x="1210284" y="3590957"/>
            <a:ext cx="2290482" cy="914400"/>
          </a:xfrm>
          <a:prstGeom prst="round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en-US" sz="2400" b="1" dirty="0" smtClean="0">
                <a:latin typeface="SutonnyMJ" pitchFamily="2" charset="0"/>
              </a:rPr>
              <a:t>53,076 †</a:t>
            </a:r>
            <a:r>
              <a:rPr lang="en-US" sz="2400" b="1" dirty="0" err="1" smtClean="0">
                <a:latin typeface="SutonnyMJ" pitchFamily="2" charset="0"/>
              </a:rPr>
              <a:t>KvwU</a:t>
            </a:r>
            <a:r>
              <a:rPr lang="en-US" sz="2400" b="1" dirty="0" smtClean="0">
                <a:latin typeface="SutonnyMJ" pitchFamily="2" charset="0"/>
              </a:rPr>
              <a:t> </a:t>
            </a:r>
            <a:r>
              <a:rPr lang="en-US" sz="2400" b="1" dirty="0" err="1" smtClean="0">
                <a:latin typeface="SutonnyMJ" pitchFamily="2" charset="0"/>
              </a:rPr>
              <a:t>UvKv</a:t>
            </a:r>
            <a:endParaRPr lang="en-US" sz="2400" b="1" dirty="0">
              <a:latin typeface="SutonnyMJ" pitchFamily="2" charset="0"/>
            </a:endParaRPr>
          </a:p>
        </p:txBody>
      </p:sp>
      <p:sp>
        <p:nvSpPr>
          <p:cNvPr id="7" name="Rounded Rectangle 6"/>
          <p:cNvSpPr/>
          <p:nvPr/>
        </p:nvSpPr>
        <p:spPr>
          <a:xfrm>
            <a:off x="4628850" y="2962245"/>
            <a:ext cx="2478298" cy="914400"/>
          </a:xfrm>
          <a:prstGeom prst="roundRect">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smtClean="0">
                <a:latin typeface="SutonnyMJ" pitchFamily="2" charset="0"/>
              </a:rPr>
              <a:t>59,627 </a:t>
            </a:r>
            <a:r>
              <a:rPr lang="en-US" sz="2400" b="1" dirty="0" smtClean="0">
                <a:latin typeface="SutonnyMJ" pitchFamily="2" charset="0"/>
              </a:rPr>
              <a:t>‡</a:t>
            </a:r>
            <a:r>
              <a:rPr lang="en-US" sz="2400" b="1" dirty="0" err="1" smtClean="0">
                <a:latin typeface="SutonnyMJ" pitchFamily="2" charset="0"/>
              </a:rPr>
              <a:t>KvwU</a:t>
            </a:r>
            <a:r>
              <a:rPr lang="en-US" sz="2400" b="1" dirty="0" smtClean="0">
                <a:latin typeface="SutonnyMJ" pitchFamily="2" charset="0"/>
              </a:rPr>
              <a:t> </a:t>
            </a:r>
            <a:r>
              <a:rPr lang="en-US" sz="2400" b="1" dirty="0" err="1" smtClean="0">
                <a:latin typeface="SutonnyMJ" pitchFamily="2" charset="0"/>
              </a:rPr>
              <a:t>UvKv</a:t>
            </a:r>
            <a:endParaRPr lang="en-US" sz="2400" b="1" dirty="0">
              <a:latin typeface="SutonnyMJ" pitchFamily="2" charset="0"/>
            </a:endParaRPr>
          </a:p>
        </p:txBody>
      </p:sp>
      <p:sp>
        <p:nvSpPr>
          <p:cNvPr id="8" name="Rectangle 7"/>
          <p:cNvSpPr/>
          <p:nvPr/>
        </p:nvSpPr>
        <p:spPr>
          <a:xfrm>
            <a:off x="1174425" y="5611876"/>
            <a:ext cx="2362200" cy="8382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rgbClr val="C00000"/>
                </a:solidFill>
                <a:latin typeface="SutonnyMJ" pitchFamily="2" charset="0"/>
              </a:rPr>
              <a:t>2015-2016</a:t>
            </a:r>
            <a:endParaRPr lang="en-US" sz="4000" b="1" dirty="0">
              <a:solidFill>
                <a:srgbClr val="C00000"/>
              </a:solidFill>
              <a:latin typeface="SutonnyMJ" pitchFamily="2" charset="0"/>
            </a:endParaRPr>
          </a:p>
        </p:txBody>
      </p:sp>
      <p:sp>
        <p:nvSpPr>
          <p:cNvPr id="11" name="Rectangle 10"/>
          <p:cNvSpPr/>
          <p:nvPr/>
        </p:nvSpPr>
        <p:spPr>
          <a:xfrm>
            <a:off x="4648200" y="5608189"/>
            <a:ext cx="2362200" cy="8382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rgbClr val="C00000"/>
                </a:solidFill>
                <a:latin typeface="SutonnyMJ" pitchFamily="2" charset="0"/>
              </a:rPr>
              <a:t>2016-2017</a:t>
            </a:r>
            <a:endParaRPr lang="en-US" sz="4000" b="1" dirty="0">
              <a:solidFill>
                <a:srgbClr val="C00000"/>
              </a:solidFill>
              <a:latin typeface="SutonnyMJ" pitchFamily="2" charset="0"/>
            </a:endParaRPr>
          </a:p>
        </p:txBody>
      </p:sp>
      <p:sp>
        <p:nvSpPr>
          <p:cNvPr id="12" name="Title 1"/>
          <p:cNvSpPr txBox="1">
            <a:spLocks/>
          </p:cNvSpPr>
          <p:nvPr/>
        </p:nvSpPr>
        <p:spPr>
          <a:xfrm>
            <a:off x="583640" y="6483152"/>
            <a:ext cx="7955242" cy="374011"/>
          </a:xfrm>
          <a:prstGeom prst="rect">
            <a:avLst/>
          </a:prstGeom>
          <a:solidFill>
            <a:srgbClr val="00B050"/>
          </a:solidFill>
          <a:effectLst>
            <a:outerShdw blurRad="50800" dist="38100" dir="2700000" algn="tl" rotWithShape="0">
              <a:prstClr val="black">
                <a:alpha val="40000"/>
              </a:prstClr>
            </a:outerShdw>
          </a:effectLst>
        </p:spPr>
        <p:txBody>
          <a:bodyPr vert="horz" lIns="91440" tIns="45720" rIns="91440" bIns="45720" rtlCol="0" anchor="ctr">
            <a:noAutofit/>
          </a:bodyPr>
          <a:lstStyle>
            <a:lvl1pPr algn="r" defTabSz="914400" rtl="0" eaLnBrk="1" latinLnBrk="0" hangingPunct="1">
              <a:spcBef>
                <a:spcPct val="0"/>
              </a:spcBef>
              <a:buNone/>
              <a:defRPr sz="3600" kern="1200">
                <a:solidFill>
                  <a:srgbClr val="C00000"/>
                </a:solidFill>
                <a:latin typeface="+mj-lt"/>
                <a:ea typeface="+mj-ea"/>
                <a:cs typeface="+mj-cs"/>
              </a:defRPr>
            </a:lvl1pPr>
          </a:lstStyle>
          <a:p>
            <a:r>
              <a:rPr lang="en-US" sz="1800" dirty="0" err="1" smtClean="0">
                <a:solidFill>
                  <a:schemeClr val="bg1"/>
                </a:solidFill>
                <a:latin typeface="SutonnyMJ" pitchFamily="2" charset="0"/>
              </a:rPr>
              <a:t>Avg©W</a:t>
            </a:r>
            <a:r>
              <a:rPr lang="en-US" sz="1800" dirty="0" smtClean="0">
                <a:solidFill>
                  <a:schemeClr val="bg1"/>
                </a:solidFill>
                <a:latin typeface="SutonnyMJ" pitchFamily="2" charset="0"/>
              </a:rPr>
              <a:t> </a:t>
            </a:r>
            <a:r>
              <a:rPr lang="en-US" sz="1800" dirty="0" err="1" smtClean="0">
                <a:solidFill>
                  <a:schemeClr val="bg1"/>
                </a:solidFill>
                <a:latin typeface="SutonnyMJ" pitchFamily="2" charset="0"/>
              </a:rPr>
              <a:t>cywjk</a:t>
            </a:r>
            <a:r>
              <a:rPr lang="en-US" sz="1800" dirty="0" smtClean="0">
                <a:solidFill>
                  <a:schemeClr val="bg1"/>
                </a:solidFill>
                <a:latin typeface="SutonnyMJ" pitchFamily="2" charset="0"/>
              </a:rPr>
              <a:t> </a:t>
            </a:r>
            <a:r>
              <a:rPr lang="en-US" sz="1800" dirty="0" err="1" smtClean="0">
                <a:solidFill>
                  <a:schemeClr val="bg1"/>
                </a:solidFill>
                <a:latin typeface="SutonnyMJ" pitchFamily="2" charset="0"/>
              </a:rPr>
              <a:t>e¨vUvwjqb</a:t>
            </a:r>
            <a:r>
              <a:rPr lang="en-US" sz="1800" dirty="0" smtClean="0">
                <a:solidFill>
                  <a:schemeClr val="bg1"/>
                </a:solidFill>
                <a:latin typeface="SutonnyMJ" pitchFamily="2" charset="0"/>
              </a:rPr>
              <a:t> </a:t>
            </a:r>
            <a:r>
              <a:rPr lang="en-US" sz="1800" dirty="0" err="1" smtClean="0">
                <a:solidFill>
                  <a:schemeClr val="bg1"/>
                </a:solidFill>
                <a:latin typeface="SutonnyMJ" pitchFamily="2" charset="0"/>
              </a:rPr>
              <a:t>cvewjK</a:t>
            </a:r>
            <a:r>
              <a:rPr lang="en-US" sz="1800" dirty="0" smtClean="0">
                <a:solidFill>
                  <a:schemeClr val="bg1"/>
                </a:solidFill>
                <a:latin typeface="SutonnyMJ" pitchFamily="2" charset="0"/>
              </a:rPr>
              <a:t> ¯‹</a:t>
            </a:r>
            <a:r>
              <a:rPr lang="en-US" sz="1800" dirty="0" err="1" smtClean="0">
                <a:solidFill>
                  <a:schemeClr val="bg1"/>
                </a:solidFill>
                <a:latin typeface="SutonnyMJ" pitchFamily="2" charset="0"/>
              </a:rPr>
              <a:t>zj</a:t>
            </a:r>
            <a:r>
              <a:rPr lang="en-US" sz="1800" dirty="0" smtClean="0">
                <a:solidFill>
                  <a:schemeClr val="bg1"/>
                </a:solidFill>
                <a:latin typeface="SutonnyMJ" pitchFamily="2" charset="0"/>
              </a:rPr>
              <a:t> I </a:t>
            </a:r>
            <a:r>
              <a:rPr lang="en-US" sz="1800" dirty="0" err="1" smtClean="0">
                <a:solidFill>
                  <a:schemeClr val="bg1"/>
                </a:solidFill>
                <a:latin typeface="SutonnyMJ" pitchFamily="2" charset="0"/>
              </a:rPr>
              <a:t>K‡jR</a:t>
            </a:r>
            <a:r>
              <a:rPr lang="en-US" sz="1800" dirty="0" smtClean="0">
                <a:solidFill>
                  <a:schemeClr val="bg1"/>
                </a:solidFill>
                <a:latin typeface="SutonnyMJ" pitchFamily="2" charset="0"/>
              </a:rPr>
              <a:t> , </a:t>
            </a:r>
            <a:r>
              <a:rPr lang="en-US" sz="1800" dirty="0" err="1" smtClean="0">
                <a:solidFill>
                  <a:schemeClr val="bg1"/>
                </a:solidFill>
                <a:latin typeface="SutonnyMJ" pitchFamily="2" charset="0"/>
              </a:rPr>
              <a:t>e¸ov</a:t>
            </a:r>
            <a:r>
              <a:rPr lang="en-US" sz="1800" dirty="0" smtClean="0">
                <a:solidFill>
                  <a:schemeClr val="bg1"/>
                </a:solidFill>
                <a:latin typeface="SutonnyMJ" pitchFamily="2" charset="0"/>
              </a:rPr>
              <a:t>|</a:t>
            </a:r>
            <a:endParaRPr lang="en-US" sz="1800" dirty="0">
              <a:solidFill>
                <a:schemeClr val="bg1"/>
              </a:solidFill>
              <a:latin typeface="SutonnyMJ" pitchFamily="2" charset="0"/>
            </a:endParaRPr>
          </a:p>
        </p:txBody>
      </p:sp>
      <p:sp>
        <p:nvSpPr>
          <p:cNvPr id="14" name="Title 13"/>
          <p:cNvSpPr>
            <a:spLocks noGrp="1"/>
          </p:cNvSpPr>
          <p:nvPr>
            <p:ph type="title"/>
          </p:nvPr>
        </p:nvSpPr>
        <p:spPr>
          <a:xfrm>
            <a:off x="2288619" y="720390"/>
            <a:ext cx="4818529" cy="838200"/>
          </a:xfrm>
          <a:solidFill>
            <a:srgbClr val="008000"/>
          </a:solidFill>
        </p:spPr>
        <p:txBody>
          <a:bodyPr>
            <a:normAutofit fontScale="90000"/>
          </a:bodyPr>
          <a:lstStyle/>
          <a:p>
            <a:r>
              <a:rPr lang="en-US" b="1" dirty="0" smtClean="0">
                <a:solidFill>
                  <a:srgbClr val="C00000"/>
                </a:solidFill>
                <a:latin typeface="SutonnyMJ" pitchFamily="2" charset="0"/>
              </a:rPr>
              <a:t/>
            </a:r>
            <a:br>
              <a:rPr lang="en-US" b="1" dirty="0" smtClean="0">
                <a:solidFill>
                  <a:srgbClr val="C00000"/>
                </a:solidFill>
                <a:latin typeface="SutonnyMJ" pitchFamily="2" charset="0"/>
              </a:rPr>
            </a:br>
            <a:r>
              <a:rPr lang="en-US" sz="6700" b="1" dirty="0" err="1" smtClean="0">
                <a:latin typeface="SutonnyMJ" pitchFamily="2" charset="0"/>
              </a:rPr>
              <a:t>grm</a:t>
            </a:r>
            <a:r>
              <a:rPr lang="en-US" sz="6700" b="1" dirty="0" smtClean="0">
                <a:latin typeface="SutonnyMJ" pitchFamily="2" charset="0"/>
              </a:rPr>
              <a:t>¨ </a:t>
            </a:r>
            <a:r>
              <a:rPr lang="en-US" sz="6700" b="1" dirty="0" err="1">
                <a:latin typeface="SutonnyMJ" pitchFamily="2" charset="0"/>
              </a:rPr>
              <a:t>m¤ú</a:t>
            </a:r>
            <a:r>
              <a:rPr lang="en-US" sz="6700" b="1" dirty="0" smtClean="0">
                <a:latin typeface="SutonnyMJ" pitchFamily="2" charset="0"/>
              </a:rPr>
              <a:t>`</a:t>
            </a:r>
            <a:r>
              <a:rPr lang="en-US" b="1" dirty="0" smtClean="0">
                <a:solidFill>
                  <a:srgbClr val="C00000"/>
                </a:solidFill>
                <a:latin typeface="SutonnyMJ" pitchFamily="2" charset="0"/>
              </a:rPr>
              <a:t/>
            </a:r>
            <a:br>
              <a:rPr lang="en-US" b="1" dirty="0" smtClean="0">
                <a:solidFill>
                  <a:srgbClr val="C00000"/>
                </a:solidFill>
                <a:latin typeface="SutonnyMJ" pitchFamily="2" charset="0"/>
              </a:rPr>
            </a:br>
            <a:endParaRPr lang="en-US" dirty="0"/>
          </a:p>
        </p:txBody>
      </p:sp>
    </p:spTree>
    <p:extLst>
      <p:ext uri="{BB962C8B-B14F-4D97-AF65-F5344CB8AC3E}">
        <p14:creationId xmlns:p14="http://schemas.microsoft.com/office/powerpoint/2010/main" val="8307725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5118" y="1524000"/>
            <a:ext cx="7933764" cy="4959152"/>
          </a:xfrm>
          <a:solidFill>
            <a:schemeClr val="bg2"/>
          </a:solidFill>
        </p:spPr>
        <p:txBody>
          <a:bodyPr/>
          <a:lstStyle/>
          <a:p>
            <a:r>
              <a:rPr lang="en-US" dirty="0" smtClean="0"/>
              <a:t>.</a:t>
            </a:r>
            <a:endParaRPr lang="en-US" dirty="0"/>
          </a:p>
        </p:txBody>
      </p:sp>
      <p:sp>
        <p:nvSpPr>
          <p:cNvPr id="4" name="Rectangle 3"/>
          <p:cNvSpPr/>
          <p:nvPr/>
        </p:nvSpPr>
        <p:spPr>
          <a:xfrm>
            <a:off x="1828800" y="4505357"/>
            <a:ext cx="914400" cy="1073443"/>
          </a:xfrm>
          <a:prstGeom prst="rect">
            <a:avLst/>
          </a:prstGeom>
          <a:solidFill>
            <a:srgbClr val="6600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275951" y="3895026"/>
            <a:ext cx="990600" cy="1676400"/>
          </a:xfrm>
          <a:prstGeom prst="rect">
            <a:avLst/>
          </a:prstGeom>
          <a:blipFill>
            <a:blip r:embed="rId2"/>
            <a:tile tx="0" ty="0" sx="100000" sy="100000" flip="none" algn="tl"/>
          </a:blip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6" name="Rounded Rectangle 5"/>
          <p:cNvSpPr/>
          <p:nvPr/>
        </p:nvSpPr>
        <p:spPr>
          <a:xfrm>
            <a:off x="1210284" y="3590957"/>
            <a:ext cx="2290482" cy="914400"/>
          </a:xfrm>
          <a:prstGeom prst="round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en-US" sz="2400" b="1" dirty="0" smtClean="0">
                <a:latin typeface="SutonnyMJ" pitchFamily="2" charset="0"/>
              </a:rPr>
              <a:t>28,578 †</a:t>
            </a:r>
            <a:r>
              <a:rPr lang="en-US" sz="2400" b="1" dirty="0" err="1" smtClean="0">
                <a:latin typeface="SutonnyMJ" pitchFamily="2" charset="0"/>
              </a:rPr>
              <a:t>KvwU</a:t>
            </a:r>
            <a:r>
              <a:rPr lang="en-US" sz="2400" b="1" dirty="0" smtClean="0">
                <a:latin typeface="SutonnyMJ" pitchFamily="2" charset="0"/>
              </a:rPr>
              <a:t> </a:t>
            </a:r>
            <a:r>
              <a:rPr lang="en-US" sz="2400" b="1" dirty="0" err="1" smtClean="0">
                <a:latin typeface="SutonnyMJ" pitchFamily="2" charset="0"/>
              </a:rPr>
              <a:t>UvKv</a:t>
            </a:r>
            <a:endParaRPr lang="en-US" sz="2400" b="1" dirty="0">
              <a:latin typeface="SutonnyMJ" pitchFamily="2" charset="0"/>
            </a:endParaRPr>
          </a:p>
        </p:txBody>
      </p:sp>
      <p:sp>
        <p:nvSpPr>
          <p:cNvPr id="7" name="Rounded Rectangle 6"/>
          <p:cNvSpPr/>
          <p:nvPr/>
        </p:nvSpPr>
        <p:spPr>
          <a:xfrm>
            <a:off x="4628850" y="2962245"/>
            <a:ext cx="2478298" cy="914400"/>
          </a:xfrm>
          <a:prstGeom prst="roundRect">
            <a:avLst/>
          </a:prstGeom>
          <a:solidFill>
            <a:schemeClr val="accent2">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smtClean="0">
                <a:latin typeface="SutonnyMJ" pitchFamily="2" charset="0"/>
              </a:rPr>
              <a:t>34,127 ‡</a:t>
            </a:r>
            <a:r>
              <a:rPr lang="en-US" sz="2400" b="1" dirty="0" err="1" smtClean="0">
                <a:latin typeface="SutonnyMJ" pitchFamily="2" charset="0"/>
              </a:rPr>
              <a:t>KvwU</a:t>
            </a:r>
            <a:r>
              <a:rPr lang="en-US" sz="2400" b="1" dirty="0" smtClean="0">
                <a:latin typeface="SutonnyMJ" pitchFamily="2" charset="0"/>
              </a:rPr>
              <a:t> </a:t>
            </a:r>
            <a:r>
              <a:rPr lang="en-US" sz="2400" b="1" dirty="0" err="1" smtClean="0">
                <a:latin typeface="SutonnyMJ" pitchFamily="2" charset="0"/>
              </a:rPr>
              <a:t>UvKv</a:t>
            </a:r>
            <a:endParaRPr lang="en-US" sz="2400" b="1" dirty="0">
              <a:latin typeface="SutonnyMJ" pitchFamily="2" charset="0"/>
            </a:endParaRPr>
          </a:p>
        </p:txBody>
      </p:sp>
      <p:sp>
        <p:nvSpPr>
          <p:cNvPr id="8" name="Rectangle 7"/>
          <p:cNvSpPr/>
          <p:nvPr/>
        </p:nvSpPr>
        <p:spPr>
          <a:xfrm>
            <a:off x="1174425" y="5611876"/>
            <a:ext cx="2362200" cy="8382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rgbClr val="C00000"/>
                </a:solidFill>
                <a:latin typeface="SutonnyMJ" pitchFamily="2" charset="0"/>
              </a:rPr>
              <a:t>2015-2016</a:t>
            </a:r>
            <a:endParaRPr lang="en-US" sz="4000" b="1" dirty="0">
              <a:solidFill>
                <a:srgbClr val="C00000"/>
              </a:solidFill>
              <a:latin typeface="SutonnyMJ" pitchFamily="2" charset="0"/>
            </a:endParaRPr>
          </a:p>
        </p:txBody>
      </p:sp>
      <p:sp>
        <p:nvSpPr>
          <p:cNvPr id="11" name="Rectangle 10"/>
          <p:cNvSpPr/>
          <p:nvPr/>
        </p:nvSpPr>
        <p:spPr>
          <a:xfrm>
            <a:off x="4648200" y="5608189"/>
            <a:ext cx="2362200" cy="8382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rgbClr val="C00000"/>
                </a:solidFill>
                <a:latin typeface="SutonnyMJ" pitchFamily="2" charset="0"/>
              </a:rPr>
              <a:t>2016-2017</a:t>
            </a:r>
            <a:endParaRPr lang="en-US" sz="4000" b="1" dirty="0">
              <a:solidFill>
                <a:srgbClr val="C00000"/>
              </a:solidFill>
              <a:latin typeface="SutonnyMJ" pitchFamily="2" charset="0"/>
            </a:endParaRPr>
          </a:p>
        </p:txBody>
      </p:sp>
      <p:sp>
        <p:nvSpPr>
          <p:cNvPr id="12" name="Title 1"/>
          <p:cNvSpPr txBox="1">
            <a:spLocks/>
          </p:cNvSpPr>
          <p:nvPr/>
        </p:nvSpPr>
        <p:spPr>
          <a:xfrm>
            <a:off x="583640" y="6483152"/>
            <a:ext cx="7955242" cy="374011"/>
          </a:xfrm>
          <a:prstGeom prst="rect">
            <a:avLst/>
          </a:prstGeom>
          <a:solidFill>
            <a:srgbClr val="00B050"/>
          </a:solidFill>
          <a:effectLst>
            <a:outerShdw blurRad="50800" dist="38100" dir="2700000" algn="tl" rotWithShape="0">
              <a:prstClr val="black">
                <a:alpha val="40000"/>
              </a:prstClr>
            </a:outerShdw>
          </a:effectLst>
        </p:spPr>
        <p:txBody>
          <a:bodyPr vert="horz" lIns="91440" tIns="45720" rIns="91440" bIns="45720" rtlCol="0" anchor="ctr">
            <a:noAutofit/>
          </a:bodyPr>
          <a:lstStyle>
            <a:lvl1pPr algn="r" defTabSz="914400" rtl="0" eaLnBrk="1" latinLnBrk="0" hangingPunct="1">
              <a:spcBef>
                <a:spcPct val="0"/>
              </a:spcBef>
              <a:buNone/>
              <a:defRPr sz="3600" kern="1200">
                <a:solidFill>
                  <a:srgbClr val="C00000"/>
                </a:solidFill>
                <a:latin typeface="+mj-lt"/>
                <a:ea typeface="+mj-ea"/>
                <a:cs typeface="+mj-cs"/>
              </a:defRPr>
            </a:lvl1pPr>
          </a:lstStyle>
          <a:p>
            <a:r>
              <a:rPr lang="en-US" sz="1800" dirty="0" err="1" smtClean="0">
                <a:solidFill>
                  <a:schemeClr val="bg1"/>
                </a:solidFill>
                <a:latin typeface="SutonnyMJ" pitchFamily="2" charset="0"/>
              </a:rPr>
              <a:t>Avg©W</a:t>
            </a:r>
            <a:r>
              <a:rPr lang="en-US" sz="1800" dirty="0" smtClean="0">
                <a:solidFill>
                  <a:schemeClr val="bg1"/>
                </a:solidFill>
                <a:latin typeface="SutonnyMJ" pitchFamily="2" charset="0"/>
              </a:rPr>
              <a:t> </a:t>
            </a:r>
            <a:r>
              <a:rPr lang="en-US" sz="1800" dirty="0" err="1" smtClean="0">
                <a:solidFill>
                  <a:schemeClr val="bg1"/>
                </a:solidFill>
                <a:latin typeface="SutonnyMJ" pitchFamily="2" charset="0"/>
              </a:rPr>
              <a:t>cywjk</a:t>
            </a:r>
            <a:r>
              <a:rPr lang="en-US" sz="1800" dirty="0" smtClean="0">
                <a:solidFill>
                  <a:schemeClr val="bg1"/>
                </a:solidFill>
                <a:latin typeface="SutonnyMJ" pitchFamily="2" charset="0"/>
              </a:rPr>
              <a:t> </a:t>
            </a:r>
            <a:r>
              <a:rPr lang="en-US" sz="1800" dirty="0" err="1" smtClean="0">
                <a:solidFill>
                  <a:schemeClr val="bg1"/>
                </a:solidFill>
                <a:latin typeface="SutonnyMJ" pitchFamily="2" charset="0"/>
              </a:rPr>
              <a:t>e¨vUvwjqb</a:t>
            </a:r>
            <a:r>
              <a:rPr lang="en-US" sz="1800" dirty="0" smtClean="0">
                <a:solidFill>
                  <a:schemeClr val="bg1"/>
                </a:solidFill>
                <a:latin typeface="SutonnyMJ" pitchFamily="2" charset="0"/>
              </a:rPr>
              <a:t> </a:t>
            </a:r>
            <a:r>
              <a:rPr lang="en-US" sz="1800" dirty="0" err="1" smtClean="0">
                <a:solidFill>
                  <a:schemeClr val="bg1"/>
                </a:solidFill>
                <a:latin typeface="SutonnyMJ" pitchFamily="2" charset="0"/>
              </a:rPr>
              <a:t>cvewjK</a:t>
            </a:r>
            <a:r>
              <a:rPr lang="en-US" sz="1800" dirty="0" smtClean="0">
                <a:solidFill>
                  <a:schemeClr val="bg1"/>
                </a:solidFill>
                <a:latin typeface="SutonnyMJ" pitchFamily="2" charset="0"/>
              </a:rPr>
              <a:t> ¯‹</a:t>
            </a:r>
            <a:r>
              <a:rPr lang="en-US" sz="1800" dirty="0" err="1" smtClean="0">
                <a:solidFill>
                  <a:schemeClr val="bg1"/>
                </a:solidFill>
                <a:latin typeface="SutonnyMJ" pitchFamily="2" charset="0"/>
              </a:rPr>
              <a:t>zj</a:t>
            </a:r>
            <a:r>
              <a:rPr lang="en-US" sz="1800" dirty="0" smtClean="0">
                <a:solidFill>
                  <a:schemeClr val="bg1"/>
                </a:solidFill>
                <a:latin typeface="SutonnyMJ" pitchFamily="2" charset="0"/>
              </a:rPr>
              <a:t> I </a:t>
            </a:r>
            <a:r>
              <a:rPr lang="en-US" sz="1800" dirty="0" err="1" smtClean="0">
                <a:solidFill>
                  <a:schemeClr val="bg1"/>
                </a:solidFill>
                <a:latin typeface="SutonnyMJ" pitchFamily="2" charset="0"/>
              </a:rPr>
              <a:t>K‡jR</a:t>
            </a:r>
            <a:r>
              <a:rPr lang="en-US" sz="1800" dirty="0" smtClean="0">
                <a:solidFill>
                  <a:schemeClr val="bg1"/>
                </a:solidFill>
                <a:latin typeface="SutonnyMJ" pitchFamily="2" charset="0"/>
              </a:rPr>
              <a:t> , </a:t>
            </a:r>
            <a:r>
              <a:rPr lang="en-US" sz="1800" dirty="0" err="1" smtClean="0">
                <a:solidFill>
                  <a:schemeClr val="bg1"/>
                </a:solidFill>
                <a:latin typeface="SutonnyMJ" pitchFamily="2" charset="0"/>
              </a:rPr>
              <a:t>e¸ov</a:t>
            </a:r>
            <a:r>
              <a:rPr lang="en-US" sz="1800" dirty="0" smtClean="0">
                <a:solidFill>
                  <a:schemeClr val="bg1"/>
                </a:solidFill>
                <a:latin typeface="SutonnyMJ" pitchFamily="2" charset="0"/>
              </a:rPr>
              <a:t>|</a:t>
            </a:r>
            <a:endParaRPr lang="en-US" sz="1800" dirty="0">
              <a:solidFill>
                <a:schemeClr val="bg1"/>
              </a:solidFill>
              <a:latin typeface="SutonnyMJ" pitchFamily="2" charset="0"/>
            </a:endParaRPr>
          </a:p>
        </p:txBody>
      </p:sp>
      <p:sp>
        <p:nvSpPr>
          <p:cNvPr id="14" name="Title 13"/>
          <p:cNvSpPr>
            <a:spLocks noGrp="1"/>
          </p:cNvSpPr>
          <p:nvPr>
            <p:ph type="title"/>
          </p:nvPr>
        </p:nvSpPr>
        <p:spPr>
          <a:xfrm>
            <a:off x="2288619" y="720390"/>
            <a:ext cx="4818529" cy="838200"/>
          </a:xfrm>
          <a:solidFill>
            <a:srgbClr val="008000"/>
          </a:solidFill>
        </p:spPr>
        <p:txBody>
          <a:bodyPr>
            <a:normAutofit fontScale="90000"/>
          </a:bodyPr>
          <a:lstStyle/>
          <a:p>
            <a:r>
              <a:rPr lang="en-US" b="1" dirty="0" smtClean="0">
                <a:solidFill>
                  <a:srgbClr val="C00000"/>
                </a:solidFill>
                <a:latin typeface="SutonnyMJ" pitchFamily="2" charset="0"/>
              </a:rPr>
              <a:t/>
            </a:r>
            <a:br>
              <a:rPr lang="en-US" b="1" dirty="0" smtClean="0">
                <a:solidFill>
                  <a:srgbClr val="C00000"/>
                </a:solidFill>
                <a:latin typeface="SutonnyMJ" pitchFamily="2" charset="0"/>
              </a:rPr>
            </a:br>
            <a:r>
              <a:rPr lang="en-US" sz="6700" b="1" dirty="0" err="1" smtClean="0">
                <a:latin typeface="SutonnyMJ" pitchFamily="2" charset="0"/>
              </a:rPr>
              <a:t>LwbR</a:t>
            </a:r>
            <a:r>
              <a:rPr lang="en-US" sz="6700" b="1" dirty="0" smtClean="0">
                <a:latin typeface="SutonnyMJ" pitchFamily="2" charset="0"/>
              </a:rPr>
              <a:t> I </a:t>
            </a:r>
            <a:r>
              <a:rPr lang="en-US" sz="6700" b="1" dirty="0" err="1" smtClean="0">
                <a:latin typeface="SutonnyMJ" pitchFamily="2" charset="0"/>
              </a:rPr>
              <a:t>Lbb</a:t>
            </a:r>
            <a:r>
              <a:rPr lang="en-US" b="1" dirty="0" smtClean="0">
                <a:solidFill>
                  <a:srgbClr val="C00000"/>
                </a:solidFill>
                <a:latin typeface="SutonnyMJ" pitchFamily="2" charset="0"/>
              </a:rPr>
              <a:t/>
            </a:r>
            <a:br>
              <a:rPr lang="en-US" b="1" dirty="0" smtClean="0">
                <a:solidFill>
                  <a:srgbClr val="C00000"/>
                </a:solidFill>
                <a:latin typeface="SutonnyMJ" pitchFamily="2" charset="0"/>
              </a:rPr>
            </a:br>
            <a:endParaRPr lang="en-US" dirty="0"/>
          </a:p>
        </p:txBody>
      </p:sp>
    </p:spTree>
    <p:extLst>
      <p:ext uri="{BB962C8B-B14F-4D97-AF65-F5344CB8AC3E}">
        <p14:creationId xmlns:p14="http://schemas.microsoft.com/office/powerpoint/2010/main" val="20021487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5118" y="1524000"/>
            <a:ext cx="7933764" cy="4959152"/>
          </a:xfrm>
          <a:solidFill>
            <a:schemeClr val="bg2"/>
          </a:solidFill>
        </p:spPr>
        <p:txBody>
          <a:bodyPr/>
          <a:lstStyle/>
          <a:p>
            <a:r>
              <a:rPr lang="en-US" dirty="0" smtClean="0"/>
              <a:t>.</a:t>
            </a:r>
            <a:endParaRPr lang="en-US" dirty="0"/>
          </a:p>
        </p:txBody>
      </p:sp>
      <p:sp>
        <p:nvSpPr>
          <p:cNvPr id="4" name="Rectangle 3"/>
          <p:cNvSpPr/>
          <p:nvPr/>
        </p:nvSpPr>
        <p:spPr>
          <a:xfrm>
            <a:off x="1828800" y="4505357"/>
            <a:ext cx="914400" cy="1073443"/>
          </a:xfrm>
          <a:prstGeom prst="rect">
            <a:avLst/>
          </a:prstGeom>
          <a:solidFill>
            <a:srgbClr val="6600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275951" y="3895026"/>
            <a:ext cx="990600" cy="1676400"/>
          </a:xfrm>
          <a:prstGeom prst="rect">
            <a:avLst/>
          </a:prstGeom>
          <a:blipFill>
            <a:blip r:embed="rId2"/>
            <a:tile tx="0" ty="0" sx="100000" sy="100000" flip="none" algn="tl"/>
          </a:blip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6" name="Rounded Rectangle 5"/>
          <p:cNvSpPr/>
          <p:nvPr/>
        </p:nvSpPr>
        <p:spPr>
          <a:xfrm>
            <a:off x="1066799" y="3048000"/>
            <a:ext cx="2850825" cy="145735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dirty="0" smtClean="0">
              <a:latin typeface="SutonnyMJ" pitchFamily="2" charset="0"/>
            </a:endParaRPr>
          </a:p>
          <a:p>
            <a:pPr marL="342900" indent="-342900" algn="ctr">
              <a:buFont typeface="Wingdings" panose="05000000000000000000" pitchFamily="2" charset="2"/>
              <a:buChar char="§"/>
            </a:pPr>
            <a:r>
              <a:rPr lang="en-US" sz="2400" b="1" dirty="0" smtClean="0">
                <a:latin typeface="SutonnyMJ" pitchFamily="2" charset="0"/>
              </a:rPr>
              <a:t>2,95,111 †</a:t>
            </a:r>
            <a:r>
              <a:rPr lang="en-US" sz="2400" b="1" dirty="0" err="1" smtClean="0">
                <a:latin typeface="SutonnyMJ" pitchFamily="2" charset="0"/>
              </a:rPr>
              <a:t>KvwU</a:t>
            </a:r>
            <a:r>
              <a:rPr lang="en-US" sz="2400" b="1" dirty="0" smtClean="0">
                <a:latin typeface="SutonnyMJ" pitchFamily="2" charset="0"/>
              </a:rPr>
              <a:t> </a:t>
            </a:r>
            <a:r>
              <a:rPr lang="en-US" sz="2400" b="1" dirty="0" err="1" smtClean="0">
                <a:latin typeface="SutonnyMJ" pitchFamily="2" charset="0"/>
              </a:rPr>
              <a:t>UvKv</a:t>
            </a:r>
            <a:endParaRPr lang="en-US" sz="2400" b="1" dirty="0" smtClean="0">
              <a:latin typeface="SutonnyMJ" pitchFamily="2" charset="0"/>
            </a:endParaRPr>
          </a:p>
          <a:p>
            <a:pPr marL="342900" indent="-342900" algn="ctr">
              <a:buFont typeface="Wingdings" panose="05000000000000000000" pitchFamily="2" charset="2"/>
              <a:buChar char="§"/>
            </a:pPr>
            <a:r>
              <a:rPr lang="en-US" sz="2400" b="1" dirty="0" smtClean="0">
                <a:latin typeface="SutonnyMJ" pitchFamily="2" charset="0"/>
              </a:rPr>
              <a:t>2,40,164 †</a:t>
            </a:r>
            <a:r>
              <a:rPr lang="en-US" sz="2400" b="1" dirty="0" err="1" smtClean="0">
                <a:latin typeface="SutonnyMJ" pitchFamily="2" charset="0"/>
              </a:rPr>
              <a:t>KvwU</a:t>
            </a:r>
            <a:r>
              <a:rPr lang="en-US" sz="2400" b="1" dirty="0" smtClean="0">
                <a:latin typeface="SutonnyMJ" pitchFamily="2" charset="0"/>
              </a:rPr>
              <a:t> </a:t>
            </a:r>
            <a:r>
              <a:rPr lang="en-US" sz="2400" b="1" dirty="0" err="1" smtClean="0">
                <a:latin typeface="SutonnyMJ" pitchFamily="2" charset="0"/>
              </a:rPr>
              <a:t>UvKv</a:t>
            </a:r>
            <a:endParaRPr lang="en-US" sz="2400" b="1" dirty="0" smtClean="0">
              <a:latin typeface="SutonnyMJ" pitchFamily="2" charset="0"/>
            </a:endParaRPr>
          </a:p>
          <a:p>
            <a:pPr marL="342900" indent="-342900" algn="ctr">
              <a:buFont typeface="Wingdings" panose="05000000000000000000" pitchFamily="2" charset="2"/>
              <a:buChar char="§"/>
            </a:pPr>
            <a:r>
              <a:rPr lang="en-US" sz="2400" b="1" dirty="0" smtClean="0">
                <a:latin typeface="SutonnyMJ" pitchFamily="2" charset="0"/>
              </a:rPr>
              <a:t>54,947 †</a:t>
            </a:r>
            <a:r>
              <a:rPr lang="en-US" sz="2400" b="1" dirty="0" err="1" smtClean="0">
                <a:latin typeface="SutonnyMJ" pitchFamily="2" charset="0"/>
              </a:rPr>
              <a:t>KvwU</a:t>
            </a:r>
            <a:r>
              <a:rPr lang="en-US" sz="2400" b="1" dirty="0" smtClean="0">
                <a:latin typeface="SutonnyMJ" pitchFamily="2" charset="0"/>
              </a:rPr>
              <a:t> </a:t>
            </a:r>
            <a:r>
              <a:rPr lang="en-US" sz="2400" b="1" dirty="0" err="1" smtClean="0">
                <a:latin typeface="SutonnyMJ" pitchFamily="2" charset="0"/>
              </a:rPr>
              <a:t>UvKv</a:t>
            </a:r>
            <a:endParaRPr lang="en-US" sz="2400" b="1" dirty="0" smtClean="0">
              <a:latin typeface="SutonnyMJ" pitchFamily="2" charset="0"/>
            </a:endParaRPr>
          </a:p>
          <a:p>
            <a:pPr algn="ctr"/>
            <a:endParaRPr lang="en-US" sz="2400" b="1" dirty="0">
              <a:latin typeface="SutonnyMJ" pitchFamily="2" charset="0"/>
            </a:endParaRPr>
          </a:p>
        </p:txBody>
      </p:sp>
      <p:sp>
        <p:nvSpPr>
          <p:cNvPr id="7" name="Rounded Rectangle 6"/>
          <p:cNvSpPr/>
          <p:nvPr/>
        </p:nvSpPr>
        <p:spPr>
          <a:xfrm>
            <a:off x="4391865" y="2682948"/>
            <a:ext cx="2895600" cy="1209645"/>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342900" indent="-342900" algn="ctr">
              <a:buFont typeface="Wingdings" panose="05000000000000000000" pitchFamily="2" charset="2"/>
              <a:buChar char="§"/>
            </a:pPr>
            <a:r>
              <a:rPr lang="en-US" sz="2400" b="1" dirty="0" smtClean="0">
                <a:latin typeface="SutonnyMJ" pitchFamily="2" charset="0"/>
              </a:rPr>
              <a:t>3,41,829 ‡</a:t>
            </a:r>
            <a:r>
              <a:rPr lang="en-US" sz="2400" b="1" dirty="0" err="1" smtClean="0">
                <a:latin typeface="SutonnyMJ" pitchFamily="2" charset="0"/>
              </a:rPr>
              <a:t>KvwU</a:t>
            </a:r>
            <a:r>
              <a:rPr lang="en-US" sz="2400" b="1" dirty="0" smtClean="0">
                <a:latin typeface="SutonnyMJ" pitchFamily="2" charset="0"/>
              </a:rPr>
              <a:t> </a:t>
            </a:r>
            <a:r>
              <a:rPr lang="en-US" sz="2400" b="1" dirty="0" err="1" smtClean="0">
                <a:latin typeface="SutonnyMJ" pitchFamily="2" charset="0"/>
              </a:rPr>
              <a:t>UvKv</a:t>
            </a:r>
            <a:endParaRPr lang="en-US" sz="2400" b="1" dirty="0" smtClean="0">
              <a:latin typeface="SutonnyMJ" pitchFamily="2" charset="0"/>
            </a:endParaRPr>
          </a:p>
          <a:p>
            <a:pPr marL="342900" indent="-342900" algn="ctr">
              <a:buFont typeface="Wingdings" panose="05000000000000000000" pitchFamily="2" charset="2"/>
              <a:buChar char="§"/>
            </a:pPr>
            <a:r>
              <a:rPr lang="en-US" sz="2400" b="1" dirty="0" smtClean="0">
                <a:latin typeface="SutonnyMJ" pitchFamily="2" charset="0"/>
              </a:rPr>
              <a:t>2,79,217 †</a:t>
            </a:r>
            <a:r>
              <a:rPr lang="en-US" sz="2400" b="1" dirty="0" err="1" smtClean="0">
                <a:latin typeface="SutonnyMJ" pitchFamily="2" charset="0"/>
              </a:rPr>
              <a:t>KvwU</a:t>
            </a:r>
            <a:r>
              <a:rPr lang="en-US" sz="2400" b="1" dirty="0" smtClean="0">
                <a:latin typeface="SutonnyMJ" pitchFamily="2" charset="0"/>
              </a:rPr>
              <a:t> </a:t>
            </a:r>
            <a:r>
              <a:rPr lang="en-US" sz="2400" b="1" dirty="0" err="1" smtClean="0">
                <a:latin typeface="SutonnyMJ" pitchFamily="2" charset="0"/>
              </a:rPr>
              <a:t>UvKv</a:t>
            </a:r>
            <a:endParaRPr lang="en-US" sz="2400" b="1" dirty="0" smtClean="0">
              <a:latin typeface="SutonnyMJ" pitchFamily="2" charset="0"/>
            </a:endParaRPr>
          </a:p>
          <a:p>
            <a:pPr marL="342900" indent="-342900" algn="ctr">
              <a:buFont typeface="Wingdings" panose="05000000000000000000" pitchFamily="2" charset="2"/>
              <a:buChar char="§"/>
            </a:pPr>
            <a:r>
              <a:rPr lang="en-US" sz="2400" b="1" dirty="0" smtClean="0">
                <a:latin typeface="SutonnyMJ" pitchFamily="2" charset="0"/>
              </a:rPr>
              <a:t>62,612 †</a:t>
            </a:r>
            <a:r>
              <a:rPr lang="en-US" sz="2400" b="1" dirty="0" err="1" smtClean="0">
                <a:latin typeface="SutonnyMJ" pitchFamily="2" charset="0"/>
              </a:rPr>
              <a:t>KvwU</a:t>
            </a:r>
            <a:r>
              <a:rPr lang="en-US" sz="2400" b="1" dirty="0" smtClean="0">
                <a:latin typeface="SutonnyMJ" pitchFamily="2" charset="0"/>
              </a:rPr>
              <a:t> </a:t>
            </a:r>
            <a:r>
              <a:rPr lang="en-US" sz="2400" b="1" dirty="0" err="1" smtClean="0">
                <a:latin typeface="SutonnyMJ" pitchFamily="2" charset="0"/>
              </a:rPr>
              <a:t>UvKv</a:t>
            </a:r>
            <a:endParaRPr lang="en-US" sz="2400" b="1" dirty="0">
              <a:latin typeface="SutonnyMJ" pitchFamily="2" charset="0"/>
            </a:endParaRPr>
          </a:p>
        </p:txBody>
      </p:sp>
      <p:sp>
        <p:nvSpPr>
          <p:cNvPr id="8" name="Rectangle 7"/>
          <p:cNvSpPr/>
          <p:nvPr/>
        </p:nvSpPr>
        <p:spPr>
          <a:xfrm>
            <a:off x="1174425" y="5611876"/>
            <a:ext cx="2362200" cy="8382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rgbClr val="C00000"/>
                </a:solidFill>
                <a:latin typeface="SutonnyMJ" pitchFamily="2" charset="0"/>
              </a:rPr>
              <a:t>2015-2016</a:t>
            </a:r>
            <a:endParaRPr lang="en-US" sz="4000" b="1" dirty="0">
              <a:solidFill>
                <a:srgbClr val="C00000"/>
              </a:solidFill>
              <a:latin typeface="SutonnyMJ" pitchFamily="2" charset="0"/>
            </a:endParaRPr>
          </a:p>
        </p:txBody>
      </p:sp>
      <p:sp>
        <p:nvSpPr>
          <p:cNvPr id="11" name="Rectangle 10"/>
          <p:cNvSpPr/>
          <p:nvPr/>
        </p:nvSpPr>
        <p:spPr>
          <a:xfrm>
            <a:off x="4648200" y="5608189"/>
            <a:ext cx="2362200" cy="8382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rgbClr val="C00000"/>
                </a:solidFill>
                <a:latin typeface="SutonnyMJ" pitchFamily="2" charset="0"/>
              </a:rPr>
              <a:t>2016-2017</a:t>
            </a:r>
            <a:endParaRPr lang="en-US" sz="4000" b="1" dirty="0">
              <a:solidFill>
                <a:srgbClr val="C00000"/>
              </a:solidFill>
              <a:latin typeface="SutonnyMJ" pitchFamily="2" charset="0"/>
            </a:endParaRPr>
          </a:p>
        </p:txBody>
      </p:sp>
      <p:sp>
        <p:nvSpPr>
          <p:cNvPr id="12" name="Title 1"/>
          <p:cNvSpPr txBox="1">
            <a:spLocks/>
          </p:cNvSpPr>
          <p:nvPr/>
        </p:nvSpPr>
        <p:spPr>
          <a:xfrm>
            <a:off x="583640" y="6483152"/>
            <a:ext cx="7955242" cy="374011"/>
          </a:xfrm>
          <a:prstGeom prst="rect">
            <a:avLst/>
          </a:prstGeom>
          <a:solidFill>
            <a:srgbClr val="00B050"/>
          </a:solidFill>
          <a:effectLst>
            <a:outerShdw blurRad="50800" dist="38100" dir="2700000" algn="tl" rotWithShape="0">
              <a:prstClr val="black">
                <a:alpha val="40000"/>
              </a:prstClr>
            </a:outerShdw>
          </a:effectLst>
        </p:spPr>
        <p:txBody>
          <a:bodyPr vert="horz" lIns="91440" tIns="45720" rIns="91440" bIns="45720" rtlCol="0" anchor="ctr">
            <a:noAutofit/>
          </a:bodyPr>
          <a:lstStyle>
            <a:lvl1pPr algn="r" defTabSz="914400" rtl="0" eaLnBrk="1" latinLnBrk="0" hangingPunct="1">
              <a:spcBef>
                <a:spcPct val="0"/>
              </a:spcBef>
              <a:buNone/>
              <a:defRPr sz="3600" kern="1200">
                <a:solidFill>
                  <a:srgbClr val="C00000"/>
                </a:solidFill>
                <a:latin typeface="+mj-lt"/>
                <a:ea typeface="+mj-ea"/>
                <a:cs typeface="+mj-cs"/>
              </a:defRPr>
            </a:lvl1pPr>
          </a:lstStyle>
          <a:p>
            <a:r>
              <a:rPr lang="en-US" sz="1800" dirty="0" err="1" smtClean="0">
                <a:solidFill>
                  <a:schemeClr val="bg1"/>
                </a:solidFill>
                <a:latin typeface="SutonnyMJ" pitchFamily="2" charset="0"/>
              </a:rPr>
              <a:t>Avg©W</a:t>
            </a:r>
            <a:r>
              <a:rPr lang="en-US" sz="1800" dirty="0" smtClean="0">
                <a:solidFill>
                  <a:schemeClr val="bg1"/>
                </a:solidFill>
                <a:latin typeface="SutonnyMJ" pitchFamily="2" charset="0"/>
              </a:rPr>
              <a:t> </a:t>
            </a:r>
            <a:r>
              <a:rPr lang="en-US" sz="1800" dirty="0" err="1" smtClean="0">
                <a:solidFill>
                  <a:schemeClr val="bg1"/>
                </a:solidFill>
                <a:latin typeface="SutonnyMJ" pitchFamily="2" charset="0"/>
              </a:rPr>
              <a:t>cywjk</a:t>
            </a:r>
            <a:r>
              <a:rPr lang="en-US" sz="1800" dirty="0" smtClean="0">
                <a:solidFill>
                  <a:schemeClr val="bg1"/>
                </a:solidFill>
                <a:latin typeface="SutonnyMJ" pitchFamily="2" charset="0"/>
              </a:rPr>
              <a:t> </a:t>
            </a:r>
            <a:r>
              <a:rPr lang="en-US" sz="1800" dirty="0" err="1" smtClean="0">
                <a:solidFill>
                  <a:schemeClr val="bg1"/>
                </a:solidFill>
                <a:latin typeface="SutonnyMJ" pitchFamily="2" charset="0"/>
              </a:rPr>
              <a:t>e¨vUvwjqb</a:t>
            </a:r>
            <a:r>
              <a:rPr lang="en-US" sz="1800" dirty="0" smtClean="0">
                <a:solidFill>
                  <a:schemeClr val="bg1"/>
                </a:solidFill>
                <a:latin typeface="SutonnyMJ" pitchFamily="2" charset="0"/>
              </a:rPr>
              <a:t> </a:t>
            </a:r>
            <a:r>
              <a:rPr lang="en-US" sz="1800" dirty="0" err="1" smtClean="0">
                <a:solidFill>
                  <a:schemeClr val="bg1"/>
                </a:solidFill>
                <a:latin typeface="SutonnyMJ" pitchFamily="2" charset="0"/>
              </a:rPr>
              <a:t>cvewjK</a:t>
            </a:r>
            <a:r>
              <a:rPr lang="en-US" sz="1800" dirty="0" smtClean="0">
                <a:solidFill>
                  <a:schemeClr val="bg1"/>
                </a:solidFill>
                <a:latin typeface="SutonnyMJ" pitchFamily="2" charset="0"/>
              </a:rPr>
              <a:t> ¯‹</a:t>
            </a:r>
            <a:r>
              <a:rPr lang="en-US" sz="1800" dirty="0" err="1" smtClean="0">
                <a:solidFill>
                  <a:schemeClr val="bg1"/>
                </a:solidFill>
                <a:latin typeface="SutonnyMJ" pitchFamily="2" charset="0"/>
              </a:rPr>
              <a:t>zj</a:t>
            </a:r>
            <a:r>
              <a:rPr lang="en-US" sz="1800" dirty="0" smtClean="0">
                <a:solidFill>
                  <a:schemeClr val="bg1"/>
                </a:solidFill>
                <a:latin typeface="SutonnyMJ" pitchFamily="2" charset="0"/>
              </a:rPr>
              <a:t> I </a:t>
            </a:r>
            <a:r>
              <a:rPr lang="en-US" sz="1800" dirty="0" err="1" smtClean="0">
                <a:solidFill>
                  <a:schemeClr val="bg1"/>
                </a:solidFill>
                <a:latin typeface="SutonnyMJ" pitchFamily="2" charset="0"/>
              </a:rPr>
              <a:t>K‡jR</a:t>
            </a:r>
            <a:r>
              <a:rPr lang="en-US" sz="1800" dirty="0" smtClean="0">
                <a:solidFill>
                  <a:schemeClr val="bg1"/>
                </a:solidFill>
                <a:latin typeface="SutonnyMJ" pitchFamily="2" charset="0"/>
              </a:rPr>
              <a:t> , </a:t>
            </a:r>
            <a:r>
              <a:rPr lang="en-US" sz="1800" dirty="0" err="1" smtClean="0">
                <a:solidFill>
                  <a:schemeClr val="bg1"/>
                </a:solidFill>
                <a:latin typeface="SutonnyMJ" pitchFamily="2" charset="0"/>
              </a:rPr>
              <a:t>e¸ov</a:t>
            </a:r>
            <a:r>
              <a:rPr lang="en-US" sz="1800" dirty="0" smtClean="0">
                <a:solidFill>
                  <a:schemeClr val="bg1"/>
                </a:solidFill>
                <a:latin typeface="SutonnyMJ" pitchFamily="2" charset="0"/>
              </a:rPr>
              <a:t>|</a:t>
            </a:r>
            <a:endParaRPr lang="en-US" sz="1800" dirty="0">
              <a:solidFill>
                <a:schemeClr val="bg1"/>
              </a:solidFill>
              <a:latin typeface="SutonnyMJ" pitchFamily="2" charset="0"/>
            </a:endParaRPr>
          </a:p>
        </p:txBody>
      </p:sp>
      <p:sp>
        <p:nvSpPr>
          <p:cNvPr id="14" name="Title 13"/>
          <p:cNvSpPr>
            <a:spLocks noGrp="1"/>
          </p:cNvSpPr>
          <p:nvPr>
            <p:ph type="title"/>
          </p:nvPr>
        </p:nvSpPr>
        <p:spPr>
          <a:xfrm>
            <a:off x="1447800" y="720390"/>
            <a:ext cx="6324600" cy="838200"/>
          </a:xfrm>
          <a:solidFill>
            <a:srgbClr val="008000"/>
          </a:solidFill>
          <a:scene3d>
            <a:camera prst="orthographicFront"/>
            <a:lightRig rig="threePt" dir="t"/>
          </a:scene3d>
          <a:sp3d>
            <a:bevelT w="139700" prst="cross"/>
          </a:sp3d>
        </p:spPr>
        <p:txBody>
          <a:bodyPr>
            <a:normAutofit fontScale="90000"/>
          </a:bodyPr>
          <a:lstStyle/>
          <a:p>
            <a:r>
              <a:rPr lang="en-US" b="1" dirty="0" smtClean="0">
                <a:solidFill>
                  <a:srgbClr val="C00000"/>
                </a:solidFill>
                <a:latin typeface="SutonnyMJ" pitchFamily="2" charset="0"/>
              </a:rPr>
              <a:t/>
            </a:r>
            <a:br>
              <a:rPr lang="en-US" b="1" dirty="0" smtClean="0">
                <a:solidFill>
                  <a:srgbClr val="C00000"/>
                </a:solidFill>
                <a:latin typeface="SutonnyMJ" pitchFamily="2" charset="0"/>
              </a:rPr>
            </a:br>
            <a:r>
              <a:rPr lang="en-US" sz="6700" b="1" dirty="0" err="1" smtClean="0">
                <a:latin typeface="SutonnyMJ" pitchFamily="2" charset="0"/>
              </a:rPr>
              <a:t>wkí</a:t>
            </a:r>
            <a:r>
              <a:rPr lang="en-US" sz="6700" b="1" dirty="0" smtClean="0">
                <a:latin typeface="SutonnyMJ" pitchFamily="2" charset="0"/>
              </a:rPr>
              <a:t>(</a:t>
            </a:r>
            <a:r>
              <a:rPr lang="en-US" sz="6700" b="1" dirty="0" err="1" smtClean="0">
                <a:latin typeface="SutonnyMJ" pitchFamily="2" charset="0"/>
              </a:rPr>
              <a:t>g¨vby‡dKPvwis</a:t>
            </a:r>
            <a:r>
              <a:rPr lang="en-US" b="1" dirty="0" smtClean="0">
                <a:solidFill>
                  <a:srgbClr val="C00000"/>
                </a:solidFill>
                <a:latin typeface="SutonnyMJ" pitchFamily="2" charset="0"/>
              </a:rPr>
              <a:t/>
            </a:r>
            <a:br>
              <a:rPr lang="en-US" b="1" dirty="0" smtClean="0">
                <a:solidFill>
                  <a:srgbClr val="C00000"/>
                </a:solidFill>
                <a:latin typeface="SutonnyMJ" pitchFamily="2" charset="0"/>
              </a:rPr>
            </a:br>
            <a:endParaRPr lang="en-US" dirty="0"/>
          </a:p>
        </p:txBody>
      </p:sp>
    </p:spTree>
    <p:extLst>
      <p:ext uri="{BB962C8B-B14F-4D97-AF65-F5344CB8AC3E}">
        <p14:creationId xmlns:p14="http://schemas.microsoft.com/office/powerpoint/2010/main" val="41149172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5118" y="1524000"/>
            <a:ext cx="7933764" cy="4959152"/>
          </a:xfrm>
          <a:solidFill>
            <a:schemeClr val="bg2"/>
          </a:solidFill>
        </p:spPr>
        <p:txBody>
          <a:bodyPr/>
          <a:lstStyle/>
          <a:p>
            <a:r>
              <a:rPr lang="en-US" dirty="0" smtClean="0"/>
              <a:t>.</a:t>
            </a:r>
            <a:endParaRPr lang="en-US" dirty="0"/>
          </a:p>
        </p:txBody>
      </p:sp>
      <p:sp>
        <p:nvSpPr>
          <p:cNvPr id="4" name="Rectangle 3"/>
          <p:cNvSpPr/>
          <p:nvPr/>
        </p:nvSpPr>
        <p:spPr>
          <a:xfrm>
            <a:off x="1828800" y="4505357"/>
            <a:ext cx="914400" cy="1073443"/>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275951" y="3884865"/>
            <a:ext cx="990600" cy="1723323"/>
          </a:xfrm>
          <a:prstGeom prst="rect">
            <a:avLst/>
          </a:prstGeom>
          <a:blipFill>
            <a:blip r:embed="rId3"/>
            <a:tile tx="0" ty="0" sx="100000" sy="100000" flip="none" algn="tl"/>
          </a:blip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6" name="Rounded Rectangle 5"/>
          <p:cNvSpPr/>
          <p:nvPr/>
        </p:nvSpPr>
        <p:spPr>
          <a:xfrm>
            <a:off x="1066800" y="3733799"/>
            <a:ext cx="2433966" cy="771557"/>
          </a:xfrm>
          <a:prstGeom prst="round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en-US" sz="2400" b="1" dirty="0" smtClean="0">
                <a:latin typeface="SutonnyMJ" pitchFamily="2" charset="0"/>
              </a:rPr>
              <a:t>2,24,257 †</a:t>
            </a:r>
            <a:r>
              <a:rPr lang="en-US" sz="2400" b="1" dirty="0" err="1" smtClean="0">
                <a:latin typeface="SutonnyMJ" pitchFamily="2" charset="0"/>
              </a:rPr>
              <a:t>KvwU</a:t>
            </a:r>
            <a:r>
              <a:rPr lang="en-US" sz="2400" b="1" dirty="0" smtClean="0">
                <a:latin typeface="SutonnyMJ" pitchFamily="2" charset="0"/>
              </a:rPr>
              <a:t> </a:t>
            </a:r>
            <a:r>
              <a:rPr lang="en-US" sz="2400" b="1" dirty="0" err="1" smtClean="0">
                <a:latin typeface="SutonnyMJ" pitchFamily="2" charset="0"/>
              </a:rPr>
              <a:t>UvKv</a:t>
            </a:r>
            <a:endParaRPr lang="en-US" sz="2400" b="1" dirty="0">
              <a:latin typeface="SutonnyMJ" pitchFamily="2" charset="0"/>
            </a:endParaRPr>
          </a:p>
        </p:txBody>
      </p:sp>
      <p:sp>
        <p:nvSpPr>
          <p:cNvPr id="7" name="Rounded Rectangle 6"/>
          <p:cNvSpPr/>
          <p:nvPr/>
        </p:nvSpPr>
        <p:spPr>
          <a:xfrm>
            <a:off x="4427705" y="3029618"/>
            <a:ext cx="2762550" cy="828645"/>
          </a:xfrm>
          <a:prstGeom prst="roundRect">
            <a:avLst/>
          </a:prstGeom>
          <a:solidFill>
            <a:schemeClr val="accent2">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smtClean="0">
                <a:latin typeface="SutonnyMJ" pitchFamily="2" charset="0"/>
              </a:rPr>
              <a:t>2,43,958 ‡</a:t>
            </a:r>
            <a:r>
              <a:rPr lang="en-US" sz="2400" b="1" dirty="0" err="1" smtClean="0">
                <a:latin typeface="SutonnyMJ" pitchFamily="2" charset="0"/>
              </a:rPr>
              <a:t>KvwU</a:t>
            </a:r>
            <a:r>
              <a:rPr lang="en-US" sz="2400" b="1" dirty="0" smtClean="0">
                <a:latin typeface="SutonnyMJ" pitchFamily="2" charset="0"/>
              </a:rPr>
              <a:t> </a:t>
            </a:r>
            <a:r>
              <a:rPr lang="en-US" sz="2400" b="1" dirty="0" err="1" smtClean="0">
                <a:latin typeface="SutonnyMJ" pitchFamily="2" charset="0"/>
              </a:rPr>
              <a:t>UvKv</a:t>
            </a:r>
            <a:endParaRPr lang="en-US" sz="2400" b="1" dirty="0">
              <a:latin typeface="SutonnyMJ" pitchFamily="2" charset="0"/>
            </a:endParaRPr>
          </a:p>
        </p:txBody>
      </p:sp>
      <p:sp>
        <p:nvSpPr>
          <p:cNvPr id="8" name="Rectangle 7"/>
          <p:cNvSpPr/>
          <p:nvPr/>
        </p:nvSpPr>
        <p:spPr>
          <a:xfrm>
            <a:off x="1174425" y="5611876"/>
            <a:ext cx="2362200" cy="8382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rgbClr val="C00000"/>
                </a:solidFill>
                <a:latin typeface="SutonnyMJ" pitchFamily="2" charset="0"/>
              </a:rPr>
              <a:t>2015-2016</a:t>
            </a:r>
            <a:endParaRPr lang="en-US" sz="4000" b="1" dirty="0">
              <a:solidFill>
                <a:srgbClr val="C00000"/>
              </a:solidFill>
              <a:latin typeface="SutonnyMJ" pitchFamily="2" charset="0"/>
            </a:endParaRPr>
          </a:p>
        </p:txBody>
      </p:sp>
      <p:sp>
        <p:nvSpPr>
          <p:cNvPr id="11" name="Rectangle 10"/>
          <p:cNvSpPr/>
          <p:nvPr/>
        </p:nvSpPr>
        <p:spPr>
          <a:xfrm>
            <a:off x="4648200" y="5618349"/>
            <a:ext cx="2362200" cy="8382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rgbClr val="C00000"/>
                </a:solidFill>
                <a:latin typeface="SutonnyMJ" pitchFamily="2" charset="0"/>
              </a:rPr>
              <a:t>2016-2017</a:t>
            </a:r>
            <a:endParaRPr lang="en-US" sz="4000" b="1" dirty="0">
              <a:solidFill>
                <a:srgbClr val="C00000"/>
              </a:solidFill>
              <a:latin typeface="SutonnyMJ" pitchFamily="2" charset="0"/>
            </a:endParaRPr>
          </a:p>
        </p:txBody>
      </p:sp>
      <p:sp>
        <p:nvSpPr>
          <p:cNvPr id="12" name="Title 1"/>
          <p:cNvSpPr txBox="1">
            <a:spLocks/>
          </p:cNvSpPr>
          <p:nvPr/>
        </p:nvSpPr>
        <p:spPr>
          <a:xfrm>
            <a:off x="583640" y="6483152"/>
            <a:ext cx="7955242" cy="374011"/>
          </a:xfrm>
          <a:prstGeom prst="rect">
            <a:avLst/>
          </a:prstGeom>
          <a:solidFill>
            <a:srgbClr val="00B050"/>
          </a:solidFill>
          <a:effectLst>
            <a:outerShdw blurRad="50800" dist="38100" dir="2700000" algn="tl" rotWithShape="0">
              <a:prstClr val="black">
                <a:alpha val="40000"/>
              </a:prstClr>
            </a:outerShdw>
          </a:effectLst>
        </p:spPr>
        <p:txBody>
          <a:bodyPr vert="horz" lIns="91440" tIns="45720" rIns="91440" bIns="45720" rtlCol="0" anchor="ctr">
            <a:noAutofit/>
          </a:bodyPr>
          <a:lstStyle>
            <a:lvl1pPr algn="r" defTabSz="914400" rtl="0" eaLnBrk="1" latinLnBrk="0" hangingPunct="1">
              <a:spcBef>
                <a:spcPct val="0"/>
              </a:spcBef>
              <a:buNone/>
              <a:defRPr sz="3600" kern="1200">
                <a:solidFill>
                  <a:srgbClr val="C00000"/>
                </a:solidFill>
                <a:latin typeface="+mj-lt"/>
                <a:ea typeface="+mj-ea"/>
                <a:cs typeface="+mj-cs"/>
              </a:defRPr>
            </a:lvl1pPr>
          </a:lstStyle>
          <a:p>
            <a:r>
              <a:rPr lang="en-US" sz="1800" dirty="0" err="1" smtClean="0">
                <a:solidFill>
                  <a:schemeClr val="bg1"/>
                </a:solidFill>
                <a:latin typeface="SutonnyMJ" pitchFamily="2" charset="0"/>
              </a:rPr>
              <a:t>Avg©W</a:t>
            </a:r>
            <a:r>
              <a:rPr lang="en-US" sz="1800" dirty="0" smtClean="0">
                <a:solidFill>
                  <a:schemeClr val="bg1"/>
                </a:solidFill>
                <a:latin typeface="SutonnyMJ" pitchFamily="2" charset="0"/>
              </a:rPr>
              <a:t> </a:t>
            </a:r>
            <a:r>
              <a:rPr lang="en-US" sz="1800" dirty="0" err="1" smtClean="0">
                <a:solidFill>
                  <a:schemeClr val="bg1"/>
                </a:solidFill>
                <a:latin typeface="SutonnyMJ" pitchFamily="2" charset="0"/>
              </a:rPr>
              <a:t>cywjk</a:t>
            </a:r>
            <a:r>
              <a:rPr lang="en-US" sz="1800" dirty="0" smtClean="0">
                <a:solidFill>
                  <a:schemeClr val="bg1"/>
                </a:solidFill>
                <a:latin typeface="SutonnyMJ" pitchFamily="2" charset="0"/>
              </a:rPr>
              <a:t> </a:t>
            </a:r>
            <a:r>
              <a:rPr lang="en-US" sz="1800" dirty="0" err="1" smtClean="0">
                <a:solidFill>
                  <a:schemeClr val="bg1"/>
                </a:solidFill>
                <a:latin typeface="SutonnyMJ" pitchFamily="2" charset="0"/>
              </a:rPr>
              <a:t>e¨vUvwjqb</a:t>
            </a:r>
            <a:r>
              <a:rPr lang="en-US" sz="1800" dirty="0" smtClean="0">
                <a:solidFill>
                  <a:schemeClr val="bg1"/>
                </a:solidFill>
                <a:latin typeface="SutonnyMJ" pitchFamily="2" charset="0"/>
              </a:rPr>
              <a:t> </a:t>
            </a:r>
            <a:r>
              <a:rPr lang="en-US" sz="1800" dirty="0" err="1" smtClean="0">
                <a:solidFill>
                  <a:schemeClr val="bg1"/>
                </a:solidFill>
                <a:latin typeface="SutonnyMJ" pitchFamily="2" charset="0"/>
              </a:rPr>
              <a:t>cvewjK</a:t>
            </a:r>
            <a:r>
              <a:rPr lang="en-US" sz="1800" dirty="0" smtClean="0">
                <a:solidFill>
                  <a:schemeClr val="bg1"/>
                </a:solidFill>
                <a:latin typeface="SutonnyMJ" pitchFamily="2" charset="0"/>
              </a:rPr>
              <a:t> ¯‹</a:t>
            </a:r>
            <a:r>
              <a:rPr lang="en-US" sz="1800" dirty="0" err="1" smtClean="0">
                <a:solidFill>
                  <a:schemeClr val="bg1"/>
                </a:solidFill>
                <a:latin typeface="SutonnyMJ" pitchFamily="2" charset="0"/>
              </a:rPr>
              <a:t>zj</a:t>
            </a:r>
            <a:r>
              <a:rPr lang="en-US" sz="1800" dirty="0" smtClean="0">
                <a:solidFill>
                  <a:schemeClr val="bg1"/>
                </a:solidFill>
                <a:latin typeface="SutonnyMJ" pitchFamily="2" charset="0"/>
              </a:rPr>
              <a:t> I </a:t>
            </a:r>
            <a:r>
              <a:rPr lang="en-US" sz="1800" dirty="0" err="1" smtClean="0">
                <a:solidFill>
                  <a:schemeClr val="bg1"/>
                </a:solidFill>
                <a:latin typeface="SutonnyMJ" pitchFamily="2" charset="0"/>
              </a:rPr>
              <a:t>K‡jR</a:t>
            </a:r>
            <a:r>
              <a:rPr lang="en-US" sz="1800" dirty="0" smtClean="0">
                <a:solidFill>
                  <a:schemeClr val="bg1"/>
                </a:solidFill>
                <a:latin typeface="SutonnyMJ" pitchFamily="2" charset="0"/>
              </a:rPr>
              <a:t> , </a:t>
            </a:r>
            <a:r>
              <a:rPr lang="en-US" sz="1800" dirty="0" err="1" smtClean="0">
                <a:solidFill>
                  <a:schemeClr val="bg1"/>
                </a:solidFill>
                <a:latin typeface="SutonnyMJ" pitchFamily="2" charset="0"/>
              </a:rPr>
              <a:t>e¸ov</a:t>
            </a:r>
            <a:r>
              <a:rPr lang="en-US" sz="1800" dirty="0" smtClean="0">
                <a:solidFill>
                  <a:schemeClr val="bg1"/>
                </a:solidFill>
                <a:latin typeface="SutonnyMJ" pitchFamily="2" charset="0"/>
              </a:rPr>
              <a:t>|</a:t>
            </a:r>
            <a:endParaRPr lang="en-US" sz="1800" dirty="0">
              <a:solidFill>
                <a:schemeClr val="bg1"/>
              </a:solidFill>
              <a:latin typeface="SutonnyMJ" pitchFamily="2" charset="0"/>
            </a:endParaRPr>
          </a:p>
        </p:txBody>
      </p:sp>
      <p:sp>
        <p:nvSpPr>
          <p:cNvPr id="14" name="Title 13"/>
          <p:cNvSpPr>
            <a:spLocks noGrp="1"/>
          </p:cNvSpPr>
          <p:nvPr>
            <p:ph type="title"/>
          </p:nvPr>
        </p:nvSpPr>
        <p:spPr>
          <a:xfrm>
            <a:off x="1447800" y="720390"/>
            <a:ext cx="6400800" cy="838200"/>
          </a:xfrm>
          <a:solidFill>
            <a:srgbClr val="008000"/>
          </a:solidFill>
          <a:scene3d>
            <a:camera prst="orthographicFront"/>
            <a:lightRig rig="threePt" dir="t"/>
          </a:scene3d>
          <a:sp3d>
            <a:bevelT w="139700" prst="cross"/>
          </a:sp3d>
        </p:spPr>
        <p:txBody>
          <a:bodyPr>
            <a:normAutofit fontScale="90000"/>
          </a:bodyPr>
          <a:lstStyle/>
          <a:p>
            <a:r>
              <a:rPr lang="en-US" b="1" dirty="0" smtClean="0">
                <a:solidFill>
                  <a:srgbClr val="C00000"/>
                </a:solidFill>
                <a:latin typeface="SutonnyMJ" pitchFamily="2" charset="0"/>
              </a:rPr>
              <a:t/>
            </a:r>
            <a:br>
              <a:rPr lang="en-US" b="1" dirty="0" smtClean="0">
                <a:solidFill>
                  <a:srgbClr val="C00000"/>
                </a:solidFill>
                <a:latin typeface="SutonnyMJ" pitchFamily="2" charset="0"/>
              </a:rPr>
            </a:br>
            <a:r>
              <a:rPr lang="en-US" sz="6000" b="1" dirty="0" err="1" smtClean="0">
                <a:latin typeface="SutonnyMJ" pitchFamily="2" charset="0"/>
              </a:rPr>
              <a:t>cvBKvwi</a:t>
            </a:r>
            <a:r>
              <a:rPr lang="en-US" sz="6000" b="1" dirty="0" smtClean="0">
                <a:latin typeface="SutonnyMJ" pitchFamily="2" charset="0"/>
              </a:rPr>
              <a:t> I </a:t>
            </a:r>
            <a:r>
              <a:rPr lang="en-US" sz="6000" b="1" dirty="0" err="1" smtClean="0">
                <a:latin typeface="SutonnyMJ" pitchFamily="2" charset="0"/>
              </a:rPr>
              <a:t>LyPiv</a:t>
            </a:r>
            <a:r>
              <a:rPr lang="en-US" sz="6000" b="1" dirty="0" smtClean="0">
                <a:latin typeface="SutonnyMJ" pitchFamily="2" charset="0"/>
              </a:rPr>
              <a:t> </a:t>
            </a:r>
            <a:r>
              <a:rPr lang="en-US" sz="6000" b="1" dirty="0" err="1" smtClean="0">
                <a:latin typeface="SutonnyMJ" pitchFamily="2" charset="0"/>
              </a:rPr>
              <a:t>wecYb</a:t>
            </a:r>
            <a:r>
              <a:rPr lang="en-US" sz="3600" b="1" dirty="0" smtClean="0">
                <a:solidFill>
                  <a:srgbClr val="C00000"/>
                </a:solidFill>
                <a:latin typeface="SutonnyMJ" pitchFamily="2" charset="0"/>
              </a:rPr>
              <a:t/>
            </a:r>
            <a:br>
              <a:rPr lang="en-US" sz="3600" b="1" dirty="0" smtClean="0">
                <a:solidFill>
                  <a:srgbClr val="C00000"/>
                </a:solidFill>
                <a:latin typeface="SutonnyMJ" pitchFamily="2" charset="0"/>
              </a:rPr>
            </a:br>
            <a:endParaRPr lang="en-US" sz="3600" dirty="0"/>
          </a:p>
        </p:txBody>
      </p:sp>
    </p:spTree>
    <p:extLst>
      <p:ext uri="{BB962C8B-B14F-4D97-AF65-F5344CB8AC3E}">
        <p14:creationId xmlns:p14="http://schemas.microsoft.com/office/powerpoint/2010/main" val="4751928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5118" y="1524000"/>
            <a:ext cx="7933764" cy="4959152"/>
          </a:xfrm>
          <a:solidFill>
            <a:schemeClr val="bg2"/>
          </a:solidFill>
        </p:spPr>
        <p:txBody>
          <a:bodyPr/>
          <a:lstStyle/>
          <a:p>
            <a:r>
              <a:rPr lang="en-US" dirty="0" smtClean="0"/>
              <a:t>.</a:t>
            </a:r>
            <a:endParaRPr lang="en-US" dirty="0"/>
          </a:p>
        </p:txBody>
      </p:sp>
      <p:sp>
        <p:nvSpPr>
          <p:cNvPr id="4" name="Rectangle 3"/>
          <p:cNvSpPr/>
          <p:nvPr/>
        </p:nvSpPr>
        <p:spPr>
          <a:xfrm>
            <a:off x="1828800" y="4505357"/>
            <a:ext cx="914400" cy="1073443"/>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573891" y="3893742"/>
            <a:ext cx="990600" cy="1676400"/>
          </a:xfrm>
          <a:prstGeom prst="rect">
            <a:avLst/>
          </a:prstGeom>
          <a:blipFill>
            <a:blip r:embed="rId3"/>
            <a:tile tx="0" ty="0" sx="100000" sy="100000" flip="none" algn="tl"/>
          </a:blip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6" name="Rounded Rectangle 5"/>
          <p:cNvSpPr/>
          <p:nvPr/>
        </p:nvSpPr>
        <p:spPr>
          <a:xfrm>
            <a:off x="685800" y="2651021"/>
            <a:ext cx="4571999" cy="1821260"/>
          </a:xfrm>
          <a:prstGeom prst="roundRect">
            <a:avLst/>
          </a:prstGeom>
          <a:solidFill>
            <a:schemeClr val="accent3">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b="1" dirty="0" smtClean="0">
              <a:latin typeface="SutonnyMJ" pitchFamily="2" charset="0"/>
            </a:endParaRPr>
          </a:p>
          <a:p>
            <a:pPr marL="342900" indent="-342900" algn="ctr">
              <a:buFont typeface="Wingdings" panose="05000000000000000000" pitchFamily="2" charset="2"/>
              <a:buChar char="§"/>
            </a:pPr>
            <a:r>
              <a:rPr lang="en-US" sz="2400" b="1" dirty="0" err="1" smtClean="0">
                <a:latin typeface="SutonnyMJ" pitchFamily="2" charset="0"/>
              </a:rPr>
              <a:t>we`yr</a:t>
            </a:r>
            <a:r>
              <a:rPr lang="en-US" sz="2400" b="1" dirty="0" smtClean="0">
                <a:latin typeface="SutonnyMJ" pitchFamily="2" charset="0"/>
              </a:rPr>
              <a:t> </a:t>
            </a:r>
            <a:r>
              <a:rPr lang="en-US" sz="2400" b="1" dirty="0" err="1" smtClean="0">
                <a:latin typeface="SutonnyMJ" pitchFamily="2" charset="0"/>
              </a:rPr>
              <a:t>DcLv‡Z</a:t>
            </a:r>
            <a:r>
              <a:rPr lang="en-US" sz="2400" b="1" dirty="0" smtClean="0">
                <a:latin typeface="SutonnyMJ" pitchFamily="2" charset="0"/>
              </a:rPr>
              <a:t> : 18,447 †</a:t>
            </a:r>
            <a:r>
              <a:rPr lang="en-US" sz="2400" b="1" dirty="0" err="1" smtClean="0">
                <a:latin typeface="SutonnyMJ" pitchFamily="2" charset="0"/>
              </a:rPr>
              <a:t>KvwU</a:t>
            </a:r>
            <a:r>
              <a:rPr lang="en-US" sz="2400" b="1" dirty="0" smtClean="0">
                <a:latin typeface="SutonnyMJ" pitchFamily="2" charset="0"/>
              </a:rPr>
              <a:t> </a:t>
            </a:r>
            <a:r>
              <a:rPr lang="en-US" sz="2400" b="1" dirty="0" err="1" smtClean="0">
                <a:latin typeface="SutonnyMJ" pitchFamily="2" charset="0"/>
              </a:rPr>
              <a:t>UvKv</a:t>
            </a:r>
            <a:endParaRPr lang="en-US" sz="2400" b="1" dirty="0" smtClean="0">
              <a:latin typeface="SutonnyMJ" pitchFamily="2" charset="0"/>
            </a:endParaRPr>
          </a:p>
          <a:p>
            <a:pPr marL="342900" indent="-342900" algn="ctr">
              <a:buFont typeface="Wingdings" panose="05000000000000000000" pitchFamily="2" charset="2"/>
              <a:buChar char="§"/>
            </a:pPr>
            <a:r>
              <a:rPr lang="en-US" sz="2400" b="1" dirty="0" err="1" smtClean="0">
                <a:latin typeface="SutonnyMJ" pitchFamily="2" charset="0"/>
              </a:rPr>
              <a:t>M¨vm</a:t>
            </a:r>
            <a:r>
              <a:rPr lang="en-US" sz="2400" b="1" dirty="0" smtClean="0">
                <a:latin typeface="SutonnyMJ" pitchFamily="2" charset="0"/>
              </a:rPr>
              <a:t> </a:t>
            </a:r>
            <a:r>
              <a:rPr lang="en-US" sz="2400" b="1" dirty="0" err="1" smtClean="0">
                <a:latin typeface="SutonnyMJ" pitchFamily="2" charset="0"/>
              </a:rPr>
              <a:t>DcLv‡Z</a:t>
            </a:r>
            <a:r>
              <a:rPr lang="en-US" sz="2400" b="1" dirty="0" smtClean="0">
                <a:latin typeface="SutonnyMJ" pitchFamily="2" charset="0"/>
              </a:rPr>
              <a:t>: 4,279 †</a:t>
            </a:r>
            <a:r>
              <a:rPr lang="en-US" sz="2400" b="1" dirty="0" err="1" smtClean="0">
                <a:latin typeface="SutonnyMJ" pitchFamily="2" charset="0"/>
              </a:rPr>
              <a:t>KvwU</a:t>
            </a:r>
            <a:r>
              <a:rPr lang="en-US" sz="2400" b="1" dirty="0" smtClean="0">
                <a:latin typeface="SutonnyMJ" pitchFamily="2" charset="0"/>
              </a:rPr>
              <a:t> </a:t>
            </a:r>
            <a:r>
              <a:rPr lang="en-US" sz="2400" b="1" dirty="0" err="1" smtClean="0">
                <a:latin typeface="SutonnyMJ" pitchFamily="2" charset="0"/>
              </a:rPr>
              <a:t>UvKv</a:t>
            </a:r>
            <a:endParaRPr lang="en-US" sz="2400" b="1" dirty="0" smtClean="0">
              <a:latin typeface="SutonnyMJ" pitchFamily="2" charset="0"/>
            </a:endParaRPr>
          </a:p>
          <a:p>
            <a:pPr marL="342900" indent="-342900" algn="ctr">
              <a:buFont typeface="Wingdings" panose="05000000000000000000" pitchFamily="2" charset="2"/>
              <a:buChar char="§"/>
            </a:pPr>
            <a:r>
              <a:rPr lang="en-US" sz="2400" b="1" dirty="0" err="1" smtClean="0">
                <a:latin typeface="SutonnyMJ" pitchFamily="2" charset="0"/>
              </a:rPr>
              <a:t>cvwb</a:t>
            </a:r>
            <a:r>
              <a:rPr lang="en-US" sz="2400" b="1" dirty="0" smtClean="0">
                <a:latin typeface="SutonnyMJ" pitchFamily="2" charset="0"/>
              </a:rPr>
              <a:t> </a:t>
            </a:r>
            <a:r>
              <a:rPr lang="en-US" sz="2400" b="1" dirty="0" err="1" smtClean="0">
                <a:latin typeface="SutonnyMJ" pitchFamily="2" charset="0"/>
              </a:rPr>
              <a:t>DcLv‡Z</a:t>
            </a:r>
            <a:r>
              <a:rPr lang="en-US" sz="2400" b="1" dirty="0" smtClean="0">
                <a:latin typeface="SutonnyMJ" pitchFamily="2" charset="0"/>
              </a:rPr>
              <a:t> : 1, 103 †</a:t>
            </a:r>
            <a:r>
              <a:rPr lang="en-US" sz="2400" b="1" dirty="0" err="1" smtClean="0">
                <a:latin typeface="SutonnyMJ" pitchFamily="2" charset="0"/>
              </a:rPr>
              <a:t>KvwU</a:t>
            </a:r>
            <a:r>
              <a:rPr lang="en-US" sz="2400" b="1" dirty="0" smtClean="0">
                <a:latin typeface="SutonnyMJ" pitchFamily="2" charset="0"/>
              </a:rPr>
              <a:t> </a:t>
            </a:r>
            <a:r>
              <a:rPr lang="en-US" sz="2400" b="1" dirty="0" err="1" smtClean="0">
                <a:latin typeface="SutonnyMJ" pitchFamily="2" charset="0"/>
              </a:rPr>
              <a:t>UvKv</a:t>
            </a:r>
            <a:endParaRPr lang="en-US" sz="2400" b="1" dirty="0" smtClean="0">
              <a:latin typeface="SutonnyMJ" pitchFamily="2" charset="0"/>
            </a:endParaRPr>
          </a:p>
          <a:p>
            <a:pPr algn="ctr"/>
            <a:r>
              <a:rPr lang="en-US" sz="2400" b="1" dirty="0" smtClean="0">
                <a:latin typeface="SutonnyMJ" pitchFamily="2" charset="0"/>
              </a:rPr>
              <a:t>‡</a:t>
            </a:r>
            <a:r>
              <a:rPr lang="en-US" sz="2400" b="1" dirty="0" err="1" smtClean="0">
                <a:latin typeface="SutonnyMJ" pitchFamily="2" charset="0"/>
              </a:rPr>
              <a:t>gvU</a:t>
            </a:r>
            <a:r>
              <a:rPr lang="en-US" sz="2400" b="1" dirty="0">
                <a:latin typeface="SutonnyMJ" pitchFamily="2" charset="0"/>
              </a:rPr>
              <a:t> </a:t>
            </a:r>
            <a:r>
              <a:rPr lang="en-US" sz="2400" b="1" dirty="0" smtClean="0">
                <a:latin typeface="SutonnyMJ" pitchFamily="2" charset="0"/>
              </a:rPr>
              <a:t>†`</a:t>
            </a:r>
            <a:r>
              <a:rPr lang="en-US" sz="2400" b="1" dirty="0" err="1" smtClean="0">
                <a:latin typeface="SutonnyMJ" pitchFamily="2" charset="0"/>
              </a:rPr>
              <a:t>kR</a:t>
            </a:r>
            <a:r>
              <a:rPr lang="en-US" sz="2400" b="1" dirty="0" smtClean="0">
                <a:latin typeface="SutonnyMJ" pitchFamily="2" charset="0"/>
              </a:rPr>
              <a:t> </a:t>
            </a:r>
            <a:r>
              <a:rPr lang="en-US" sz="2400" b="1" dirty="0" err="1" smtClean="0">
                <a:latin typeface="SutonnyMJ" pitchFamily="2" charset="0"/>
              </a:rPr>
              <a:t>Drcv`b</a:t>
            </a:r>
            <a:r>
              <a:rPr lang="en-US" sz="2400" b="1" dirty="0" smtClean="0">
                <a:latin typeface="SutonnyMJ" pitchFamily="2" charset="0"/>
              </a:rPr>
              <a:t> :23, 829 †</a:t>
            </a:r>
            <a:r>
              <a:rPr lang="en-US" sz="2400" b="1" dirty="0" err="1" smtClean="0">
                <a:latin typeface="SutonnyMJ" pitchFamily="2" charset="0"/>
              </a:rPr>
              <a:t>KvwU</a:t>
            </a:r>
            <a:r>
              <a:rPr lang="en-US" sz="2400" b="1" dirty="0" smtClean="0">
                <a:latin typeface="SutonnyMJ" pitchFamily="2" charset="0"/>
              </a:rPr>
              <a:t> </a:t>
            </a:r>
            <a:r>
              <a:rPr lang="en-US" sz="2400" b="1" dirty="0" err="1" smtClean="0">
                <a:latin typeface="SutonnyMJ" pitchFamily="2" charset="0"/>
              </a:rPr>
              <a:t>UvKv</a:t>
            </a:r>
            <a:endParaRPr lang="en-US" sz="2400" b="1" dirty="0">
              <a:latin typeface="SutonnyMJ" pitchFamily="2" charset="0"/>
            </a:endParaRPr>
          </a:p>
        </p:txBody>
      </p:sp>
      <p:sp>
        <p:nvSpPr>
          <p:cNvPr id="7" name="Rounded Rectangle 6"/>
          <p:cNvSpPr/>
          <p:nvPr/>
        </p:nvSpPr>
        <p:spPr>
          <a:xfrm>
            <a:off x="5638800" y="3048000"/>
            <a:ext cx="2819400" cy="812666"/>
          </a:xfrm>
          <a:prstGeom prst="roundRect">
            <a:avLst/>
          </a:prstGeom>
          <a:solidFill>
            <a:schemeClr val="accent6">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en-US" sz="2400" b="1" dirty="0" smtClean="0">
                <a:latin typeface="SutonnyMJ" pitchFamily="2" charset="0"/>
              </a:rPr>
              <a:t>26,243 †</a:t>
            </a:r>
            <a:r>
              <a:rPr lang="en-US" sz="2400" b="1" dirty="0" err="1" smtClean="0">
                <a:latin typeface="SutonnyMJ" pitchFamily="2" charset="0"/>
              </a:rPr>
              <a:t>KvwU</a:t>
            </a:r>
            <a:r>
              <a:rPr lang="en-US" sz="2400" b="1" dirty="0" smtClean="0">
                <a:latin typeface="SutonnyMJ" pitchFamily="2" charset="0"/>
              </a:rPr>
              <a:t> </a:t>
            </a:r>
            <a:r>
              <a:rPr lang="en-US" sz="2400" b="1" dirty="0" err="1" smtClean="0">
                <a:latin typeface="SutonnyMJ" pitchFamily="2" charset="0"/>
              </a:rPr>
              <a:t>UvKv</a:t>
            </a:r>
            <a:endParaRPr lang="en-US" sz="2400" b="1" dirty="0">
              <a:latin typeface="SutonnyMJ" pitchFamily="2" charset="0"/>
            </a:endParaRPr>
          </a:p>
        </p:txBody>
      </p:sp>
      <p:sp>
        <p:nvSpPr>
          <p:cNvPr id="8" name="Rectangle 7"/>
          <p:cNvSpPr/>
          <p:nvPr/>
        </p:nvSpPr>
        <p:spPr>
          <a:xfrm>
            <a:off x="1174425" y="5611876"/>
            <a:ext cx="2362200" cy="838200"/>
          </a:xfrm>
          <a:prstGeom prst="rect">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rgbClr val="C00000"/>
                </a:solidFill>
                <a:latin typeface="SutonnyMJ" pitchFamily="2" charset="0"/>
              </a:rPr>
              <a:t>2015-2016</a:t>
            </a:r>
            <a:endParaRPr lang="en-US" sz="4000" b="1" dirty="0">
              <a:solidFill>
                <a:srgbClr val="C00000"/>
              </a:solidFill>
              <a:latin typeface="SutonnyMJ" pitchFamily="2" charset="0"/>
            </a:endParaRPr>
          </a:p>
        </p:txBody>
      </p:sp>
      <p:sp>
        <p:nvSpPr>
          <p:cNvPr id="11" name="Rectangle 10"/>
          <p:cNvSpPr/>
          <p:nvPr/>
        </p:nvSpPr>
        <p:spPr>
          <a:xfrm>
            <a:off x="5829300" y="5611876"/>
            <a:ext cx="2362200" cy="838200"/>
          </a:xfrm>
          <a:prstGeom prst="rect">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rgbClr val="C00000"/>
                </a:solidFill>
                <a:latin typeface="SutonnyMJ" pitchFamily="2" charset="0"/>
              </a:rPr>
              <a:t>2016-2017</a:t>
            </a:r>
            <a:endParaRPr lang="en-US" sz="4000" b="1" dirty="0">
              <a:solidFill>
                <a:srgbClr val="C00000"/>
              </a:solidFill>
              <a:latin typeface="SutonnyMJ" pitchFamily="2" charset="0"/>
            </a:endParaRPr>
          </a:p>
        </p:txBody>
      </p:sp>
      <p:sp>
        <p:nvSpPr>
          <p:cNvPr id="12" name="Title 1"/>
          <p:cNvSpPr txBox="1">
            <a:spLocks/>
          </p:cNvSpPr>
          <p:nvPr/>
        </p:nvSpPr>
        <p:spPr>
          <a:xfrm>
            <a:off x="583640" y="6483152"/>
            <a:ext cx="7955242" cy="374011"/>
          </a:xfrm>
          <a:prstGeom prst="rect">
            <a:avLst/>
          </a:prstGeom>
          <a:solidFill>
            <a:srgbClr val="00B050"/>
          </a:solidFill>
          <a:effectLst>
            <a:outerShdw blurRad="50800" dist="38100" dir="2700000" algn="tl" rotWithShape="0">
              <a:prstClr val="black">
                <a:alpha val="40000"/>
              </a:prstClr>
            </a:outerShdw>
          </a:effectLst>
        </p:spPr>
        <p:txBody>
          <a:bodyPr vert="horz" lIns="91440" tIns="45720" rIns="91440" bIns="45720" rtlCol="0" anchor="ctr">
            <a:noAutofit/>
          </a:bodyPr>
          <a:lstStyle>
            <a:lvl1pPr algn="r" defTabSz="914400" rtl="0" eaLnBrk="1" latinLnBrk="0" hangingPunct="1">
              <a:spcBef>
                <a:spcPct val="0"/>
              </a:spcBef>
              <a:buNone/>
              <a:defRPr sz="3600" kern="1200">
                <a:solidFill>
                  <a:srgbClr val="C00000"/>
                </a:solidFill>
                <a:latin typeface="+mj-lt"/>
                <a:ea typeface="+mj-ea"/>
                <a:cs typeface="+mj-cs"/>
              </a:defRPr>
            </a:lvl1pPr>
          </a:lstStyle>
          <a:p>
            <a:r>
              <a:rPr lang="en-US" sz="1800" dirty="0" err="1" smtClean="0">
                <a:solidFill>
                  <a:schemeClr val="bg1"/>
                </a:solidFill>
                <a:latin typeface="SutonnyMJ" pitchFamily="2" charset="0"/>
              </a:rPr>
              <a:t>Avg©W</a:t>
            </a:r>
            <a:r>
              <a:rPr lang="en-US" sz="1800" dirty="0" smtClean="0">
                <a:solidFill>
                  <a:schemeClr val="bg1"/>
                </a:solidFill>
                <a:latin typeface="SutonnyMJ" pitchFamily="2" charset="0"/>
              </a:rPr>
              <a:t> </a:t>
            </a:r>
            <a:r>
              <a:rPr lang="en-US" sz="1800" dirty="0" err="1" smtClean="0">
                <a:solidFill>
                  <a:schemeClr val="bg1"/>
                </a:solidFill>
                <a:latin typeface="SutonnyMJ" pitchFamily="2" charset="0"/>
              </a:rPr>
              <a:t>cywjk</a:t>
            </a:r>
            <a:r>
              <a:rPr lang="en-US" sz="1800" dirty="0" smtClean="0">
                <a:solidFill>
                  <a:schemeClr val="bg1"/>
                </a:solidFill>
                <a:latin typeface="SutonnyMJ" pitchFamily="2" charset="0"/>
              </a:rPr>
              <a:t> </a:t>
            </a:r>
            <a:r>
              <a:rPr lang="en-US" sz="1800" dirty="0" err="1" smtClean="0">
                <a:solidFill>
                  <a:schemeClr val="bg1"/>
                </a:solidFill>
                <a:latin typeface="SutonnyMJ" pitchFamily="2" charset="0"/>
              </a:rPr>
              <a:t>e¨vUvwjqb</a:t>
            </a:r>
            <a:r>
              <a:rPr lang="en-US" sz="1800" dirty="0" smtClean="0">
                <a:solidFill>
                  <a:schemeClr val="bg1"/>
                </a:solidFill>
                <a:latin typeface="SutonnyMJ" pitchFamily="2" charset="0"/>
              </a:rPr>
              <a:t> </a:t>
            </a:r>
            <a:r>
              <a:rPr lang="en-US" sz="1800" dirty="0" err="1" smtClean="0">
                <a:solidFill>
                  <a:schemeClr val="bg1"/>
                </a:solidFill>
                <a:latin typeface="SutonnyMJ" pitchFamily="2" charset="0"/>
              </a:rPr>
              <a:t>cvewjK</a:t>
            </a:r>
            <a:r>
              <a:rPr lang="en-US" sz="1800" dirty="0" smtClean="0">
                <a:solidFill>
                  <a:schemeClr val="bg1"/>
                </a:solidFill>
                <a:latin typeface="SutonnyMJ" pitchFamily="2" charset="0"/>
              </a:rPr>
              <a:t> ¯‹</a:t>
            </a:r>
            <a:r>
              <a:rPr lang="en-US" sz="1800" dirty="0" err="1" smtClean="0">
                <a:solidFill>
                  <a:schemeClr val="bg1"/>
                </a:solidFill>
                <a:latin typeface="SutonnyMJ" pitchFamily="2" charset="0"/>
              </a:rPr>
              <a:t>zj</a:t>
            </a:r>
            <a:r>
              <a:rPr lang="en-US" sz="1800" dirty="0" smtClean="0">
                <a:solidFill>
                  <a:schemeClr val="bg1"/>
                </a:solidFill>
                <a:latin typeface="SutonnyMJ" pitchFamily="2" charset="0"/>
              </a:rPr>
              <a:t> I </a:t>
            </a:r>
            <a:r>
              <a:rPr lang="en-US" sz="1800" dirty="0" err="1" smtClean="0">
                <a:solidFill>
                  <a:schemeClr val="bg1"/>
                </a:solidFill>
                <a:latin typeface="SutonnyMJ" pitchFamily="2" charset="0"/>
              </a:rPr>
              <a:t>K‡jR</a:t>
            </a:r>
            <a:r>
              <a:rPr lang="en-US" sz="1800" dirty="0" smtClean="0">
                <a:solidFill>
                  <a:schemeClr val="bg1"/>
                </a:solidFill>
                <a:latin typeface="SutonnyMJ" pitchFamily="2" charset="0"/>
              </a:rPr>
              <a:t> , </a:t>
            </a:r>
            <a:r>
              <a:rPr lang="en-US" sz="1800" dirty="0" err="1" smtClean="0">
                <a:solidFill>
                  <a:schemeClr val="bg1"/>
                </a:solidFill>
                <a:latin typeface="SutonnyMJ" pitchFamily="2" charset="0"/>
              </a:rPr>
              <a:t>e¸ov</a:t>
            </a:r>
            <a:r>
              <a:rPr lang="en-US" sz="1800" dirty="0" smtClean="0">
                <a:solidFill>
                  <a:schemeClr val="bg1"/>
                </a:solidFill>
                <a:latin typeface="SutonnyMJ" pitchFamily="2" charset="0"/>
              </a:rPr>
              <a:t>|</a:t>
            </a:r>
            <a:endParaRPr lang="en-US" sz="1800" dirty="0">
              <a:solidFill>
                <a:schemeClr val="bg1"/>
              </a:solidFill>
              <a:latin typeface="SutonnyMJ" pitchFamily="2" charset="0"/>
            </a:endParaRPr>
          </a:p>
        </p:txBody>
      </p:sp>
      <p:sp>
        <p:nvSpPr>
          <p:cNvPr id="14" name="Title 13"/>
          <p:cNvSpPr>
            <a:spLocks noGrp="1"/>
          </p:cNvSpPr>
          <p:nvPr>
            <p:ph type="title"/>
          </p:nvPr>
        </p:nvSpPr>
        <p:spPr>
          <a:xfrm>
            <a:off x="1447800" y="720390"/>
            <a:ext cx="6324600" cy="838200"/>
          </a:xfrm>
          <a:solidFill>
            <a:srgbClr val="008000"/>
          </a:solidFill>
          <a:scene3d>
            <a:camera prst="orthographicFront"/>
            <a:lightRig rig="threePt" dir="t"/>
          </a:scene3d>
          <a:sp3d>
            <a:bevelT w="139700" prst="cross"/>
          </a:sp3d>
        </p:spPr>
        <p:txBody>
          <a:bodyPr>
            <a:normAutofit fontScale="90000"/>
          </a:bodyPr>
          <a:lstStyle/>
          <a:p>
            <a:r>
              <a:rPr lang="en-US" b="1" dirty="0" smtClean="0">
                <a:solidFill>
                  <a:srgbClr val="C00000"/>
                </a:solidFill>
                <a:latin typeface="SutonnyMJ" pitchFamily="2" charset="0"/>
              </a:rPr>
              <a:t/>
            </a:r>
            <a:br>
              <a:rPr lang="en-US" b="1" dirty="0" smtClean="0">
                <a:solidFill>
                  <a:srgbClr val="C00000"/>
                </a:solidFill>
                <a:latin typeface="SutonnyMJ" pitchFamily="2" charset="0"/>
              </a:rPr>
            </a:br>
            <a:r>
              <a:rPr lang="en-US" sz="6700" b="1" dirty="0" err="1" smtClean="0">
                <a:latin typeface="SutonnyMJ" pitchFamily="2" charset="0"/>
              </a:rPr>
              <a:t>we`yr,M¨vm</a:t>
            </a:r>
            <a:r>
              <a:rPr lang="en-US" sz="6700" b="1" dirty="0" smtClean="0">
                <a:latin typeface="SutonnyMJ" pitchFamily="2" charset="0"/>
              </a:rPr>
              <a:t> I </a:t>
            </a:r>
            <a:r>
              <a:rPr lang="en-US" sz="6700" b="1" dirty="0" err="1" smtClean="0">
                <a:latin typeface="SutonnyMJ" pitchFamily="2" charset="0"/>
              </a:rPr>
              <a:t>cvwbm¤ú</a:t>
            </a:r>
            <a:r>
              <a:rPr lang="en-US" sz="6700" b="1" dirty="0" smtClean="0">
                <a:latin typeface="SutonnyMJ" pitchFamily="2" charset="0"/>
              </a:rPr>
              <a:t>`</a:t>
            </a:r>
            <a:r>
              <a:rPr lang="en-US" b="1" dirty="0" smtClean="0">
                <a:solidFill>
                  <a:srgbClr val="C00000"/>
                </a:solidFill>
                <a:latin typeface="SutonnyMJ" pitchFamily="2" charset="0"/>
              </a:rPr>
              <a:t/>
            </a:r>
            <a:br>
              <a:rPr lang="en-US" b="1" dirty="0" smtClean="0">
                <a:solidFill>
                  <a:srgbClr val="C00000"/>
                </a:solidFill>
                <a:latin typeface="SutonnyMJ" pitchFamily="2" charset="0"/>
              </a:rPr>
            </a:br>
            <a:endParaRPr lang="en-US" dirty="0"/>
          </a:p>
        </p:txBody>
      </p:sp>
      <p:cxnSp>
        <p:nvCxnSpPr>
          <p:cNvPr id="9" name="Straight Connector 8"/>
          <p:cNvCxnSpPr/>
          <p:nvPr/>
        </p:nvCxnSpPr>
        <p:spPr>
          <a:xfrm flipV="1">
            <a:off x="990600" y="4038600"/>
            <a:ext cx="4191000" cy="4572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1666924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5118" y="1524000"/>
            <a:ext cx="7933764" cy="4959152"/>
          </a:xfrm>
          <a:blipFill>
            <a:blip r:embed="rId2"/>
            <a:tile tx="0" ty="0" sx="100000" sy="100000" flip="none" algn="tl"/>
          </a:blipFill>
        </p:spPr>
        <p:txBody>
          <a:bodyPr/>
          <a:lstStyle/>
          <a:p>
            <a:r>
              <a:rPr lang="en-US" dirty="0" smtClean="0"/>
              <a:t>.</a:t>
            </a:r>
            <a:endParaRPr lang="en-US" dirty="0"/>
          </a:p>
        </p:txBody>
      </p:sp>
      <p:sp>
        <p:nvSpPr>
          <p:cNvPr id="4" name="Rectangle 3"/>
          <p:cNvSpPr/>
          <p:nvPr/>
        </p:nvSpPr>
        <p:spPr>
          <a:xfrm>
            <a:off x="1828800" y="4505357"/>
            <a:ext cx="914400" cy="107344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275951" y="3884865"/>
            <a:ext cx="990600" cy="1723323"/>
          </a:xfrm>
          <a:prstGeom prst="rect">
            <a:avLst/>
          </a:prstGeom>
          <a:solidFill>
            <a:schemeClr val="accent6">
              <a:lumMod val="75000"/>
            </a:schemeClr>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6" name="Rounded Rectangle 5"/>
          <p:cNvSpPr/>
          <p:nvPr/>
        </p:nvSpPr>
        <p:spPr>
          <a:xfrm>
            <a:off x="838200" y="3581401"/>
            <a:ext cx="2662566" cy="923956"/>
          </a:xfrm>
          <a:prstGeom prst="round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en-US" sz="2400" b="1" dirty="0" smtClean="0">
                <a:latin typeface="SutonnyMJ" pitchFamily="2" charset="0"/>
              </a:rPr>
              <a:t>1,26,353 †</a:t>
            </a:r>
            <a:r>
              <a:rPr lang="en-US" sz="2400" b="1" dirty="0" err="1" smtClean="0">
                <a:latin typeface="SutonnyMJ" pitchFamily="2" charset="0"/>
              </a:rPr>
              <a:t>KvwU</a:t>
            </a:r>
            <a:r>
              <a:rPr lang="en-US" sz="2400" b="1" dirty="0" smtClean="0">
                <a:latin typeface="SutonnyMJ" pitchFamily="2" charset="0"/>
              </a:rPr>
              <a:t> </a:t>
            </a:r>
            <a:r>
              <a:rPr lang="en-US" sz="2400" b="1" dirty="0" err="1" smtClean="0">
                <a:latin typeface="SutonnyMJ" pitchFamily="2" charset="0"/>
              </a:rPr>
              <a:t>UvKv</a:t>
            </a:r>
            <a:endParaRPr lang="en-US" sz="2400" b="1" dirty="0">
              <a:latin typeface="SutonnyMJ" pitchFamily="2" charset="0"/>
            </a:endParaRPr>
          </a:p>
        </p:txBody>
      </p:sp>
      <p:sp>
        <p:nvSpPr>
          <p:cNvPr id="7" name="Rounded Rectangle 6"/>
          <p:cNvSpPr/>
          <p:nvPr/>
        </p:nvSpPr>
        <p:spPr>
          <a:xfrm>
            <a:off x="4427705" y="3029618"/>
            <a:ext cx="2762550" cy="828645"/>
          </a:xfrm>
          <a:prstGeom prst="roundRect">
            <a:avLst/>
          </a:prstGeom>
          <a:blipFill>
            <a:blip r:embed="rId3"/>
            <a:tile tx="0" ty="0" sx="100000" sy="100000" flip="none" algn="tl"/>
          </a:blip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smtClean="0">
                <a:latin typeface="SutonnyMJ" pitchFamily="2" charset="0"/>
              </a:rPr>
              <a:t>1,46,107 ‡</a:t>
            </a:r>
            <a:r>
              <a:rPr lang="en-US" sz="2400" b="1" dirty="0" err="1" smtClean="0">
                <a:latin typeface="SutonnyMJ" pitchFamily="2" charset="0"/>
              </a:rPr>
              <a:t>KvwU</a:t>
            </a:r>
            <a:r>
              <a:rPr lang="en-US" sz="2400" b="1" dirty="0" smtClean="0">
                <a:latin typeface="SutonnyMJ" pitchFamily="2" charset="0"/>
              </a:rPr>
              <a:t> </a:t>
            </a:r>
            <a:r>
              <a:rPr lang="en-US" sz="2400" b="1" dirty="0" err="1" smtClean="0">
                <a:latin typeface="SutonnyMJ" pitchFamily="2" charset="0"/>
              </a:rPr>
              <a:t>UvKv</a:t>
            </a:r>
            <a:endParaRPr lang="en-US" sz="2400" b="1" dirty="0">
              <a:latin typeface="SutonnyMJ" pitchFamily="2" charset="0"/>
            </a:endParaRPr>
          </a:p>
        </p:txBody>
      </p:sp>
      <p:sp>
        <p:nvSpPr>
          <p:cNvPr id="8" name="Rectangle 7"/>
          <p:cNvSpPr/>
          <p:nvPr/>
        </p:nvSpPr>
        <p:spPr>
          <a:xfrm>
            <a:off x="1174425" y="5611876"/>
            <a:ext cx="2362200" cy="8382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rgbClr val="C00000"/>
                </a:solidFill>
                <a:latin typeface="SutonnyMJ" pitchFamily="2" charset="0"/>
              </a:rPr>
              <a:t>2015-2016</a:t>
            </a:r>
            <a:endParaRPr lang="en-US" sz="4000" b="1" dirty="0">
              <a:solidFill>
                <a:srgbClr val="C00000"/>
              </a:solidFill>
              <a:latin typeface="SutonnyMJ" pitchFamily="2" charset="0"/>
            </a:endParaRPr>
          </a:p>
        </p:txBody>
      </p:sp>
      <p:sp>
        <p:nvSpPr>
          <p:cNvPr id="11" name="Rectangle 10"/>
          <p:cNvSpPr/>
          <p:nvPr/>
        </p:nvSpPr>
        <p:spPr>
          <a:xfrm>
            <a:off x="4648200" y="5618349"/>
            <a:ext cx="2362200" cy="8382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rgbClr val="C00000"/>
                </a:solidFill>
                <a:latin typeface="SutonnyMJ" pitchFamily="2" charset="0"/>
              </a:rPr>
              <a:t>2016-2017</a:t>
            </a:r>
            <a:endParaRPr lang="en-US" sz="4000" b="1" dirty="0">
              <a:solidFill>
                <a:srgbClr val="C00000"/>
              </a:solidFill>
              <a:latin typeface="SutonnyMJ" pitchFamily="2" charset="0"/>
            </a:endParaRPr>
          </a:p>
        </p:txBody>
      </p:sp>
      <p:sp>
        <p:nvSpPr>
          <p:cNvPr id="12" name="Title 1"/>
          <p:cNvSpPr txBox="1">
            <a:spLocks/>
          </p:cNvSpPr>
          <p:nvPr/>
        </p:nvSpPr>
        <p:spPr>
          <a:xfrm>
            <a:off x="583640" y="6483152"/>
            <a:ext cx="7955242" cy="374011"/>
          </a:xfrm>
          <a:prstGeom prst="rect">
            <a:avLst/>
          </a:prstGeom>
          <a:solidFill>
            <a:srgbClr val="00B050"/>
          </a:solidFill>
          <a:effectLst>
            <a:outerShdw blurRad="50800" dist="38100" dir="2700000" algn="tl" rotWithShape="0">
              <a:prstClr val="black">
                <a:alpha val="40000"/>
              </a:prstClr>
            </a:outerShdw>
          </a:effectLst>
        </p:spPr>
        <p:txBody>
          <a:bodyPr vert="horz" lIns="91440" tIns="45720" rIns="91440" bIns="45720" rtlCol="0" anchor="ctr">
            <a:noAutofit/>
          </a:bodyPr>
          <a:lstStyle>
            <a:lvl1pPr algn="r" defTabSz="914400" rtl="0" eaLnBrk="1" latinLnBrk="0" hangingPunct="1">
              <a:spcBef>
                <a:spcPct val="0"/>
              </a:spcBef>
              <a:buNone/>
              <a:defRPr sz="3600" kern="1200">
                <a:solidFill>
                  <a:srgbClr val="C00000"/>
                </a:solidFill>
                <a:latin typeface="+mj-lt"/>
                <a:ea typeface="+mj-ea"/>
                <a:cs typeface="+mj-cs"/>
              </a:defRPr>
            </a:lvl1pPr>
          </a:lstStyle>
          <a:p>
            <a:r>
              <a:rPr lang="en-US" sz="1800" dirty="0" err="1" smtClean="0">
                <a:solidFill>
                  <a:schemeClr val="bg1"/>
                </a:solidFill>
                <a:latin typeface="SutonnyMJ" pitchFamily="2" charset="0"/>
              </a:rPr>
              <a:t>Avg©W</a:t>
            </a:r>
            <a:r>
              <a:rPr lang="en-US" sz="1800" dirty="0" smtClean="0">
                <a:solidFill>
                  <a:schemeClr val="bg1"/>
                </a:solidFill>
                <a:latin typeface="SutonnyMJ" pitchFamily="2" charset="0"/>
              </a:rPr>
              <a:t> </a:t>
            </a:r>
            <a:r>
              <a:rPr lang="en-US" sz="1800" dirty="0" err="1" smtClean="0">
                <a:solidFill>
                  <a:schemeClr val="bg1"/>
                </a:solidFill>
                <a:latin typeface="SutonnyMJ" pitchFamily="2" charset="0"/>
              </a:rPr>
              <a:t>cywjk</a:t>
            </a:r>
            <a:r>
              <a:rPr lang="en-US" sz="1800" dirty="0" smtClean="0">
                <a:solidFill>
                  <a:schemeClr val="bg1"/>
                </a:solidFill>
                <a:latin typeface="SutonnyMJ" pitchFamily="2" charset="0"/>
              </a:rPr>
              <a:t> </a:t>
            </a:r>
            <a:r>
              <a:rPr lang="en-US" sz="1800" dirty="0" err="1" smtClean="0">
                <a:solidFill>
                  <a:schemeClr val="bg1"/>
                </a:solidFill>
                <a:latin typeface="SutonnyMJ" pitchFamily="2" charset="0"/>
              </a:rPr>
              <a:t>e¨vUvwjqb</a:t>
            </a:r>
            <a:r>
              <a:rPr lang="en-US" sz="1800" dirty="0" smtClean="0">
                <a:solidFill>
                  <a:schemeClr val="bg1"/>
                </a:solidFill>
                <a:latin typeface="SutonnyMJ" pitchFamily="2" charset="0"/>
              </a:rPr>
              <a:t> </a:t>
            </a:r>
            <a:r>
              <a:rPr lang="en-US" sz="1800" dirty="0" err="1" smtClean="0">
                <a:solidFill>
                  <a:schemeClr val="bg1"/>
                </a:solidFill>
                <a:latin typeface="SutonnyMJ" pitchFamily="2" charset="0"/>
              </a:rPr>
              <a:t>cvewjK</a:t>
            </a:r>
            <a:r>
              <a:rPr lang="en-US" sz="1800" dirty="0" smtClean="0">
                <a:solidFill>
                  <a:schemeClr val="bg1"/>
                </a:solidFill>
                <a:latin typeface="SutonnyMJ" pitchFamily="2" charset="0"/>
              </a:rPr>
              <a:t> ¯‹</a:t>
            </a:r>
            <a:r>
              <a:rPr lang="en-US" sz="1800" dirty="0" err="1" smtClean="0">
                <a:solidFill>
                  <a:schemeClr val="bg1"/>
                </a:solidFill>
                <a:latin typeface="SutonnyMJ" pitchFamily="2" charset="0"/>
              </a:rPr>
              <a:t>zj</a:t>
            </a:r>
            <a:r>
              <a:rPr lang="en-US" sz="1800" dirty="0" smtClean="0">
                <a:solidFill>
                  <a:schemeClr val="bg1"/>
                </a:solidFill>
                <a:latin typeface="SutonnyMJ" pitchFamily="2" charset="0"/>
              </a:rPr>
              <a:t> I </a:t>
            </a:r>
            <a:r>
              <a:rPr lang="en-US" sz="1800" dirty="0" err="1" smtClean="0">
                <a:solidFill>
                  <a:schemeClr val="bg1"/>
                </a:solidFill>
                <a:latin typeface="SutonnyMJ" pitchFamily="2" charset="0"/>
              </a:rPr>
              <a:t>K‡jR</a:t>
            </a:r>
            <a:r>
              <a:rPr lang="en-US" sz="1800" dirty="0" smtClean="0">
                <a:solidFill>
                  <a:schemeClr val="bg1"/>
                </a:solidFill>
                <a:latin typeface="SutonnyMJ" pitchFamily="2" charset="0"/>
              </a:rPr>
              <a:t> , </a:t>
            </a:r>
            <a:r>
              <a:rPr lang="en-US" sz="1800" dirty="0" err="1" smtClean="0">
                <a:solidFill>
                  <a:schemeClr val="bg1"/>
                </a:solidFill>
                <a:latin typeface="SutonnyMJ" pitchFamily="2" charset="0"/>
              </a:rPr>
              <a:t>e¸ov</a:t>
            </a:r>
            <a:r>
              <a:rPr lang="en-US" sz="1800" dirty="0" smtClean="0">
                <a:solidFill>
                  <a:schemeClr val="bg1"/>
                </a:solidFill>
                <a:latin typeface="SutonnyMJ" pitchFamily="2" charset="0"/>
              </a:rPr>
              <a:t>|</a:t>
            </a:r>
            <a:endParaRPr lang="en-US" sz="1800" dirty="0">
              <a:solidFill>
                <a:schemeClr val="bg1"/>
              </a:solidFill>
              <a:latin typeface="SutonnyMJ" pitchFamily="2" charset="0"/>
            </a:endParaRPr>
          </a:p>
        </p:txBody>
      </p:sp>
      <p:sp>
        <p:nvSpPr>
          <p:cNvPr id="14" name="Title 13"/>
          <p:cNvSpPr>
            <a:spLocks noGrp="1"/>
          </p:cNvSpPr>
          <p:nvPr>
            <p:ph type="title"/>
          </p:nvPr>
        </p:nvSpPr>
        <p:spPr>
          <a:xfrm>
            <a:off x="1447800" y="720390"/>
            <a:ext cx="6400800" cy="838200"/>
          </a:xfrm>
          <a:solidFill>
            <a:srgbClr val="008000"/>
          </a:solidFill>
          <a:scene3d>
            <a:camera prst="orthographicFront"/>
            <a:lightRig rig="threePt" dir="t"/>
          </a:scene3d>
          <a:sp3d>
            <a:bevelT w="139700" prst="cross"/>
          </a:sp3d>
        </p:spPr>
        <p:txBody>
          <a:bodyPr>
            <a:normAutofit fontScale="90000"/>
          </a:bodyPr>
          <a:lstStyle/>
          <a:p>
            <a:r>
              <a:rPr lang="en-US" b="1" dirty="0" smtClean="0">
                <a:solidFill>
                  <a:srgbClr val="C00000"/>
                </a:solidFill>
                <a:latin typeface="SutonnyMJ" pitchFamily="2" charset="0"/>
              </a:rPr>
              <a:t/>
            </a:r>
            <a:br>
              <a:rPr lang="en-US" b="1" dirty="0" smtClean="0">
                <a:solidFill>
                  <a:srgbClr val="C00000"/>
                </a:solidFill>
                <a:latin typeface="SutonnyMJ" pitchFamily="2" charset="0"/>
              </a:rPr>
            </a:br>
            <a:r>
              <a:rPr lang="en-US" sz="6000" b="1" dirty="0" err="1" smtClean="0">
                <a:latin typeface="SutonnyMJ" pitchFamily="2" charset="0"/>
              </a:rPr>
              <a:t>wbgv©Y</a:t>
            </a:r>
            <a:r>
              <a:rPr lang="en-US" sz="6000" b="1" dirty="0" smtClean="0">
                <a:latin typeface="SutonnyMJ" pitchFamily="2" charset="0"/>
              </a:rPr>
              <a:t> </a:t>
            </a:r>
            <a:r>
              <a:rPr lang="en-US" sz="3600" b="1" dirty="0" smtClean="0">
                <a:solidFill>
                  <a:srgbClr val="C00000"/>
                </a:solidFill>
                <a:latin typeface="SutonnyMJ" pitchFamily="2" charset="0"/>
              </a:rPr>
              <a:t/>
            </a:r>
            <a:br>
              <a:rPr lang="en-US" sz="3600" b="1" dirty="0" smtClean="0">
                <a:solidFill>
                  <a:srgbClr val="C00000"/>
                </a:solidFill>
                <a:latin typeface="SutonnyMJ" pitchFamily="2" charset="0"/>
              </a:rPr>
            </a:br>
            <a:endParaRPr lang="en-US" sz="3600" dirty="0"/>
          </a:p>
        </p:txBody>
      </p:sp>
    </p:spTree>
    <p:extLst>
      <p:ext uri="{BB962C8B-B14F-4D97-AF65-F5344CB8AC3E}">
        <p14:creationId xmlns:p14="http://schemas.microsoft.com/office/powerpoint/2010/main" val="30449548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5118" y="1524000"/>
            <a:ext cx="7933764" cy="4959152"/>
          </a:xfrm>
          <a:blipFill>
            <a:blip r:embed="rId2"/>
            <a:tile tx="0" ty="0" sx="100000" sy="100000" flip="none" algn="tl"/>
          </a:blipFill>
        </p:spPr>
        <p:txBody>
          <a:bodyPr/>
          <a:lstStyle/>
          <a:p>
            <a:r>
              <a:rPr lang="en-US" dirty="0" smtClean="0"/>
              <a:t>.</a:t>
            </a:r>
            <a:endParaRPr lang="en-US" dirty="0"/>
          </a:p>
        </p:txBody>
      </p:sp>
      <p:sp>
        <p:nvSpPr>
          <p:cNvPr id="4" name="Rectangle 3"/>
          <p:cNvSpPr/>
          <p:nvPr/>
        </p:nvSpPr>
        <p:spPr>
          <a:xfrm>
            <a:off x="1828800" y="4505357"/>
            <a:ext cx="914400" cy="107344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275951" y="3884865"/>
            <a:ext cx="990600" cy="1723323"/>
          </a:xfrm>
          <a:prstGeom prst="rect">
            <a:avLst/>
          </a:prstGeom>
          <a:solidFill>
            <a:schemeClr val="accent6">
              <a:lumMod val="75000"/>
            </a:schemeClr>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6" name="Rounded Rectangle 5"/>
          <p:cNvSpPr/>
          <p:nvPr/>
        </p:nvSpPr>
        <p:spPr>
          <a:xfrm>
            <a:off x="838200" y="3581401"/>
            <a:ext cx="2662566" cy="923956"/>
          </a:xfrm>
          <a:prstGeom prst="roundRect">
            <a:avLst/>
          </a:prstGeom>
          <a:blipFill>
            <a:blip r:embed="rId3"/>
            <a:tile tx="0" ty="0" sx="100000" sy="100000" flip="none" algn="tl"/>
          </a:blipFill>
        </p:spPr>
        <p:style>
          <a:lnRef idx="2">
            <a:schemeClr val="accent5"/>
          </a:lnRef>
          <a:fillRef idx="1">
            <a:schemeClr val="lt1"/>
          </a:fillRef>
          <a:effectRef idx="0">
            <a:schemeClr val="accent5"/>
          </a:effectRef>
          <a:fontRef idx="minor">
            <a:schemeClr val="dk1"/>
          </a:fontRef>
        </p:style>
        <p:txBody>
          <a:bodyPr rtlCol="0" anchor="ctr"/>
          <a:lstStyle/>
          <a:p>
            <a:pPr algn="ctr"/>
            <a:r>
              <a:rPr lang="en-US" sz="2400" b="1" dirty="0" smtClean="0">
                <a:latin typeface="SutonnyMJ" pitchFamily="2" charset="0"/>
              </a:rPr>
              <a:t>17,058 †</a:t>
            </a:r>
            <a:r>
              <a:rPr lang="en-US" sz="2400" b="1" dirty="0" err="1" smtClean="0">
                <a:latin typeface="SutonnyMJ" pitchFamily="2" charset="0"/>
              </a:rPr>
              <a:t>KvwU</a:t>
            </a:r>
            <a:r>
              <a:rPr lang="en-US" sz="2400" b="1" dirty="0" smtClean="0">
                <a:latin typeface="SutonnyMJ" pitchFamily="2" charset="0"/>
              </a:rPr>
              <a:t> </a:t>
            </a:r>
            <a:r>
              <a:rPr lang="en-US" sz="2400" b="1" dirty="0" err="1" smtClean="0">
                <a:latin typeface="SutonnyMJ" pitchFamily="2" charset="0"/>
              </a:rPr>
              <a:t>UvKv</a:t>
            </a:r>
            <a:endParaRPr lang="en-US" sz="2400" b="1" dirty="0">
              <a:latin typeface="SutonnyMJ" pitchFamily="2" charset="0"/>
            </a:endParaRPr>
          </a:p>
        </p:txBody>
      </p:sp>
      <p:sp>
        <p:nvSpPr>
          <p:cNvPr id="7" name="Rounded Rectangle 6"/>
          <p:cNvSpPr/>
          <p:nvPr/>
        </p:nvSpPr>
        <p:spPr>
          <a:xfrm>
            <a:off x="4427705" y="3029618"/>
            <a:ext cx="2762550" cy="828645"/>
          </a:xfrm>
          <a:prstGeom prst="roundRect">
            <a:avLst/>
          </a:prstGeom>
          <a:blipFill>
            <a:blip r:embed="rId4"/>
            <a:tile tx="0" ty="0" sx="100000" sy="100000" flip="none" algn="tl"/>
          </a:blip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smtClean="0">
                <a:latin typeface="SutonnyMJ" pitchFamily="2" charset="0"/>
              </a:rPr>
              <a:t>19, 318 ‡</a:t>
            </a:r>
            <a:r>
              <a:rPr lang="en-US" sz="2400" b="1" dirty="0" err="1" smtClean="0">
                <a:latin typeface="SutonnyMJ" pitchFamily="2" charset="0"/>
              </a:rPr>
              <a:t>KvwU</a:t>
            </a:r>
            <a:r>
              <a:rPr lang="en-US" sz="2400" b="1" dirty="0" smtClean="0">
                <a:latin typeface="SutonnyMJ" pitchFamily="2" charset="0"/>
              </a:rPr>
              <a:t> </a:t>
            </a:r>
            <a:r>
              <a:rPr lang="en-US" sz="2400" b="1" dirty="0" err="1" smtClean="0">
                <a:latin typeface="SutonnyMJ" pitchFamily="2" charset="0"/>
              </a:rPr>
              <a:t>UvKv</a:t>
            </a:r>
            <a:endParaRPr lang="en-US" sz="2400" b="1" dirty="0">
              <a:latin typeface="SutonnyMJ" pitchFamily="2" charset="0"/>
            </a:endParaRPr>
          </a:p>
        </p:txBody>
      </p:sp>
      <p:sp>
        <p:nvSpPr>
          <p:cNvPr id="8" name="Rectangle 7"/>
          <p:cNvSpPr/>
          <p:nvPr/>
        </p:nvSpPr>
        <p:spPr>
          <a:xfrm>
            <a:off x="1174425" y="5611876"/>
            <a:ext cx="2362200" cy="8382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rgbClr val="C00000"/>
                </a:solidFill>
                <a:latin typeface="SutonnyMJ" pitchFamily="2" charset="0"/>
              </a:rPr>
              <a:t>2015-2016</a:t>
            </a:r>
            <a:endParaRPr lang="en-US" sz="4000" b="1" dirty="0">
              <a:solidFill>
                <a:srgbClr val="C00000"/>
              </a:solidFill>
              <a:latin typeface="SutonnyMJ" pitchFamily="2" charset="0"/>
            </a:endParaRPr>
          </a:p>
        </p:txBody>
      </p:sp>
      <p:sp>
        <p:nvSpPr>
          <p:cNvPr id="11" name="Rectangle 10"/>
          <p:cNvSpPr/>
          <p:nvPr/>
        </p:nvSpPr>
        <p:spPr>
          <a:xfrm>
            <a:off x="4648200" y="5618349"/>
            <a:ext cx="2362200" cy="8382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rgbClr val="C00000"/>
                </a:solidFill>
                <a:latin typeface="SutonnyMJ" pitchFamily="2" charset="0"/>
              </a:rPr>
              <a:t>2016-2017</a:t>
            </a:r>
            <a:endParaRPr lang="en-US" sz="4000" b="1" dirty="0">
              <a:solidFill>
                <a:srgbClr val="C00000"/>
              </a:solidFill>
              <a:latin typeface="SutonnyMJ" pitchFamily="2" charset="0"/>
            </a:endParaRPr>
          </a:p>
        </p:txBody>
      </p:sp>
      <p:sp>
        <p:nvSpPr>
          <p:cNvPr id="12" name="Title 1"/>
          <p:cNvSpPr txBox="1">
            <a:spLocks/>
          </p:cNvSpPr>
          <p:nvPr/>
        </p:nvSpPr>
        <p:spPr>
          <a:xfrm>
            <a:off x="583640" y="6483152"/>
            <a:ext cx="7955242" cy="374011"/>
          </a:xfrm>
          <a:prstGeom prst="rect">
            <a:avLst/>
          </a:prstGeom>
          <a:solidFill>
            <a:srgbClr val="00B050"/>
          </a:solidFill>
          <a:effectLst>
            <a:outerShdw blurRad="50800" dist="38100" dir="2700000" algn="tl" rotWithShape="0">
              <a:prstClr val="black">
                <a:alpha val="40000"/>
              </a:prstClr>
            </a:outerShdw>
          </a:effectLst>
        </p:spPr>
        <p:txBody>
          <a:bodyPr vert="horz" lIns="91440" tIns="45720" rIns="91440" bIns="45720" rtlCol="0" anchor="ctr">
            <a:noAutofit/>
          </a:bodyPr>
          <a:lstStyle>
            <a:lvl1pPr algn="r" defTabSz="914400" rtl="0" eaLnBrk="1" latinLnBrk="0" hangingPunct="1">
              <a:spcBef>
                <a:spcPct val="0"/>
              </a:spcBef>
              <a:buNone/>
              <a:defRPr sz="3600" kern="1200">
                <a:solidFill>
                  <a:srgbClr val="C00000"/>
                </a:solidFill>
                <a:latin typeface="+mj-lt"/>
                <a:ea typeface="+mj-ea"/>
                <a:cs typeface="+mj-cs"/>
              </a:defRPr>
            </a:lvl1pPr>
          </a:lstStyle>
          <a:p>
            <a:r>
              <a:rPr lang="en-US" sz="1800" dirty="0" err="1" smtClean="0">
                <a:solidFill>
                  <a:schemeClr val="bg1"/>
                </a:solidFill>
                <a:latin typeface="SutonnyMJ" pitchFamily="2" charset="0"/>
              </a:rPr>
              <a:t>Avg©W</a:t>
            </a:r>
            <a:r>
              <a:rPr lang="en-US" sz="1800" dirty="0" smtClean="0">
                <a:solidFill>
                  <a:schemeClr val="bg1"/>
                </a:solidFill>
                <a:latin typeface="SutonnyMJ" pitchFamily="2" charset="0"/>
              </a:rPr>
              <a:t> </a:t>
            </a:r>
            <a:r>
              <a:rPr lang="en-US" sz="1800" dirty="0" err="1" smtClean="0">
                <a:solidFill>
                  <a:schemeClr val="bg1"/>
                </a:solidFill>
                <a:latin typeface="SutonnyMJ" pitchFamily="2" charset="0"/>
              </a:rPr>
              <a:t>cywjk</a:t>
            </a:r>
            <a:r>
              <a:rPr lang="en-US" sz="1800" dirty="0" smtClean="0">
                <a:solidFill>
                  <a:schemeClr val="bg1"/>
                </a:solidFill>
                <a:latin typeface="SutonnyMJ" pitchFamily="2" charset="0"/>
              </a:rPr>
              <a:t> </a:t>
            </a:r>
            <a:r>
              <a:rPr lang="en-US" sz="1800" dirty="0" err="1" smtClean="0">
                <a:solidFill>
                  <a:schemeClr val="bg1"/>
                </a:solidFill>
                <a:latin typeface="SutonnyMJ" pitchFamily="2" charset="0"/>
              </a:rPr>
              <a:t>e¨vUvwjqb</a:t>
            </a:r>
            <a:r>
              <a:rPr lang="en-US" sz="1800" dirty="0" smtClean="0">
                <a:solidFill>
                  <a:schemeClr val="bg1"/>
                </a:solidFill>
                <a:latin typeface="SutonnyMJ" pitchFamily="2" charset="0"/>
              </a:rPr>
              <a:t> </a:t>
            </a:r>
            <a:r>
              <a:rPr lang="en-US" sz="1800" dirty="0" err="1" smtClean="0">
                <a:solidFill>
                  <a:schemeClr val="bg1"/>
                </a:solidFill>
                <a:latin typeface="SutonnyMJ" pitchFamily="2" charset="0"/>
              </a:rPr>
              <a:t>cvewjK</a:t>
            </a:r>
            <a:r>
              <a:rPr lang="en-US" sz="1800" dirty="0" smtClean="0">
                <a:solidFill>
                  <a:schemeClr val="bg1"/>
                </a:solidFill>
                <a:latin typeface="SutonnyMJ" pitchFamily="2" charset="0"/>
              </a:rPr>
              <a:t> ¯‹</a:t>
            </a:r>
            <a:r>
              <a:rPr lang="en-US" sz="1800" dirty="0" err="1" smtClean="0">
                <a:solidFill>
                  <a:schemeClr val="bg1"/>
                </a:solidFill>
                <a:latin typeface="SutonnyMJ" pitchFamily="2" charset="0"/>
              </a:rPr>
              <a:t>zj</a:t>
            </a:r>
            <a:r>
              <a:rPr lang="en-US" sz="1800" dirty="0" smtClean="0">
                <a:solidFill>
                  <a:schemeClr val="bg1"/>
                </a:solidFill>
                <a:latin typeface="SutonnyMJ" pitchFamily="2" charset="0"/>
              </a:rPr>
              <a:t> I </a:t>
            </a:r>
            <a:r>
              <a:rPr lang="en-US" sz="1800" dirty="0" err="1" smtClean="0">
                <a:solidFill>
                  <a:schemeClr val="bg1"/>
                </a:solidFill>
                <a:latin typeface="SutonnyMJ" pitchFamily="2" charset="0"/>
              </a:rPr>
              <a:t>K‡jR</a:t>
            </a:r>
            <a:r>
              <a:rPr lang="en-US" sz="1800" dirty="0" smtClean="0">
                <a:solidFill>
                  <a:schemeClr val="bg1"/>
                </a:solidFill>
                <a:latin typeface="SutonnyMJ" pitchFamily="2" charset="0"/>
              </a:rPr>
              <a:t> , </a:t>
            </a:r>
            <a:r>
              <a:rPr lang="en-US" sz="1800" dirty="0" err="1" smtClean="0">
                <a:solidFill>
                  <a:schemeClr val="bg1"/>
                </a:solidFill>
                <a:latin typeface="SutonnyMJ" pitchFamily="2" charset="0"/>
              </a:rPr>
              <a:t>e¸ov</a:t>
            </a:r>
            <a:r>
              <a:rPr lang="en-US" sz="1800" dirty="0" smtClean="0">
                <a:solidFill>
                  <a:schemeClr val="bg1"/>
                </a:solidFill>
                <a:latin typeface="SutonnyMJ" pitchFamily="2" charset="0"/>
              </a:rPr>
              <a:t>|</a:t>
            </a:r>
            <a:endParaRPr lang="en-US" sz="1800" dirty="0">
              <a:solidFill>
                <a:schemeClr val="bg1"/>
              </a:solidFill>
              <a:latin typeface="SutonnyMJ" pitchFamily="2" charset="0"/>
            </a:endParaRPr>
          </a:p>
        </p:txBody>
      </p:sp>
      <p:sp>
        <p:nvSpPr>
          <p:cNvPr id="14" name="Title 13"/>
          <p:cNvSpPr>
            <a:spLocks noGrp="1"/>
          </p:cNvSpPr>
          <p:nvPr>
            <p:ph type="title"/>
          </p:nvPr>
        </p:nvSpPr>
        <p:spPr>
          <a:xfrm>
            <a:off x="1447800" y="720390"/>
            <a:ext cx="6400800" cy="838200"/>
          </a:xfrm>
          <a:solidFill>
            <a:srgbClr val="008000"/>
          </a:solidFill>
          <a:scene3d>
            <a:camera prst="orthographicFront"/>
            <a:lightRig rig="threePt" dir="t"/>
          </a:scene3d>
          <a:sp3d>
            <a:bevelT w="139700" prst="cross"/>
          </a:sp3d>
        </p:spPr>
        <p:txBody>
          <a:bodyPr>
            <a:normAutofit fontScale="90000"/>
          </a:bodyPr>
          <a:lstStyle/>
          <a:p>
            <a:r>
              <a:rPr lang="en-US" b="1" dirty="0" smtClean="0">
                <a:solidFill>
                  <a:srgbClr val="C00000"/>
                </a:solidFill>
                <a:latin typeface="SutonnyMJ" pitchFamily="2" charset="0"/>
              </a:rPr>
              <a:t/>
            </a:r>
            <a:br>
              <a:rPr lang="en-US" b="1" dirty="0" smtClean="0">
                <a:solidFill>
                  <a:srgbClr val="C00000"/>
                </a:solidFill>
                <a:latin typeface="SutonnyMJ" pitchFamily="2" charset="0"/>
              </a:rPr>
            </a:br>
            <a:r>
              <a:rPr lang="en-US" sz="6000" b="1" dirty="0" smtClean="0">
                <a:latin typeface="SutonnyMJ" pitchFamily="2" charset="0"/>
              </a:rPr>
              <a:t>‡</a:t>
            </a:r>
            <a:r>
              <a:rPr lang="en-US" sz="6000" b="1" dirty="0" err="1" smtClean="0">
                <a:latin typeface="SutonnyMJ" pitchFamily="2" charset="0"/>
              </a:rPr>
              <a:t>nv‡Uj</a:t>
            </a:r>
            <a:r>
              <a:rPr lang="en-US" sz="6000" b="1" dirty="0">
                <a:latin typeface="SutonnyMJ" pitchFamily="2" charset="0"/>
              </a:rPr>
              <a:t> </a:t>
            </a:r>
            <a:r>
              <a:rPr lang="en-US" sz="6000" b="1" dirty="0" smtClean="0">
                <a:latin typeface="SutonnyMJ" pitchFamily="2" charset="0"/>
              </a:rPr>
              <a:t>I †</a:t>
            </a:r>
            <a:r>
              <a:rPr lang="en-US" sz="6000" b="1" dirty="0" err="1" smtClean="0">
                <a:latin typeface="SutonnyMJ" pitchFamily="2" charset="0"/>
              </a:rPr>
              <a:t>i</a:t>
            </a:r>
            <a:r>
              <a:rPr lang="en-US" sz="6000" b="1" dirty="0" smtClean="0">
                <a:latin typeface="SutonnyMJ" pitchFamily="2" charset="0"/>
              </a:rPr>
              <a:t>‡¯</a:t>
            </a:r>
            <a:r>
              <a:rPr lang="en-US" sz="6000" b="1" dirty="0" err="1" smtClean="0">
                <a:latin typeface="SutonnyMJ" pitchFamily="2" charset="0"/>
              </a:rPr>
              <a:t>Ívivu</a:t>
            </a:r>
            <a:r>
              <a:rPr lang="en-US" sz="6000" b="1" dirty="0" smtClean="0">
                <a:latin typeface="SutonnyMJ" pitchFamily="2" charset="0"/>
              </a:rPr>
              <a:t> </a:t>
            </a:r>
            <a:r>
              <a:rPr lang="en-US" sz="3600" b="1" dirty="0" smtClean="0">
                <a:solidFill>
                  <a:srgbClr val="C00000"/>
                </a:solidFill>
                <a:latin typeface="SutonnyMJ" pitchFamily="2" charset="0"/>
              </a:rPr>
              <a:t/>
            </a:r>
            <a:br>
              <a:rPr lang="en-US" sz="3600" b="1" dirty="0" smtClean="0">
                <a:solidFill>
                  <a:srgbClr val="C00000"/>
                </a:solidFill>
                <a:latin typeface="SutonnyMJ" pitchFamily="2" charset="0"/>
              </a:rPr>
            </a:br>
            <a:endParaRPr lang="en-US" sz="3600" dirty="0"/>
          </a:p>
        </p:txBody>
      </p:sp>
    </p:spTree>
    <p:extLst>
      <p:ext uri="{BB962C8B-B14F-4D97-AF65-F5344CB8AC3E}">
        <p14:creationId xmlns:p14="http://schemas.microsoft.com/office/powerpoint/2010/main" val="19423414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02725" y="5181600"/>
            <a:ext cx="7934325" cy="1477328"/>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txBody>
          <a:bodyPr wrap="square" rtlCol="0">
            <a:spAutoFit/>
          </a:bodyPr>
          <a:lstStyle/>
          <a:p>
            <a:endParaRPr lang="en-US" dirty="0"/>
          </a:p>
          <a:p>
            <a:endParaRPr lang="en-US" dirty="0" smtClean="0"/>
          </a:p>
          <a:p>
            <a:endParaRPr lang="en-US" dirty="0"/>
          </a:p>
          <a:p>
            <a:endParaRPr lang="en-US" dirty="0" smtClean="0"/>
          </a:p>
          <a:p>
            <a:endParaRPr lang="en-US" dirty="0"/>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7885" y="1676400"/>
            <a:ext cx="7904004" cy="4038600"/>
          </a:xfrm>
        </p:spPr>
      </p:pic>
      <p:sp>
        <p:nvSpPr>
          <p:cNvPr id="7" name="Title 1"/>
          <p:cNvSpPr txBox="1">
            <a:spLocks/>
          </p:cNvSpPr>
          <p:nvPr/>
        </p:nvSpPr>
        <p:spPr>
          <a:xfrm>
            <a:off x="617885" y="6483988"/>
            <a:ext cx="8068915" cy="374011"/>
          </a:xfrm>
          <a:prstGeom prst="rect">
            <a:avLst/>
          </a:prstGeom>
          <a:solidFill>
            <a:srgbClr val="00B050"/>
          </a:solidFill>
          <a:effectLst>
            <a:outerShdw blurRad="50800" dist="38100" dir="2700000" algn="tl" rotWithShape="0">
              <a:prstClr val="black">
                <a:alpha val="40000"/>
              </a:prstClr>
            </a:outerShdw>
          </a:effectLst>
        </p:spPr>
        <p:txBody>
          <a:bodyPr vert="horz" lIns="91440" tIns="45720" rIns="91440" bIns="45720" rtlCol="0" anchor="ctr">
            <a:noAutofit/>
          </a:bodyPr>
          <a:lstStyle>
            <a:lvl1pPr algn="r" defTabSz="914400" rtl="0" eaLnBrk="1" latinLnBrk="0" hangingPunct="1">
              <a:spcBef>
                <a:spcPct val="0"/>
              </a:spcBef>
              <a:buNone/>
              <a:defRPr sz="3600" kern="1200">
                <a:solidFill>
                  <a:srgbClr val="C00000"/>
                </a:solidFill>
                <a:latin typeface="+mj-lt"/>
                <a:ea typeface="+mj-ea"/>
                <a:cs typeface="+mj-cs"/>
              </a:defRPr>
            </a:lvl1pPr>
          </a:lstStyle>
          <a:p>
            <a:r>
              <a:rPr lang="en-US" sz="1800" dirty="0" err="1" smtClean="0">
                <a:solidFill>
                  <a:schemeClr val="bg1"/>
                </a:solidFill>
                <a:latin typeface="SutonnyMJ" pitchFamily="2" charset="0"/>
              </a:rPr>
              <a:t>Avg©W</a:t>
            </a:r>
            <a:r>
              <a:rPr lang="en-US" sz="1800" dirty="0" smtClean="0">
                <a:solidFill>
                  <a:schemeClr val="bg1"/>
                </a:solidFill>
                <a:latin typeface="SutonnyMJ" pitchFamily="2" charset="0"/>
              </a:rPr>
              <a:t> </a:t>
            </a:r>
            <a:r>
              <a:rPr lang="en-US" sz="1800" dirty="0" err="1" smtClean="0">
                <a:solidFill>
                  <a:schemeClr val="bg1"/>
                </a:solidFill>
                <a:latin typeface="SutonnyMJ" pitchFamily="2" charset="0"/>
              </a:rPr>
              <a:t>cywjk</a:t>
            </a:r>
            <a:r>
              <a:rPr lang="en-US" sz="1800" dirty="0" smtClean="0">
                <a:solidFill>
                  <a:schemeClr val="bg1"/>
                </a:solidFill>
                <a:latin typeface="SutonnyMJ" pitchFamily="2" charset="0"/>
              </a:rPr>
              <a:t> </a:t>
            </a:r>
            <a:r>
              <a:rPr lang="en-US" sz="1800" dirty="0" err="1" smtClean="0">
                <a:solidFill>
                  <a:schemeClr val="bg1"/>
                </a:solidFill>
                <a:latin typeface="SutonnyMJ" pitchFamily="2" charset="0"/>
              </a:rPr>
              <a:t>e¨vUvwjqb</a:t>
            </a:r>
            <a:r>
              <a:rPr lang="en-US" sz="1800" dirty="0" smtClean="0">
                <a:solidFill>
                  <a:schemeClr val="bg1"/>
                </a:solidFill>
                <a:latin typeface="SutonnyMJ" pitchFamily="2" charset="0"/>
              </a:rPr>
              <a:t> </a:t>
            </a:r>
            <a:r>
              <a:rPr lang="en-US" sz="1800" dirty="0" err="1" smtClean="0">
                <a:solidFill>
                  <a:schemeClr val="bg1"/>
                </a:solidFill>
                <a:latin typeface="SutonnyMJ" pitchFamily="2" charset="0"/>
              </a:rPr>
              <a:t>cvewjK</a:t>
            </a:r>
            <a:r>
              <a:rPr lang="en-US" sz="1800" dirty="0" smtClean="0">
                <a:solidFill>
                  <a:schemeClr val="bg1"/>
                </a:solidFill>
                <a:latin typeface="SutonnyMJ" pitchFamily="2" charset="0"/>
              </a:rPr>
              <a:t> ¯‹</a:t>
            </a:r>
            <a:r>
              <a:rPr lang="en-US" sz="1800" dirty="0" err="1" smtClean="0">
                <a:solidFill>
                  <a:schemeClr val="bg1"/>
                </a:solidFill>
                <a:latin typeface="SutonnyMJ" pitchFamily="2" charset="0"/>
              </a:rPr>
              <a:t>zj</a:t>
            </a:r>
            <a:r>
              <a:rPr lang="en-US" sz="1800" dirty="0" smtClean="0">
                <a:solidFill>
                  <a:schemeClr val="bg1"/>
                </a:solidFill>
                <a:latin typeface="SutonnyMJ" pitchFamily="2" charset="0"/>
              </a:rPr>
              <a:t> I </a:t>
            </a:r>
            <a:r>
              <a:rPr lang="en-US" sz="1800" dirty="0" err="1" smtClean="0">
                <a:solidFill>
                  <a:schemeClr val="bg1"/>
                </a:solidFill>
                <a:latin typeface="SutonnyMJ" pitchFamily="2" charset="0"/>
              </a:rPr>
              <a:t>K‡jR</a:t>
            </a:r>
            <a:r>
              <a:rPr lang="en-US" sz="1800" dirty="0" smtClean="0">
                <a:solidFill>
                  <a:schemeClr val="bg1"/>
                </a:solidFill>
                <a:latin typeface="SutonnyMJ" pitchFamily="2" charset="0"/>
              </a:rPr>
              <a:t> , </a:t>
            </a:r>
            <a:r>
              <a:rPr lang="en-US" sz="1800" dirty="0" err="1" smtClean="0">
                <a:solidFill>
                  <a:schemeClr val="bg1"/>
                </a:solidFill>
                <a:latin typeface="SutonnyMJ" pitchFamily="2" charset="0"/>
              </a:rPr>
              <a:t>e¸ov</a:t>
            </a:r>
            <a:r>
              <a:rPr lang="en-US" sz="1800" dirty="0" smtClean="0">
                <a:solidFill>
                  <a:schemeClr val="bg1"/>
                </a:solidFill>
                <a:latin typeface="SutonnyMJ" pitchFamily="2" charset="0"/>
              </a:rPr>
              <a:t>|</a:t>
            </a:r>
            <a:endParaRPr lang="en-US" sz="1800" dirty="0">
              <a:solidFill>
                <a:schemeClr val="bg1"/>
              </a:solidFill>
              <a:latin typeface="SutonnyMJ" pitchFamily="2" charset="0"/>
            </a:endParaRPr>
          </a:p>
        </p:txBody>
      </p:sp>
      <p:sp>
        <p:nvSpPr>
          <p:cNvPr id="4" name="TextBox 3"/>
          <p:cNvSpPr txBox="1"/>
          <p:nvPr/>
        </p:nvSpPr>
        <p:spPr>
          <a:xfrm>
            <a:off x="1066800" y="717063"/>
            <a:ext cx="2438400" cy="1107996"/>
          </a:xfrm>
          <a:prstGeom prst="rect">
            <a:avLst/>
          </a:prstGeom>
          <a:noFill/>
        </p:spPr>
        <p:txBody>
          <a:bodyPr wrap="square" rtlCol="0">
            <a:spAutoFit/>
          </a:bodyPr>
          <a:lstStyle/>
          <a:p>
            <a:pPr algn="ctr"/>
            <a:r>
              <a:rPr lang="en-US" sz="6600" b="1" dirty="0" err="1" smtClean="0">
                <a:solidFill>
                  <a:schemeClr val="bg1"/>
                </a:solidFill>
                <a:latin typeface="SutonnyMJ" pitchFamily="2" charset="0"/>
              </a:rPr>
              <a:t>cwiwPwZ</a:t>
            </a:r>
            <a:endParaRPr lang="en-US" sz="6600" b="1" dirty="0">
              <a:solidFill>
                <a:schemeClr val="bg1"/>
              </a:solidFill>
              <a:latin typeface="SutonnyMJ" pitchFamily="2" charset="0"/>
            </a:endParaRPr>
          </a:p>
        </p:txBody>
      </p:sp>
    </p:spTree>
    <p:extLst>
      <p:ext uri="{BB962C8B-B14F-4D97-AF65-F5344CB8AC3E}">
        <p14:creationId xmlns:p14="http://schemas.microsoft.com/office/powerpoint/2010/main" val="15416581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457200" y="6483152"/>
            <a:ext cx="8229600" cy="374011"/>
          </a:xfrm>
          <a:prstGeom prst="rect">
            <a:avLst/>
          </a:prstGeom>
          <a:solidFill>
            <a:srgbClr val="00B050"/>
          </a:solidFill>
          <a:effectLst>
            <a:outerShdw blurRad="50800" dist="38100" dir="2700000" algn="tl" rotWithShape="0">
              <a:prstClr val="black">
                <a:alpha val="40000"/>
              </a:prstClr>
            </a:outerShdw>
          </a:effectLst>
        </p:spPr>
        <p:txBody>
          <a:bodyPr vert="horz" lIns="91440" tIns="45720" rIns="91440" bIns="45720" rtlCol="0" anchor="ctr">
            <a:noAutofit/>
          </a:bodyPr>
          <a:lstStyle>
            <a:lvl1pPr algn="r" defTabSz="914400" rtl="0" eaLnBrk="1" latinLnBrk="0" hangingPunct="1">
              <a:spcBef>
                <a:spcPct val="0"/>
              </a:spcBef>
              <a:buNone/>
              <a:defRPr sz="3600" kern="1200">
                <a:solidFill>
                  <a:srgbClr val="C00000"/>
                </a:solidFill>
                <a:latin typeface="+mj-lt"/>
                <a:ea typeface="+mj-ea"/>
                <a:cs typeface="+mj-cs"/>
              </a:defRPr>
            </a:lvl1pPr>
          </a:lstStyle>
          <a:p>
            <a:r>
              <a:rPr lang="en-US" sz="1800" dirty="0" err="1" smtClean="0">
                <a:solidFill>
                  <a:schemeClr val="bg1"/>
                </a:solidFill>
                <a:latin typeface="SutonnyMJ" pitchFamily="2" charset="0"/>
              </a:rPr>
              <a:t>Avg©W</a:t>
            </a:r>
            <a:r>
              <a:rPr lang="en-US" sz="1800" dirty="0" smtClean="0">
                <a:solidFill>
                  <a:schemeClr val="bg1"/>
                </a:solidFill>
                <a:latin typeface="SutonnyMJ" pitchFamily="2" charset="0"/>
              </a:rPr>
              <a:t> </a:t>
            </a:r>
            <a:r>
              <a:rPr lang="en-US" sz="1800" dirty="0" err="1" smtClean="0">
                <a:solidFill>
                  <a:schemeClr val="bg1"/>
                </a:solidFill>
                <a:latin typeface="SutonnyMJ" pitchFamily="2" charset="0"/>
              </a:rPr>
              <a:t>cywjk</a:t>
            </a:r>
            <a:r>
              <a:rPr lang="en-US" sz="1800" dirty="0" smtClean="0">
                <a:solidFill>
                  <a:schemeClr val="bg1"/>
                </a:solidFill>
                <a:latin typeface="SutonnyMJ" pitchFamily="2" charset="0"/>
              </a:rPr>
              <a:t> </a:t>
            </a:r>
            <a:r>
              <a:rPr lang="en-US" sz="1800" dirty="0" err="1" smtClean="0">
                <a:solidFill>
                  <a:schemeClr val="bg1"/>
                </a:solidFill>
                <a:latin typeface="SutonnyMJ" pitchFamily="2" charset="0"/>
              </a:rPr>
              <a:t>e¨vUvwjqb</a:t>
            </a:r>
            <a:r>
              <a:rPr lang="en-US" sz="1800" dirty="0" smtClean="0">
                <a:solidFill>
                  <a:schemeClr val="bg1"/>
                </a:solidFill>
                <a:latin typeface="SutonnyMJ" pitchFamily="2" charset="0"/>
              </a:rPr>
              <a:t> </a:t>
            </a:r>
            <a:r>
              <a:rPr lang="en-US" sz="1800" dirty="0" err="1" smtClean="0">
                <a:solidFill>
                  <a:schemeClr val="bg1"/>
                </a:solidFill>
                <a:latin typeface="SutonnyMJ" pitchFamily="2" charset="0"/>
              </a:rPr>
              <a:t>cvewjK</a:t>
            </a:r>
            <a:r>
              <a:rPr lang="en-US" sz="1800" dirty="0" smtClean="0">
                <a:solidFill>
                  <a:schemeClr val="bg1"/>
                </a:solidFill>
                <a:latin typeface="SutonnyMJ" pitchFamily="2" charset="0"/>
              </a:rPr>
              <a:t> ¯‹</a:t>
            </a:r>
            <a:r>
              <a:rPr lang="en-US" sz="1800" dirty="0" err="1" smtClean="0">
                <a:solidFill>
                  <a:schemeClr val="bg1"/>
                </a:solidFill>
                <a:latin typeface="SutonnyMJ" pitchFamily="2" charset="0"/>
              </a:rPr>
              <a:t>zj</a:t>
            </a:r>
            <a:r>
              <a:rPr lang="en-US" sz="1800" dirty="0" smtClean="0">
                <a:solidFill>
                  <a:schemeClr val="bg1"/>
                </a:solidFill>
                <a:latin typeface="SutonnyMJ" pitchFamily="2" charset="0"/>
              </a:rPr>
              <a:t> I </a:t>
            </a:r>
            <a:r>
              <a:rPr lang="en-US" sz="1800" dirty="0" err="1" smtClean="0">
                <a:solidFill>
                  <a:schemeClr val="bg1"/>
                </a:solidFill>
                <a:latin typeface="SutonnyMJ" pitchFamily="2" charset="0"/>
              </a:rPr>
              <a:t>K‡jR</a:t>
            </a:r>
            <a:r>
              <a:rPr lang="en-US" sz="1800" dirty="0" smtClean="0">
                <a:solidFill>
                  <a:schemeClr val="bg1"/>
                </a:solidFill>
                <a:latin typeface="SutonnyMJ" pitchFamily="2" charset="0"/>
              </a:rPr>
              <a:t> , </a:t>
            </a:r>
            <a:r>
              <a:rPr lang="en-US" sz="1800" dirty="0" err="1" smtClean="0">
                <a:solidFill>
                  <a:schemeClr val="bg1"/>
                </a:solidFill>
                <a:latin typeface="SutonnyMJ" pitchFamily="2" charset="0"/>
              </a:rPr>
              <a:t>e¸ov</a:t>
            </a:r>
            <a:r>
              <a:rPr lang="en-US" sz="1800" dirty="0" smtClean="0">
                <a:solidFill>
                  <a:schemeClr val="bg1"/>
                </a:solidFill>
                <a:latin typeface="SutonnyMJ" pitchFamily="2" charset="0"/>
              </a:rPr>
              <a:t>|</a:t>
            </a:r>
            <a:endParaRPr lang="en-US" sz="1800" dirty="0">
              <a:solidFill>
                <a:schemeClr val="bg1"/>
              </a:solidFill>
              <a:latin typeface="SutonnyMJ" pitchFamily="2" charset="0"/>
            </a:endParaRPr>
          </a:p>
        </p:txBody>
      </p:sp>
      <p:sp>
        <p:nvSpPr>
          <p:cNvPr id="14" name="Title 13"/>
          <p:cNvSpPr>
            <a:spLocks noGrp="1"/>
          </p:cNvSpPr>
          <p:nvPr>
            <p:ph type="title"/>
          </p:nvPr>
        </p:nvSpPr>
        <p:spPr>
          <a:xfrm>
            <a:off x="457200" y="720390"/>
            <a:ext cx="8229599" cy="838200"/>
          </a:xfrm>
          <a:solidFill>
            <a:srgbClr val="008000"/>
          </a:solidFill>
          <a:scene3d>
            <a:camera prst="orthographicFront"/>
            <a:lightRig rig="threePt" dir="t"/>
          </a:scene3d>
          <a:sp3d>
            <a:bevelT w="139700" prst="cross"/>
          </a:sp3d>
        </p:spPr>
        <p:txBody>
          <a:bodyPr>
            <a:normAutofit fontScale="90000"/>
          </a:bodyPr>
          <a:lstStyle/>
          <a:p>
            <a:r>
              <a:rPr lang="en-US" b="1" dirty="0" smtClean="0">
                <a:solidFill>
                  <a:srgbClr val="C00000"/>
                </a:solidFill>
                <a:latin typeface="SutonnyMJ" pitchFamily="2" charset="0"/>
              </a:rPr>
              <a:t/>
            </a:r>
            <a:br>
              <a:rPr lang="en-US" b="1" dirty="0" smtClean="0">
                <a:solidFill>
                  <a:srgbClr val="C00000"/>
                </a:solidFill>
                <a:latin typeface="SutonnyMJ" pitchFamily="2" charset="0"/>
              </a:rPr>
            </a:br>
            <a:r>
              <a:rPr lang="en-US" sz="3600" b="1" dirty="0" err="1" smtClean="0">
                <a:latin typeface="SutonnyMJ" pitchFamily="2" charset="0"/>
              </a:rPr>
              <a:t>cwienY</a:t>
            </a:r>
            <a:r>
              <a:rPr lang="en-US" sz="3600" b="1" dirty="0" smtClean="0">
                <a:latin typeface="SutonnyMJ" pitchFamily="2" charset="0"/>
              </a:rPr>
              <a:t>, </a:t>
            </a:r>
            <a:r>
              <a:rPr lang="en-US" sz="3600" b="1" dirty="0" err="1" smtClean="0">
                <a:latin typeface="SutonnyMJ" pitchFamily="2" charset="0"/>
              </a:rPr>
              <a:t>msiÿY</a:t>
            </a:r>
            <a:r>
              <a:rPr lang="en-US" sz="3600" b="1" dirty="0" smtClean="0">
                <a:latin typeface="SutonnyMJ" pitchFamily="2" charset="0"/>
              </a:rPr>
              <a:t> I †</a:t>
            </a:r>
            <a:r>
              <a:rPr lang="en-US" sz="3600" b="1" dirty="0" err="1" smtClean="0">
                <a:latin typeface="SutonnyMJ" pitchFamily="2" charset="0"/>
              </a:rPr>
              <a:t>hvMv‡hvM</a:t>
            </a:r>
            <a:r>
              <a:rPr lang="en-US" sz="3600" b="1" dirty="0" smtClean="0">
                <a:latin typeface="SutonnyMJ" pitchFamily="2" charset="0"/>
              </a:rPr>
              <a:t> I </a:t>
            </a:r>
            <a:r>
              <a:rPr lang="en-US" sz="3600" b="1" dirty="0" err="1" smtClean="0">
                <a:latin typeface="SutonnyMJ" pitchFamily="2" charset="0"/>
              </a:rPr>
              <a:t>Avw</a:t>
            </a:r>
            <a:r>
              <a:rPr lang="en-US" sz="3600" b="1" dirty="0" smtClean="0">
                <a:latin typeface="SutonnyMJ" pitchFamily="2" charset="0"/>
              </a:rPr>
              <a:t>_©K </a:t>
            </a:r>
            <a:r>
              <a:rPr lang="en-US" sz="3600" b="1" dirty="0" err="1" smtClean="0">
                <a:latin typeface="SutonnyMJ" pitchFamily="2" charset="0"/>
              </a:rPr>
              <a:t>cÖvwZôvwbK</a:t>
            </a:r>
            <a:r>
              <a:rPr lang="en-US" sz="3600" b="1" dirty="0">
                <a:latin typeface="SutonnyMJ" pitchFamily="2" charset="0"/>
              </a:rPr>
              <a:t> </a:t>
            </a:r>
            <a:r>
              <a:rPr lang="en-US" sz="3600" b="1" dirty="0" smtClean="0">
                <a:latin typeface="SutonnyMJ" pitchFamily="2" charset="0"/>
              </a:rPr>
              <a:t>†</a:t>
            </a:r>
            <a:r>
              <a:rPr lang="en-US" sz="3600" b="1" dirty="0" err="1" smtClean="0">
                <a:latin typeface="SutonnyMJ" pitchFamily="2" charset="0"/>
              </a:rPr>
              <a:t>mev</a:t>
            </a:r>
            <a:r>
              <a:rPr lang="en-US" sz="1800" b="1" dirty="0" smtClean="0">
                <a:solidFill>
                  <a:srgbClr val="C00000"/>
                </a:solidFill>
                <a:latin typeface="SutonnyMJ" pitchFamily="2" charset="0"/>
              </a:rPr>
              <a:t/>
            </a:r>
            <a:br>
              <a:rPr lang="en-US" sz="1800" b="1" dirty="0" smtClean="0">
                <a:solidFill>
                  <a:srgbClr val="C00000"/>
                </a:solidFill>
                <a:latin typeface="SutonnyMJ" pitchFamily="2" charset="0"/>
              </a:rPr>
            </a:br>
            <a:endParaRPr lang="en-US" sz="1800" dirty="0"/>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558590"/>
            <a:ext cx="8229600" cy="4924562"/>
          </a:xfrm>
        </p:spPr>
      </p:pic>
    </p:spTree>
    <p:extLst>
      <p:ext uri="{BB962C8B-B14F-4D97-AF65-F5344CB8AC3E}">
        <p14:creationId xmlns:p14="http://schemas.microsoft.com/office/powerpoint/2010/main" val="23773387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5118" y="1524000"/>
            <a:ext cx="7933764" cy="4959152"/>
          </a:xfrm>
          <a:blipFill>
            <a:blip r:embed="rId2"/>
            <a:tile tx="0" ty="0" sx="100000" sy="100000" flip="none" algn="tl"/>
          </a:blipFill>
        </p:spPr>
        <p:txBody>
          <a:bodyPr/>
          <a:lstStyle/>
          <a:p>
            <a:r>
              <a:rPr lang="en-US" dirty="0" smtClean="0"/>
              <a:t>.</a:t>
            </a:r>
            <a:endParaRPr lang="en-US" dirty="0"/>
          </a:p>
        </p:txBody>
      </p:sp>
      <p:sp>
        <p:nvSpPr>
          <p:cNvPr id="4" name="Rectangle 3"/>
          <p:cNvSpPr/>
          <p:nvPr/>
        </p:nvSpPr>
        <p:spPr>
          <a:xfrm>
            <a:off x="1828800" y="4505357"/>
            <a:ext cx="914400" cy="107344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275951" y="3884865"/>
            <a:ext cx="990600" cy="1723323"/>
          </a:xfrm>
          <a:prstGeom prst="rect">
            <a:avLst/>
          </a:prstGeom>
          <a:solidFill>
            <a:schemeClr val="accent6">
              <a:lumMod val="75000"/>
            </a:schemeClr>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6" name="Rounded Rectangle 5"/>
          <p:cNvSpPr/>
          <p:nvPr/>
        </p:nvSpPr>
        <p:spPr>
          <a:xfrm>
            <a:off x="838200" y="3581401"/>
            <a:ext cx="2662566" cy="923956"/>
          </a:xfrm>
          <a:prstGeom prst="roundRect">
            <a:avLst/>
          </a:prstGeom>
          <a:blipFill>
            <a:blip r:embed="rId3"/>
            <a:tile tx="0" ty="0" sx="100000" sy="100000" flip="none" algn="tl"/>
          </a:blipFill>
        </p:spPr>
        <p:style>
          <a:lnRef idx="2">
            <a:schemeClr val="accent5"/>
          </a:lnRef>
          <a:fillRef idx="1">
            <a:schemeClr val="lt1"/>
          </a:fillRef>
          <a:effectRef idx="0">
            <a:schemeClr val="accent5"/>
          </a:effectRef>
          <a:fontRef idx="minor">
            <a:schemeClr val="dk1"/>
          </a:fontRef>
        </p:style>
        <p:txBody>
          <a:bodyPr rtlCol="0" anchor="ctr"/>
          <a:lstStyle/>
          <a:p>
            <a:pPr algn="ctr"/>
            <a:r>
              <a:rPr lang="en-US" sz="2400" b="1" dirty="0" smtClean="0">
                <a:latin typeface="SutonnyMJ" pitchFamily="2" charset="0"/>
              </a:rPr>
              <a:t>1,23,740 †</a:t>
            </a:r>
            <a:r>
              <a:rPr lang="en-US" sz="2400" b="1" dirty="0" err="1" smtClean="0">
                <a:latin typeface="SutonnyMJ" pitchFamily="2" charset="0"/>
              </a:rPr>
              <a:t>KvwU</a:t>
            </a:r>
            <a:r>
              <a:rPr lang="en-US" sz="2400" b="1" dirty="0" smtClean="0">
                <a:latin typeface="SutonnyMJ" pitchFamily="2" charset="0"/>
              </a:rPr>
              <a:t> </a:t>
            </a:r>
            <a:r>
              <a:rPr lang="en-US" sz="2400" b="1" dirty="0" err="1" smtClean="0">
                <a:latin typeface="SutonnyMJ" pitchFamily="2" charset="0"/>
              </a:rPr>
              <a:t>UvKv</a:t>
            </a:r>
            <a:endParaRPr lang="en-US" sz="2400" b="1" dirty="0">
              <a:latin typeface="SutonnyMJ" pitchFamily="2" charset="0"/>
            </a:endParaRPr>
          </a:p>
        </p:txBody>
      </p:sp>
      <p:sp>
        <p:nvSpPr>
          <p:cNvPr id="7" name="Rounded Rectangle 6"/>
          <p:cNvSpPr/>
          <p:nvPr/>
        </p:nvSpPr>
        <p:spPr>
          <a:xfrm>
            <a:off x="4427705" y="3029618"/>
            <a:ext cx="2762550" cy="828645"/>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smtClean="0">
                <a:latin typeface="SutonnyMJ" pitchFamily="2" charset="0"/>
              </a:rPr>
              <a:t>1,44,539 ‡</a:t>
            </a:r>
            <a:r>
              <a:rPr lang="en-US" sz="2400" b="1" dirty="0" err="1" smtClean="0">
                <a:latin typeface="SutonnyMJ" pitchFamily="2" charset="0"/>
              </a:rPr>
              <a:t>KvwU</a:t>
            </a:r>
            <a:r>
              <a:rPr lang="en-US" sz="2400" b="1" dirty="0" smtClean="0">
                <a:latin typeface="SutonnyMJ" pitchFamily="2" charset="0"/>
              </a:rPr>
              <a:t> </a:t>
            </a:r>
            <a:r>
              <a:rPr lang="en-US" sz="2400" b="1" dirty="0" err="1" smtClean="0">
                <a:latin typeface="SutonnyMJ" pitchFamily="2" charset="0"/>
              </a:rPr>
              <a:t>UvKv</a:t>
            </a:r>
            <a:endParaRPr lang="en-US" sz="2400" b="1" dirty="0">
              <a:latin typeface="SutonnyMJ" pitchFamily="2" charset="0"/>
            </a:endParaRPr>
          </a:p>
        </p:txBody>
      </p:sp>
      <p:sp>
        <p:nvSpPr>
          <p:cNvPr id="8" name="Rectangle 7"/>
          <p:cNvSpPr/>
          <p:nvPr/>
        </p:nvSpPr>
        <p:spPr>
          <a:xfrm>
            <a:off x="1174425" y="5611876"/>
            <a:ext cx="2362200" cy="8382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rgbClr val="C00000"/>
                </a:solidFill>
                <a:latin typeface="SutonnyMJ" pitchFamily="2" charset="0"/>
              </a:rPr>
              <a:t>2015-2016</a:t>
            </a:r>
            <a:endParaRPr lang="en-US" sz="4000" b="1" dirty="0">
              <a:solidFill>
                <a:srgbClr val="C00000"/>
              </a:solidFill>
              <a:latin typeface="SutonnyMJ" pitchFamily="2" charset="0"/>
            </a:endParaRPr>
          </a:p>
        </p:txBody>
      </p:sp>
      <p:sp>
        <p:nvSpPr>
          <p:cNvPr id="11" name="Rectangle 10"/>
          <p:cNvSpPr/>
          <p:nvPr/>
        </p:nvSpPr>
        <p:spPr>
          <a:xfrm>
            <a:off x="4648200" y="5618349"/>
            <a:ext cx="2362200" cy="8382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rgbClr val="C00000"/>
                </a:solidFill>
                <a:latin typeface="SutonnyMJ" pitchFamily="2" charset="0"/>
              </a:rPr>
              <a:t>2016-2017</a:t>
            </a:r>
            <a:endParaRPr lang="en-US" sz="4000" b="1" dirty="0">
              <a:solidFill>
                <a:srgbClr val="C00000"/>
              </a:solidFill>
              <a:latin typeface="SutonnyMJ" pitchFamily="2" charset="0"/>
            </a:endParaRPr>
          </a:p>
        </p:txBody>
      </p:sp>
      <p:sp>
        <p:nvSpPr>
          <p:cNvPr id="12" name="Title 1"/>
          <p:cNvSpPr txBox="1">
            <a:spLocks/>
          </p:cNvSpPr>
          <p:nvPr/>
        </p:nvSpPr>
        <p:spPr>
          <a:xfrm>
            <a:off x="583640" y="6483152"/>
            <a:ext cx="7955242" cy="374011"/>
          </a:xfrm>
          <a:prstGeom prst="rect">
            <a:avLst/>
          </a:prstGeom>
          <a:solidFill>
            <a:srgbClr val="00B050"/>
          </a:solidFill>
          <a:effectLst>
            <a:outerShdw blurRad="50800" dist="38100" dir="2700000" algn="tl" rotWithShape="0">
              <a:prstClr val="black">
                <a:alpha val="40000"/>
              </a:prstClr>
            </a:outerShdw>
          </a:effectLst>
        </p:spPr>
        <p:txBody>
          <a:bodyPr vert="horz" lIns="91440" tIns="45720" rIns="91440" bIns="45720" rtlCol="0" anchor="ctr">
            <a:noAutofit/>
          </a:bodyPr>
          <a:lstStyle>
            <a:lvl1pPr algn="r" defTabSz="914400" rtl="0" eaLnBrk="1" latinLnBrk="0" hangingPunct="1">
              <a:spcBef>
                <a:spcPct val="0"/>
              </a:spcBef>
              <a:buNone/>
              <a:defRPr sz="3600" kern="1200">
                <a:solidFill>
                  <a:srgbClr val="C00000"/>
                </a:solidFill>
                <a:latin typeface="+mj-lt"/>
                <a:ea typeface="+mj-ea"/>
                <a:cs typeface="+mj-cs"/>
              </a:defRPr>
            </a:lvl1pPr>
          </a:lstStyle>
          <a:p>
            <a:r>
              <a:rPr lang="en-US" sz="1800" dirty="0" err="1" smtClean="0">
                <a:solidFill>
                  <a:schemeClr val="bg1"/>
                </a:solidFill>
                <a:latin typeface="SutonnyMJ" pitchFamily="2" charset="0"/>
              </a:rPr>
              <a:t>Avg©W</a:t>
            </a:r>
            <a:r>
              <a:rPr lang="en-US" sz="1800" dirty="0" smtClean="0">
                <a:solidFill>
                  <a:schemeClr val="bg1"/>
                </a:solidFill>
                <a:latin typeface="SutonnyMJ" pitchFamily="2" charset="0"/>
              </a:rPr>
              <a:t> </a:t>
            </a:r>
            <a:r>
              <a:rPr lang="en-US" sz="1800" dirty="0" err="1" smtClean="0">
                <a:solidFill>
                  <a:schemeClr val="bg1"/>
                </a:solidFill>
                <a:latin typeface="SutonnyMJ" pitchFamily="2" charset="0"/>
              </a:rPr>
              <a:t>cywjk</a:t>
            </a:r>
            <a:r>
              <a:rPr lang="en-US" sz="1800" dirty="0" smtClean="0">
                <a:solidFill>
                  <a:schemeClr val="bg1"/>
                </a:solidFill>
                <a:latin typeface="SutonnyMJ" pitchFamily="2" charset="0"/>
              </a:rPr>
              <a:t> </a:t>
            </a:r>
            <a:r>
              <a:rPr lang="en-US" sz="1800" dirty="0" err="1" smtClean="0">
                <a:solidFill>
                  <a:schemeClr val="bg1"/>
                </a:solidFill>
                <a:latin typeface="SutonnyMJ" pitchFamily="2" charset="0"/>
              </a:rPr>
              <a:t>e¨vUvwjqb</a:t>
            </a:r>
            <a:r>
              <a:rPr lang="en-US" sz="1800" dirty="0" smtClean="0">
                <a:solidFill>
                  <a:schemeClr val="bg1"/>
                </a:solidFill>
                <a:latin typeface="SutonnyMJ" pitchFamily="2" charset="0"/>
              </a:rPr>
              <a:t> </a:t>
            </a:r>
            <a:r>
              <a:rPr lang="en-US" sz="1800" dirty="0" err="1" smtClean="0">
                <a:solidFill>
                  <a:schemeClr val="bg1"/>
                </a:solidFill>
                <a:latin typeface="SutonnyMJ" pitchFamily="2" charset="0"/>
              </a:rPr>
              <a:t>cvewjK</a:t>
            </a:r>
            <a:r>
              <a:rPr lang="en-US" sz="1800" dirty="0" smtClean="0">
                <a:solidFill>
                  <a:schemeClr val="bg1"/>
                </a:solidFill>
                <a:latin typeface="SutonnyMJ" pitchFamily="2" charset="0"/>
              </a:rPr>
              <a:t> ¯‹</a:t>
            </a:r>
            <a:r>
              <a:rPr lang="en-US" sz="1800" dirty="0" err="1" smtClean="0">
                <a:solidFill>
                  <a:schemeClr val="bg1"/>
                </a:solidFill>
                <a:latin typeface="SutonnyMJ" pitchFamily="2" charset="0"/>
              </a:rPr>
              <a:t>zj</a:t>
            </a:r>
            <a:r>
              <a:rPr lang="en-US" sz="1800" dirty="0" smtClean="0">
                <a:solidFill>
                  <a:schemeClr val="bg1"/>
                </a:solidFill>
                <a:latin typeface="SutonnyMJ" pitchFamily="2" charset="0"/>
              </a:rPr>
              <a:t> I </a:t>
            </a:r>
            <a:r>
              <a:rPr lang="en-US" sz="1800" dirty="0" err="1" smtClean="0">
                <a:solidFill>
                  <a:schemeClr val="bg1"/>
                </a:solidFill>
                <a:latin typeface="SutonnyMJ" pitchFamily="2" charset="0"/>
              </a:rPr>
              <a:t>K‡jR</a:t>
            </a:r>
            <a:r>
              <a:rPr lang="en-US" sz="1800" dirty="0" smtClean="0">
                <a:solidFill>
                  <a:schemeClr val="bg1"/>
                </a:solidFill>
                <a:latin typeface="SutonnyMJ" pitchFamily="2" charset="0"/>
              </a:rPr>
              <a:t> , </a:t>
            </a:r>
            <a:r>
              <a:rPr lang="en-US" sz="1800" dirty="0" err="1" smtClean="0">
                <a:solidFill>
                  <a:schemeClr val="bg1"/>
                </a:solidFill>
                <a:latin typeface="SutonnyMJ" pitchFamily="2" charset="0"/>
              </a:rPr>
              <a:t>e¸ov</a:t>
            </a:r>
            <a:r>
              <a:rPr lang="en-US" sz="1800" dirty="0" smtClean="0">
                <a:solidFill>
                  <a:schemeClr val="bg1"/>
                </a:solidFill>
                <a:latin typeface="SutonnyMJ" pitchFamily="2" charset="0"/>
              </a:rPr>
              <a:t>|</a:t>
            </a:r>
            <a:endParaRPr lang="en-US" sz="1800" dirty="0">
              <a:solidFill>
                <a:schemeClr val="bg1"/>
              </a:solidFill>
              <a:latin typeface="SutonnyMJ" pitchFamily="2" charset="0"/>
            </a:endParaRPr>
          </a:p>
        </p:txBody>
      </p:sp>
      <p:sp>
        <p:nvSpPr>
          <p:cNvPr id="14" name="Title 13"/>
          <p:cNvSpPr>
            <a:spLocks noGrp="1"/>
          </p:cNvSpPr>
          <p:nvPr>
            <p:ph type="title"/>
          </p:nvPr>
        </p:nvSpPr>
        <p:spPr>
          <a:xfrm>
            <a:off x="624280" y="720390"/>
            <a:ext cx="7936080" cy="838200"/>
          </a:xfrm>
          <a:solidFill>
            <a:srgbClr val="008000"/>
          </a:solidFill>
          <a:scene3d>
            <a:camera prst="orthographicFront"/>
            <a:lightRig rig="threePt" dir="t"/>
          </a:scene3d>
          <a:sp3d>
            <a:bevelT w="139700" prst="cross"/>
          </a:sp3d>
        </p:spPr>
        <p:txBody>
          <a:bodyPr>
            <a:normAutofit fontScale="90000"/>
          </a:bodyPr>
          <a:lstStyle/>
          <a:p>
            <a:r>
              <a:rPr lang="en-US" b="1" dirty="0" smtClean="0">
                <a:solidFill>
                  <a:srgbClr val="C00000"/>
                </a:solidFill>
                <a:latin typeface="SutonnyMJ" pitchFamily="2" charset="0"/>
              </a:rPr>
              <a:t/>
            </a:r>
            <a:br>
              <a:rPr lang="en-US" b="1" dirty="0" smtClean="0">
                <a:solidFill>
                  <a:srgbClr val="C00000"/>
                </a:solidFill>
                <a:latin typeface="SutonnyMJ" pitchFamily="2" charset="0"/>
              </a:rPr>
            </a:br>
            <a:r>
              <a:rPr lang="en-US" sz="5300" b="1" dirty="0" err="1" smtClean="0">
                <a:latin typeface="SutonnyMJ" pitchFamily="2" charset="0"/>
              </a:rPr>
              <a:t>wi‡qj</a:t>
            </a:r>
            <a:r>
              <a:rPr lang="en-US" sz="5300" b="1" dirty="0" smtClean="0">
                <a:latin typeface="SutonnyMJ" pitchFamily="2" charset="0"/>
              </a:rPr>
              <a:t> G‡÷m, </a:t>
            </a:r>
            <a:r>
              <a:rPr lang="en-US" sz="5300" b="1" dirty="0" err="1" smtClean="0">
                <a:latin typeface="SutonnyMJ" pitchFamily="2" charset="0"/>
              </a:rPr>
              <a:t>fvov</a:t>
            </a:r>
            <a:r>
              <a:rPr lang="en-US" sz="5300" b="1" dirty="0" smtClean="0">
                <a:latin typeface="SutonnyMJ" pitchFamily="2" charset="0"/>
              </a:rPr>
              <a:t> I </a:t>
            </a:r>
            <a:r>
              <a:rPr lang="en-US" sz="5300" b="1" dirty="0" err="1" smtClean="0">
                <a:latin typeface="SutonnyMJ" pitchFamily="2" charset="0"/>
              </a:rPr>
              <a:t>Ab¨vb</a:t>
            </a:r>
            <a:r>
              <a:rPr lang="en-US" sz="5300" b="1" dirty="0" smtClean="0">
                <a:latin typeface="SutonnyMJ" pitchFamily="2" charset="0"/>
              </a:rPr>
              <a:t>¨ </a:t>
            </a:r>
            <a:r>
              <a:rPr lang="en-US" sz="5300" b="1" dirty="0" err="1" smtClean="0">
                <a:latin typeface="SutonnyMJ" pitchFamily="2" charset="0"/>
              </a:rPr>
              <a:t>e¨emv</a:t>
            </a:r>
            <a:r>
              <a:rPr lang="en-US" sz="3100" b="1" dirty="0" smtClean="0">
                <a:solidFill>
                  <a:srgbClr val="C00000"/>
                </a:solidFill>
                <a:latin typeface="SutonnyMJ" pitchFamily="2" charset="0"/>
              </a:rPr>
              <a:t/>
            </a:r>
            <a:br>
              <a:rPr lang="en-US" sz="3100" b="1" dirty="0" smtClean="0">
                <a:solidFill>
                  <a:srgbClr val="C00000"/>
                </a:solidFill>
                <a:latin typeface="SutonnyMJ" pitchFamily="2" charset="0"/>
              </a:rPr>
            </a:br>
            <a:endParaRPr lang="en-US" sz="3600" dirty="0"/>
          </a:p>
        </p:txBody>
      </p:sp>
    </p:spTree>
    <p:extLst>
      <p:ext uri="{BB962C8B-B14F-4D97-AF65-F5344CB8AC3E}">
        <p14:creationId xmlns:p14="http://schemas.microsoft.com/office/powerpoint/2010/main" val="9469642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5118" y="1524000"/>
            <a:ext cx="7933764" cy="4959152"/>
          </a:xfrm>
          <a:blipFill>
            <a:blip r:embed="rId2"/>
            <a:tile tx="0" ty="0" sx="100000" sy="100000" flip="none" algn="tl"/>
          </a:blipFill>
        </p:spPr>
        <p:txBody>
          <a:bodyPr/>
          <a:lstStyle/>
          <a:p>
            <a:r>
              <a:rPr lang="en-US" dirty="0" smtClean="0"/>
              <a:t>.</a:t>
            </a:r>
            <a:endParaRPr lang="en-US" dirty="0"/>
          </a:p>
        </p:txBody>
      </p:sp>
      <p:sp>
        <p:nvSpPr>
          <p:cNvPr id="4" name="Rectangle 3"/>
          <p:cNvSpPr/>
          <p:nvPr/>
        </p:nvSpPr>
        <p:spPr>
          <a:xfrm>
            <a:off x="1828800" y="4505357"/>
            <a:ext cx="914400" cy="107344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275951" y="3884865"/>
            <a:ext cx="990600" cy="1723323"/>
          </a:xfrm>
          <a:prstGeom prst="rect">
            <a:avLst/>
          </a:prstGeom>
          <a:solidFill>
            <a:schemeClr val="accent6">
              <a:lumMod val="75000"/>
            </a:schemeClr>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6" name="Rounded Rectangle 5"/>
          <p:cNvSpPr/>
          <p:nvPr/>
        </p:nvSpPr>
        <p:spPr>
          <a:xfrm>
            <a:off x="838200" y="3581401"/>
            <a:ext cx="2662566" cy="923956"/>
          </a:xfrm>
          <a:prstGeom prst="roundRect">
            <a:avLst/>
          </a:prstGeom>
          <a:blipFill>
            <a:blip r:embed="rId3"/>
            <a:tile tx="0" ty="0" sx="100000" sy="100000" flip="none" algn="tl"/>
          </a:blipFill>
        </p:spPr>
        <p:style>
          <a:lnRef idx="2">
            <a:schemeClr val="accent5"/>
          </a:lnRef>
          <a:fillRef idx="1">
            <a:schemeClr val="lt1"/>
          </a:fillRef>
          <a:effectRef idx="0">
            <a:schemeClr val="accent5"/>
          </a:effectRef>
          <a:fontRef idx="minor">
            <a:schemeClr val="dk1"/>
          </a:fontRef>
        </p:style>
        <p:txBody>
          <a:bodyPr rtlCol="0" anchor="ctr"/>
          <a:lstStyle/>
          <a:p>
            <a:pPr algn="ctr"/>
            <a:r>
              <a:rPr lang="en-US" sz="2400" b="1" dirty="0" smtClean="0">
                <a:latin typeface="SutonnyMJ" pitchFamily="2" charset="0"/>
              </a:rPr>
              <a:t>66,711 †</a:t>
            </a:r>
            <a:r>
              <a:rPr lang="en-US" sz="2400" b="1" dirty="0" err="1" smtClean="0">
                <a:latin typeface="SutonnyMJ" pitchFamily="2" charset="0"/>
              </a:rPr>
              <a:t>KvwU</a:t>
            </a:r>
            <a:r>
              <a:rPr lang="en-US" sz="2400" b="1" dirty="0" smtClean="0">
                <a:latin typeface="SutonnyMJ" pitchFamily="2" charset="0"/>
              </a:rPr>
              <a:t> </a:t>
            </a:r>
            <a:r>
              <a:rPr lang="en-US" sz="2400" b="1" dirty="0" err="1" smtClean="0">
                <a:latin typeface="SutonnyMJ" pitchFamily="2" charset="0"/>
              </a:rPr>
              <a:t>UvKv</a:t>
            </a:r>
            <a:endParaRPr lang="en-US" sz="2400" b="1" dirty="0">
              <a:latin typeface="SutonnyMJ" pitchFamily="2" charset="0"/>
            </a:endParaRPr>
          </a:p>
        </p:txBody>
      </p:sp>
      <p:sp>
        <p:nvSpPr>
          <p:cNvPr id="7" name="Rounded Rectangle 6"/>
          <p:cNvSpPr/>
          <p:nvPr/>
        </p:nvSpPr>
        <p:spPr>
          <a:xfrm>
            <a:off x="4427705" y="3029618"/>
            <a:ext cx="2762550" cy="828645"/>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smtClean="0">
                <a:latin typeface="SutonnyMJ" pitchFamily="2" charset="0"/>
              </a:rPr>
              <a:t>78,441 ‡</a:t>
            </a:r>
            <a:r>
              <a:rPr lang="en-US" sz="2400" b="1" dirty="0" err="1" smtClean="0">
                <a:latin typeface="SutonnyMJ" pitchFamily="2" charset="0"/>
              </a:rPr>
              <a:t>KvwU</a:t>
            </a:r>
            <a:r>
              <a:rPr lang="en-US" sz="2400" b="1" dirty="0" smtClean="0">
                <a:latin typeface="SutonnyMJ" pitchFamily="2" charset="0"/>
              </a:rPr>
              <a:t> </a:t>
            </a:r>
            <a:r>
              <a:rPr lang="en-US" sz="2400" b="1" dirty="0" err="1" smtClean="0">
                <a:latin typeface="SutonnyMJ" pitchFamily="2" charset="0"/>
              </a:rPr>
              <a:t>UvKv</a:t>
            </a:r>
            <a:endParaRPr lang="en-US" sz="2400" b="1" dirty="0">
              <a:latin typeface="SutonnyMJ" pitchFamily="2" charset="0"/>
            </a:endParaRPr>
          </a:p>
        </p:txBody>
      </p:sp>
      <p:sp>
        <p:nvSpPr>
          <p:cNvPr id="8" name="Rectangle 7"/>
          <p:cNvSpPr/>
          <p:nvPr/>
        </p:nvSpPr>
        <p:spPr>
          <a:xfrm>
            <a:off x="1174425" y="5611876"/>
            <a:ext cx="2362200" cy="8382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rgbClr val="C00000"/>
                </a:solidFill>
                <a:latin typeface="SutonnyMJ" pitchFamily="2" charset="0"/>
              </a:rPr>
              <a:t>2015-2016</a:t>
            </a:r>
            <a:endParaRPr lang="en-US" sz="4000" b="1" dirty="0">
              <a:solidFill>
                <a:srgbClr val="C00000"/>
              </a:solidFill>
              <a:latin typeface="SutonnyMJ" pitchFamily="2" charset="0"/>
            </a:endParaRPr>
          </a:p>
        </p:txBody>
      </p:sp>
      <p:sp>
        <p:nvSpPr>
          <p:cNvPr id="11" name="Rectangle 10"/>
          <p:cNvSpPr/>
          <p:nvPr/>
        </p:nvSpPr>
        <p:spPr>
          <a:xfrm>
            <a:off x="4648200" y="5618349"/>
            <a:ext cx="2362200" cy="8382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rgbClr val="C00000"/>
                </a:solidFill>
                <a:latin typeface="SutonnyMJ" pitchFamily="2" charset="0"/>
              </a:rPr>
              <a:t>2016-2017</a:t>
            </a:r>
            <a:endParaRPr lang="en-US" sz="4000" b="1" dirty="0">
              <a:solidFill>
                <a:srgbClr val="C00000"/>
              </a:solidFill>
              <a:latin typeface="SutonnyMJ" pitchFamily="2" charset="0"/>
            </a:endParaRPr>
          </a:p>
        </p:txBody>
      </p:sp>
      <p:sp>
        <p:nvSpPr>
          <p:cNvPr id="12" name="Title 1"/>
          <p:cNvSpPr txBox="1">
            <a:spLocks/>
          </p:cNvSpPr>
          <p:nvPr/>
        </p:nvSpPr>
        <p:spPr>
          <a:xfrm>
            <a:off x="583640" y="6483152"/>
            <a:ext cx="7955242" cy="374011"/>
          </a:xfrm>
          <a:prstGeom prst="rect">
            <a:avLst/>
          </a:prstGeom>
          <a:solidFill>
            <a:srgbClr val="00B050"/>
          </a:solidFill>
          <a:effectLst>
            <a:outerShdw blurRad="50800" dist="38100" dir="2700000" algn="tl" rotWithShape="0">
              <a:prstClr val="black">
                <a:alpha val="40000"/>
              </a:prstClr>
            </a:outerShdw>
          </a:effectLst>
        </p:spPr>
        <p:txBody>
          <a:bodyPr vert="horz" lIns="91440" tIns="45720" rIns="91440" bIns="45720" rtlCol="0" anchor="ctr">
            <a:noAutofit/>
          </a:bodyPr>
          <a:lstStyle>
            <a:lvl1pPr algn="r" defTabSz="914400" rtl="0" eaLnBrk="1" latinLnBrk="0" hangingPunct="1">
              <a:spcBef>
                <a:spcPct val="0"/>
              </a:spcBef>
              <a:buNone/>
              <a:defRPr sz="3600" kern="1200">
                <a:solidFill>
                  <a:srgbClr val="C00000"/>
                </a:solidFill>
                <a:latin typeface="+mj-lt"/>
                <a:ea typeface="+mj-ea"/>
                <a:cs typeface="+mj-cs"/>
              </a:defRPr>
            </a:lvl1pPr>
          </a:lstStyle>
          <a:p>
            <a:r>
              <a:rPr lang="en-US" sz="1800" dirty="0" err="1" smtClean="0">
                <a:solidFill>
                  <a:schemeClr val="bg1"/>
                </a:solidFill>
                <a:latin typeface="SutonnyMJ" pitchFamily="2" charset="0"/>
              </a:rPr>
              <a:t>Avg©W</a:t>
            </a:r>
            <a:r>
              <a:rPr lang="en-US" sz="1800" dirty="0" smtClean="0">
                <a:solidFill>
                  <a:schemeClr val="bg1"/>
                </a:solidFill>
                <a:latin typeface="SutonnyMJ" pitchFamily="2" charset="0"/>
              </a:rPr>
              <a:t> </a:t>
            </a:r>
            <a:r>
              <a:rPr lang="en-US" sz="1800" dirty="0" err="1" smtClean="0">
                <a:solidFill>
                  <a:schemeClr val="bg1"/>
                </a:solidFill>
                <a:latin typeface="SutonnyMJ" pitchFamily="2" charset="0"/>
              </a:rPr>
              <a:t>cywjk</a:t>
            </a:r>
            <a:r>
              <a:rPr lang="en-US" sz="1800" dirty="0" smtClean="0">
                <a:solidFill>
                  <a:schemeClr val="bg1"/>
                </a:solidFill>
                <a:latin typeface="SutonnyMJ" pitchFamily="2" charset="0"/>
              </a:rPr>
              <a:t> </a:t>
            </a:r>
            <a:r>
              <a:rPr lang="en-US" sz="1800" dirty="0" err="1" smtClean="0">
                <a:solidFill>
                  <a:schemeClr val="bg1"/>
                </a:solidFill>
                <a:latin typeface="SutonnyMJ" pitchFamily="2" charset="0"/>
              </a:rPr>
              <a:t>e¨vUvwjqb</a:t>
            </a:r>
            <a:r>
              <a:rPr lang="en-US" sz="1800" dirty="0" smtClean="0">
                <a:solidFill>
                  <a:schemeClr val="bg1"/>
                </a:solidFill>
                <a:latin typeface="SutonnyMJ" pitchFamily="2" charset="0"/>
              </a:rPr>
              <a:t> </a:t>
            </a:r>
            <a:r>
              <a:rPr lang="en-US" sz="1800" dirty="0" err="1" smtClean="0">
                <a:solidFill>
                  <a:schemeClr val="bg1"/>
                </a:solidFill>
                <a:latin typeface="SutonnyMJ" pitchFamily="2" charset="0"/>
              </a:rPr>
              <a:t>cvewjK</a:t>
            </a:r>
            <a:r>
              <a:rPr lang="en-US" sz="1800" dirty="0" smtClean="0">
                <a:solidFill>
                  <a:schemeClr val="bg1"/>
                </a:solidFill>
                <a:latin typeface="SutonnyMJ" pitchFamily="2" charset="0"/>
              </a:rPr>
              <a:t> ¯‹</a:t>
            </a:r>
            <a:r>
              <a:rPr lang="en-US" sz="1800" dirty="0" err="1" smtClean="0">
                <a:solidFill>
                  <a:schemeClr val="bg1"/>
                </a:solidFill>
                <a:latin typeface="SutonnyMJ" pitchFamily="2" charset="0"/>
              </a:rPr>
              <a:t>zj</a:t>
            </a:r>
            <a:r>
              <a:rPr lang="en-US" sz="1800" dirty="0" smtClean="0">
                <a:solidFill>
                  <a:schemeClr val="bg1"/>
                </a:solidFill>
                <a:latin typeface="SutonnyMJ" pitchFamily="2" charset="0"/>
              </a:rPr>
              <a:t> I </a:t>
            </a:r>
            <a:r>
              <a:rPr lang="en-US" sz="1800" dirty="0" err="1" smtClean="0">
                <a:solidFill>
                  <a:schemeClr val="bg1"/>
                </a:solidFill>
                <a:latin typeface="SutonnyMJ" pitchFamily="2" charset="0"/>
              </a:rPr>
              <a:t>K‡jR</a:t>
            </a:r>
            <a:r>
              <a:rPr lang="en-US" sz="1800" dirty="0" smtClean="0">
                <a:solidFill>
                  <a:schemeClr val="bg1"/>
                </a:solidFill>
                <a:latin typeface="SutonnyMJ" pitchFamily="2" charset="0"/>
              </a:rPr>
              <a:t> , </a:t>
            </a:r>
            <a:r>
              <a:rPr lang="en-US" sz="1800" dirty="0" err="1" smtClean="0">
                <a:solidFill>
                  <a:schemeClr val="bg1"/>
                </a:solidFill>
                <a:latin typeface="SutonnyMJ" pitchFamily="2" charset="0"/>
              </a:rPr>
              <a:t>e¸ov</a:t>
            </a:r>
            <a:r>
              <a:rPr lang="en-US" sz="1800" dirty="0" smtClean="0">
                <a:solidFill>
                  <a:schemeClr val="bg1"/>
                </a:solidFill>
                <a:latin typeface="SutonnyMJ" pitchFamily="2" charset="0"/>
              </a:rPr>
              <a:t>|</a:t>
            </a:r>
            <a:endParaRPr lang="en-US" sz="1800" dirty="0">
              <a:solidFill>
                <a:schemeClr val="bg1"/>
              </a:solidFill>
              <a:latin typeface="SutonnyMJ" pitchFamily="2" charset="0"/>
            </a:endParaRPr>
          </a:p>
        </p:txBody>
      </p:sp>
      <p:sp>
        <p:nvSpPr>
          <p:cNvPr id="14" name="Title 13"/>
          <p:cNvSpPr>
            <a:spLocks noGrp="1"/>
          </p:cNvSpPr>
          <p:nvPr>
            <p:ph type="title"/>
          </p:nvPr>
        </p:nvSpPr>
        <p:spPr>
          <a:xfrm>
            <a:off x="624280" y="720390"/>
            <a:ext cx="7936080" cy="838200"/>
          </a:xfrm>
          <a:solidFill>
            <a:srgbClr val="008000"/>
          </a:solidFill>
          <a:scene3d>
            <a:camera prst="orthographicFront"/>
            <a:lightRig rig="threePt" dir="t"/>
          </a:scene3d>
          <a:sp3d>
            <a:bevelT w="139700" prst="cross"/>
          </a:sp3d>
        </p:spPr>
        <p:txBody>
          <a:bodyPr>
            <a:normAutofit fontScale="90000"/>
          </a:bodyPr>
          <a:lstStyle/>
          <a:p>
            <a:r>
              <a:rPr lang="en-US" b="1" dirty="0" smtClean="0">
                <a:solidFill>
                  <a:srgbClr val="C00000"/>
                </a:solidFill>
                <a:latin typeface="SutonnyMJ" pitchFamily="2" charset="0"/>
              </a:rPr>
              <a:t/>
            </a:r>
            <a:br>
              <a:rPr lang="en-US" b="1" dirty="0" smtClean="0">
                <a:solidFill>
                  <a:srgbClr val="C00000"/>
                </a:solidFill>
                <a:latin typeface="SutonnyMJ" pitchFamily="2" charset="0"/>
              </a:rPr>
            </a:br>
            <a:r>
              <a:rPr lang="en-US" sz="5300" b="1" dirty="0" smtClean="0">
                <a:latin typeface="SutonnyMJ" pitchFamily="2" charset="0"/>
              </a:rPr>
              <a:t>‡</a:t>
            </a:r>
            <a:r>
              <a:rPr lang="en-US" sz="5300" b="1" dirty="0" err="1" smtClean="0">
                <a:latin typeface="SutonnyMJ" pitchFamily="2" charset="0"/>
              </a:rPr>
              <a:t>jvK</a:t>
            </a:r>
            <a:r>
              <a:rPr lang="en-US" sz="5300" b="1" dirty="0" smtClean="0">
                <a:latin typeface="SutonnyMJ" pitchFamily="2" charset="0"/>
              </a:rPr>
              <a:t> </a:t>
            </a:r>
            <a:r>
              <a:rPr lang="en-US" sz="5300" b="1" dirty="0" err="1" smtClean="0">
                <a:latin typeface="SutonnyMJ" pitchFamily="2" charset="0"/>
              </a:rPr>
              <a:t>cÖkvmb</a:t>
            </a:r>
            <a:r>
              <a:rPr lang="en-US" sz="5300" b="1" dirty="0" smtClean="0">
                <a:latin typeface="SutonnyMJ" pitchFamily="2" charset="0"/>
              </a:rPr>
              <a:t> I </a:t>
            </a:r>
            <a:r>
              <a:rPr lang="en-US" sz="5300" b="1" dirty="0" err="1" smtClean="0">
                <a:latin typeface="SutonnyMJ" pitchFamily="2" charset="0"/>
              </a:rPr>
              <a:t>cÖwZiÿv</a:t>
            </a:r>
            <a:r>
              <a:rPr lang="en-US" sz="3100" b="1" dirty="0" smtClean="0">
                <a:solidFill>
                  <a:srgbClr val="C00000"/>
                </a:solidFill>
                <a:latin typeface="SutonnyMJ" pitchFamily="2" charset="0"/>
              </a:rPr>
              <a:t/>
            </a:r>
            <a:br>
              <a:rPr lang="en-US" sz="3100" b="1" dirty="0" smtClean="0">
                <a:solidFill>
                  <a:srgbClr val="C00000"/>
                </a:solidFill>
                <a:latin typeface="SutonnyMJ" pitchFamily="2" charset="0"/>
              </a:rPr>
            </a:br>
            <a:endParaRPr lang="en-US" sz="3600" dirty="0"/>
          </a:p>
        </p:txBody>
      </p:sp>
    </p:spTree>
    <p:extLst>
      <p:ext uri="{BB962C8B-B14F-4D97-AF65-F5344CB8AC3E}">
        <p14:creationId xmlns:p14="http://schemas.microsoft.com/office/powerpoint/2010/main" val="15244147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5118" y="1524000"/>
            <a:ext cx="7933764" cy="4959152"/>
          </a:xfrm>
          <a:blipFill>
            <a:blip r:embed="rId2"/>
            <a:tile tx="0" ty="0" sx="100000" sy="100000" flip="none" algn="tl"/>
          </a:blipFill>
        </p:spPr>
        <p:txBody>
          <a:bodyPr/>
          <a:lstStyle/>
          <a:p>
            <a:r>
              <a:rPr lang="en-US" dirty="0" smtClean="0"/>
              <a:t>.</a:t>
            </a:r>
            <a:endParaRPr lang="en-US" dirty="0"/>
          </a:p>
        </p:txBody>
      </p:sp>
      <p:sp>
        <p:nvSpPr>
          <p:cNvPr id="4" name="Rectangle 3"/>
          <p:cNvSpPr/>
          <p:nvPr/>
        </p:nvSpPr>
        <p:spPr>
          <a:xfrm>
            <a:off x="1828800" y="4505357"/>
            <a:ext cx="914400" cy="107344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275951" y="3884865"/>
            <a:ext cx="990600" cy="1723323"/>
          </a:xfrm>
          <a:prstGeom prst="rect">
            <a:avLst/>
          </a:prstGeom>
          <a:solidFill>
            <a:schemeClr val="accent6">
              <a:lumMod val="75000"/>
            </a:schemeClr>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6" name="Rounded Rectangle 5"/>
          <p:cNvSpPr/>
          <p:nvPr/>
        </p:nvSpPr>
        <p:spPr>
          <a:xfrm>
            <a:off x="838200" y="3581401"/>
            <a:ext cx="2662566" cy="923956"/>
          </a:xfrm>
          <a:prstGeom prst="roundRect">
            <a:avLst/>
          </a:prstGeom>
          <a:blipFill>
            <a:blip r:embed="rId3"/>
            <a:tile tx="0" ty="0" sx="100000" sy="100000" flip="none" algn="tl"/>
          </a:blipFill>
        </p:spPr>
        <p:style>
          <a:lnRef idx="2">
            <a:schemeClr val="accent5"/>
          </a:lnRef>
          <a:fillRef idx="1">
            <a:schemeClr val="lt1"/>
          </a:fillRef>
          <a:effectRef idx="0">
            <a:schemeClr val="accent5"/>
          </a:effectRef>
          <a:fontRef idx="minor">
            <a:schemeClr val="dk1"/>
          </a:fontRef>
        </p:style>
        <p:txBody>
          <a:bodyPr rtlCol="0" anchor="ctr"/>
          <a:lstStyle/>
          <a:p>
            <a:pPr algn="ctr"/>
            <a:r>
              <a:rPr lang="en-US" sz="2400" b="1" dirty="0" smtClean="0">
                <a:latin typeface="SutonnyMJ" pitchFamily="2" charset="0"/>
              </a:rPr>
              <a:t>46,512 †</a:t>
            </a:r>
            <a:r>
              <a:rPr lang="en-US" sz="2400" b="1" dirty="0" err="1" smtClean="0">
                <a:latin typeface="SutonnyMJ" pitchFamily="2" charset="0"/>
              </a:rPr>
              <a:t>KvwU</a:t>
            </a:r>
            <a:r>
              <a:rPr lang="en-US" sz="2400" b="1" dirty="0" smtClean="0">
                <a:latin typeface="SutonnyMJ" pitchFamily="2" charset="0"/>
              </a:rPr>
              <a:t> </a:t>
            </a:r>
            <a:r>
              <a:rPr lang="en-US" sz="2400" b="1" dirty="0" err="1" smtClean="0">
                <a:latin typeface="SutonnyMJ" pitchFamily="2" charset="0"/>
              </a:rPr>
              <a:t>UvKv</a:t>
            </a:r>
            <a:endParaRPr lang="en-US" sz="2400" b="1" dirty="0">
              <a:latin typeface="SutonnyMJ" pitchFamily="2" charset="0"/>
            </a:endParaRPr>
          </a:p>
        </p:txBody>
      </p:sp>
      <p:sp>
        <p:nvSpPr>
          <p:cNvPr id="7" name="Rounded Rectangle 6"/>
          <p:cNvSpPr/>
          <p:nvPr/>
        </p:nvSpPr>
        <p:spPr>
          <a:xfrm>
            <a:off x="4427705" y="3029618"/>
            <a:ext cx="2762550" cy="828645"/>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smtClean="0">
                <a:latin typeface="SutonnyMJ" pitchFamily="2" charset="0"/>
              </a:rPr>
              <a:t>56,856 ‡</a:t>
            </a:r>
            <a:r>
              <a:rPr lang="en-US" sz="2400" b="1" dirty="0" err="1" smtClean="0">
                <a:latin typeface="SutonnyMJ" pitchFamily="2" charset="0"/>
              </a:rPr>
              <a:t>KvwU</a:t>
            </a:r>
            <a:r>
              <a:rPr lang="en-US" sz="2400" b="1" dirty="0" smtClean="0">
                <a:latin typeface="SutonnyMJ" pitchFamily="2" charset="0"/>
              </a:rPr>
              <a:t> </a:t>
            </a:r>
            <a:r>
              <a:rPr lang="en-US" sz="2400" b="1" dirty="0" err="1" smtClean="0">
                <a:latin typeface="SutonnyMJ" pitchFamily="2" charset="0"/>
              </a:rPr>
              <a:t>UvKv</a:t>
            </a:r>
            <a:endParaRPr lang="en-US" sz="2400" b="1" dirty="0">
              <a:latin typeface="SutonnyMJ" pitchFamily="2" charset="0"/>
            </a:endParaRPr>
          </a:p>
        </p:txBody>
      </p:sp>
      <p:sp>
        <p:nvSpPr>
          <p:cNvPr id="8" name="Rectangle 7"/>
          <p:cNvSpPr/>
          <p:nvPr/>
        </p:nvSpPr>
        <p:spPr>
          <a:xfrm>
            <a:off x="1174425" y="5611876"/>
            <a:ext cx="2362200" cy="8382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rgbClr val="C00000"/>
                </a:solidFill>
                <a:latin typeface="SutonnyMJ" pitchFamily="2" charset="0"/>
              </a:rPr>
              <a:t>2015-2016</a:t>
            </a:r>
            <a:endParaRPr lang="en-US" sz="4000" b="1" dirty="0">
              <a:solidFill>
                <a:srgbClr val="C00000"/>
              </a:solidFill>
              <a:latin typeface="SutonnyMJ" pitchFamily="2" charset="0"/>
            </a:endParaRPr>
          </a:p>
        </p:txBody>
      </p:sp>
      <p:sp>
        <p:nvSpPr>
          <p:cNvPr id="11" name="Rectangle 10"/>
          <p:cNvSpPr/>
          <p:nvPr/>
        </p:nvSpPr>
        <p:spPr>
          <a:xfrm>
            <a:off x="4648200" y="5618349"/>
            <a:ext cx="2362200" cy="8382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rgbClr val="C00000"/>
                </a:solidFill>
                <a:latin typeface="SutonnyMJ" pitchFamily="2" charset="0"/>
              </a:rPr>
              <a:t>2016-2017</a:t>
            </a:r>
            <a:endParaRPr lang="en-US" sz="4000" b="1" dirty="0">
              <a:solidFill>
                <a:srgbClr val="C00000"/>
              </a:solidFill>
              <a:latin typeface="SutonnyMJ" pitchFamily="2" charset="0"/>
            </a:endParaRPr>
          </a:p>
        </p:txBody>
      </p:sp>
      <p:sp>
        <p:nvSpPr>
          <p:cNvPr id="12" name="Title 1"/>
          <p:cNvSpPr txBox="1">
            <a:spLocks/>
          </p:cNvSpPr>
          <p:nvPr/>
        </p:nvSpPr>
        <p:spPr>
          <a:xfrm>
            <a:off x="583640" y="6483152"/>
            <a:ext cx="7955242" cy="374011"/>
          </a:xfrm>
          <a:prstGeom prst="rect">
            <a:avLst/>
          </a:prstGeom>
          <a:solidFill>
            <a:srgbClr val="00B050"/>
          </a:solidFill>
          <a:effectLst>
            <a:outerShdw blurRad="50800" dist="38100" dir="2700000" algn="tl" rotWithShape="0">
              <a:prstClr val="black">
                <a:alpha val="40000"/>
              </a:prstClr>
            </a:outerShdw>
          </a:effectLst>
        </p:spPr>
        <p:txBody>
          <a:bodyPr vert="horz" lIns="91440" tIns="45720" rIns="91440" bIns="45720" rtlCol="0" anchor="ctr">
            <a:noAutofit/>
          </a:bodyPr>
          <a:lstStyle>
            <a:lvl1pPr algn="r" defTabSz="914400" rtl="0" eaLnBrk="1" latinLnBrk="0" hangingPunct="1">
              <a:spcBef>
                <a:spcPct val="0"/>
              </a:spcBef>
              <a:buNone/>
              <a:defRPr sz="3600" kern="1200">
                <a:solidFill>
                  <a:srgbClr val="C00000"/>
                </a:solidFill>
                <a:latin typeface="+mj-lt"/>
                <a:ea typeface="+mj-ea"/>
                <a:cs typeface="+mj-cs"/>
              </a:defRPr>
            </a:lvl1pPr>
          </a:lstStyle>
          <a:p>
            <a:r>
              <a:rPr lang="en-US" sz="1800" dirty="0" err="1" smtClean="0">
                <a:solidFill>
                  <a:schemeClr val="bg1"/>
                </a:solidFill>
                <a:latin typeface="SutonnyMJ" pitchFamily="2" charset="0"/>
              </a:rPr>
              <a:t>Avg©W</a:t>
            </a:r>
            <a:r>
              <a:rPr lang="en-US" sz="1800" dirty="0" smtClean="0">
                <a:solidFill>
                  <a:schemeClr val="bg1"/>
                </a:solidFill>
                <a:latin typeface="SutonnyMJ" pitchFamily="2" charset="0"/>
              </a:rPr>
              <a:t> </a:t>
            </a:r>
            <a:r>
              <a:rPr lang="en-US" sz="1800" dirty="0" err="1" smtClean="0">
                <a:solidFill>
                  <a:schemeClr val="bg1"/>
                </a:solidFill>
                <a:latin typeface="SutonnyMJ" pitchFamily="2" charset="0"/>
              </a:rPr>
              <a:t>cywjk</a:t>
            </a:r>
            <a:r>
              <a:rPr lang="en-US" sz="1800" dirty="0" smtClean="0">
                <a:solidFill>
                  <a:schemeClr val="bg1"/>
                </a:solidFill>
                <a:latin typeface="SutonnyMJ" pitchFamily="2" charset="0"/>
              </a:rPr>
              <a:t> </a:t>
            </a:r>
            <a:r>
              <a:rPr lang="en-US" sz="1800" dirty="0" err="1" smtClean="0">
                <a:solidFill>
                  <a:schemeClr val="bg1"/>
                </a:solidFill>
                <a:latin typeface="SutonnyMJ" pitchFamily="2" charset="0"/>
              </a:rPr>
              <a:t>e¨vUvwjqb</a:t>
            </a:r>
            <a:r>
              <a:rPr lang="en-US" sz="1800" dirty="0" smtClean="0">
                <a:solidFill>
                  <a:schemeClr val="bg1"/>
                </a:solidFill>
                <a:latin typeface="SutonnyMJ" pitchFamily="2" charset="0"/>
              </a:rPr>
              <a:t> </a:t>
            </a:r>
            <a:r>
              <a:rPr lang="en-US" sz="1800" dirty="0" err="1" smtClean="0">
                <a:solidFill>
                  <a:schemeClr val="bg1"/>
                </a:solidFill>
                <a:latin typeface="SutonnyMJ" pitchFamily="2" charset="0"/>
              </a:rPr>
              <a:t>cvewjK</a:t>
            </a:r>
            <a:r>
              <a:rPr lang="en-US" sz="1800" dirty="0" smtClean="0">
                <a:solidFill>
                  <a:schemeClr val="bg1"/>
                </a:solidFill>
                <a:latin typeface="SutonnyMJ" pitchFamily="2" charset="0"/>
              </a:rPr>
              <a:t> ¯‹</a:t>
            </a:r>
            <a:r>
              <a:rPr lang="en-US" sz="1800" dirty="0" err="1" smtClean="0">
                <a:solidFill>
                  <a:schemeClr val="bg1"/>
                </a:solidFill>
                <a:latin typeface="SutonnyMJ" pitchFamily="2" charset="0"/>
              </a:rPr>
              <a:t>zj</a:t>
            </a:r>
            <a:r>
              <a:rPr lang="en-US" sz="1800" dirty="0" smtClean="0">
                <a:solidFill>
                  <a:schemeClr val="bg1"/>
                </a:solidFill>
                <a:latin typeface="SutonnyMJ" pitchFamily="2" charset="0"/>
              </a:rPr>
              <a:t> I </a:t>
            </a:r>
            <a:r>
              <a:rPr lang="en-US" sz="1800" dirty="0" err="1" smtClean="0">
                <a:solidFill>
                  <a:schemeClr val="bg1"/>
                </a:solidFill>
                <a:latin typeface="SutonnyMJ" pitchFamily="2" charset="0"/>
              </a:rPr>
              <a:t>K‡jR</a:t>
            </a:r>
            <a:r>
              <a:rPr lang="en-US" sz="1800" dirty="0" smtClean="0">
                <a:solidFill>
                  <a:schemeClr val="bg1"/>
                </a:solidFill>
                <a:latin typeface="SutonnyMJ" pitchFamily="2" charset="0"/>
              </a:rPr>
              <a:t> , </a:t>
            </a:r>
            <a:r>
              <a:rPr lang="en-US" sz="1800" dirty="0" err="1" smtClean="0">
                <a:solidFill>
                  <a:schemeClr val="bg1"/>
                </a:solidFill>
                <a:latin typeface="SutonnyMJ" pitchFamily="2" charset="0"/>
              </a:rPr>
              <a:t>e¸ov</a:t>
            </a:r>
            <a:r>
              <a:rPr lang="en-US" sz="1800" dirty="0" smtClean="0">
                <a:solidFill>
                  <a:schemeClr val="bg1"/>
                </a:solidFill>
                <a:latin typeface="SutonnyMJ" pitchFamily="2" charset="0"/>
              </a:rPr>
              <a:t>|</a:t>
            </a:r>
            <a:endParaRPr lang="en-US" sz="1800" dirty="0">
              <a:solidFill>
                <a:schemeClr val="bg1"/>
              </a:solidFill>
              <a:latin typeface="SutonnyMJ" pitchFamily="2" charset="0"/>
            </a:endParaRPr>
          </a:p>
        </p:txBody>
      </p:sp>
      <p:sp>
        <p:nvSpPr>
          <p:cNvPr id="14" name="Title 13"/>
          <p:cNvSpPr>
            <a:spLocks noGrp="1"/>
          </p:cNvSpPr>
          <p:nvPr>
            <p:ph type="title"/>
          </p:nvPr>
        </p:nvSpPr>
        <p:spPr>
          <a:xfrm>
            <a:off x="624280" y="720390"/>
            <a:ext cx="7936080" cy="838200"/>
          </a:xfrm>
          <a:solidFill>
            <a:srgbClr val="008000"/>
          </a:solidFill>
          <a:scene3d>
            <a:camera prst="orthographicFront"/>
            <a:lightRig rig="threePt" dir="t"/>
          </a:scene3d>
          <a:sp3d>
            <a:bevelT w="139700" prst="cross"/>
          </a:sp3d>
        </p:spPr>
        <p:txBody>
          <a:bodyPr>
            <a:normAutofit fontScale="90000"/>
          </a:bodyPr>
          <a:lstStyle/>
          <a:p>
            <a:r>
              <a:rPr lang="en-US" b="1" dirty="0" smtClean="0">
                <a:solidFill>
                  <a:srgbClr val="C00000"/>
                </a:solidFill>
                <a:latin typeface="SutonnyMJ" pitchFamily="2" charset="0"/>
              </a:rPr>
              <a:t/>
            </a:r>
            <a:br>
              <a:rPr lang="en-US" b="1" dirty="0" smtClean="0">
                <a:solidFill>
                  <a:srgbClr val="C00000"/>
                </a:solidFill>
                <a:latin typeface="SutonnyMJ" pitchFamily="2" charset="0"/>
              </a:rPr>
            </a:br>
            <a:r>
              <a:rPr lang="en-US" sz="7300" b="1" dirty="0" err="1" smtClean="0">
                <a:latin typeface="SutonnyMJ" pitchFamily="2" charset="0"/>
              </a:rPr>
              <a:t>wkÿv</a:t>
            </a:r>
            <a:r>
              <a:rPr lang="en-US" sz="4400" b="1" dirty="0" smtClean="0">
                <a:solidFill>
                  <a:srgbClr val="C00000"/>
                </a:solidFill>
                <a:latin typeface="SutonnyMJ" pitchFamily="2" charset="0"/>
              </a:rPr>
              <a:t/>
            </a:r>
            <a:br>
              <a:rPr lang="en-US" sz="4400" b="1" dirty="0" smtClean="0">
                <a:solidFill>
                  <a:srgbClr val="C00000"/>
                </a:solidFill>
                <a:latin typeface="SutonnyMJ" pitchFamily="2" charset="0"/>
              </a:rPr>
            </a:br>
            <a:endParaRPr lang="en-US" sz="3600" dirty="0"/>
          </a:p>
        </p:txBody>
      </p:sp>
    </p:spTree>
    <p:extLst>
      <p:ext uri="{BB962C8B-B14F-4D97-AF65-F5344CB8AC3E}">
        <p14:creationId xmlns:p14="http://schemas.microsoft.com/office/powerpoint/2010/main" val="27111830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5118" y="1524000"/>
            <a:ext cx="7933764" cy="4959152"/>
          </a:xfrm>
          <a:blipFill>
            <a:blip r:embed="rId2"/>
            <a:tile tx="0" ty="0" sx="100000" sy="100000" flip="none" algn="tl"/>
          </a:blipFill>
        </p:spPr>
        <p:txBody>
          <a:bodyPr/>
          <a:lstStyle/>
          <a:p>
            <a:r>
              <a:rPr lang="en-US" dirty="0" smtClean="0"/>
              <a:t>.</a:t>
            </a:r>
            <a:endParaRPr lang="en-US" dirty="0"/>
          </a:p>
        </p:txBody>
      </p:sp>
      <p:sp>
        <p:nvSpPr>
          <p:cNvPr id="4" name="Rectangle 3"/>
          <p:cNvSpPr/>
          <p:nvPr/>
        </p:nvSpPr>
        <p:spPr>
          <a:xfrm>
            <a:off x="1828800" y="4505357"/>
            <a:ext cx="914400" cy="107344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275951" y="3884865"/>
            <a:ext cx="990600" cy="1723323"/>
          </a:xfrm>
          <a:prstGeom prst="rect">
            <a:avLst/>
          </a:prstGeom>
          <a:solidFill>
            <a:schemeClr val="accent6">
              <a:lumMod val="75000"/>
            </a:schemeClr>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6" name="Rounded Rectangle 5"/>
          <p:cNvSpPr/>
          <p:nvPr/>
        </p:nvSpPr>
        <p:spPr>
          <a:xfrm>
            <a:off x="838200" y="3581401"/>
            <a:ext cx="2662566" cy="923956"/>
          </a:xfrm>
          <a:prstGeom prst="roundRect">
            <a:avLst/>
          </a:prstGeom>
          <a:blipFill>
            <a:blip r:embed="rId3"/>
            <a:tile tx="0" ty="0" sx="100000" sy="100000" flip="none" algn="tl"/>
          </a:blipFill>
        </p:spPr>
        <p:style>
          <a:lnRef idx="2">
            <a:schemeClr val="accent5"/>
          </a:lnRef>
          <a:fillRef idx="1">
            <a:schemeClr val="lt1"/>
          </a:fillRef>
          <a:effectRef idx="0">
            <a:schemeClr val="accent5"/>
          </a:effectRef>
          <a:fontRef idx="minor">
            <a:schemeClr val="dk1"/>
          </a:fontRef>
        </p:style>
        <p:txBody>
          <a:bodyPr rtlCol="0" anchor="ctr"/>
          <a:lstStyle/>
          <a:p>
            <a:pPr algn="ctr"/>
            <a:r>
              <a:rPr lang="en-US" sz="2400" b="1" dirty="0" smtClean="0">
                <a:latin typeface="SutonnyMJ" pitchFamily="2" charset="0"/>
              </a:rPr>
              <a:t>34,758 †</a:t>
            </a:r>
            <a:r>
              <a:rPr lang="en-US" sz="2400" b="1" dirty="0" err="1" smtClean="0">
                <a:latin typeface="SutonnyMJ" pitchFamily="2" charset="0"/>
              </a:rPr>
              <a:t>KvwU</a:t>
            </a:r>
            <a:r>
              <a:rPr lang="en-US" sz="2400" b="1" dirty="0" smtClean="0">
                <a:latin typeface="SutonnyMJ" pitchFamily="2" charset="0"/>
              </a:rPr>
              <a:t> </a:t>
            </a:r>
            <a:r>
              <a:rPr lang="en-US" sz="2400" b="1" dirty="0" err="1" smtClean="0">
                <a:latin typeface="SutonnyMJ" pitchFamily="2" charset="0"/>
              </a:rPr>
              <a:t>UvKv</a:t>
            </a:r>
            <a:endParaRPr lang="en-US" sz="2400" b="1" dirty="0">
              <a:latin typeface="SutonnyMJ" pitchFamily="2" charset="0"/>
            </a:endParaRPr>
          </a:p>
        </p:txBody>
      </p:sp>
      <p:sp>
        <p:nvSpPr>
          <p:cNvPr id="7" name="Rounded Rectangle 6"/>
          <p:cNvSpPr/>
          <p:nvPr/>
        </p:nvSpPr>
        <p:spPr>
          <a:xfrm>
            <a:off x="4427705" y="3029618"/>
            <a:ext cx="2762550" cy="828645"/>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smtClean="0">
                <a:latin typeface="SutonnyMJ" pitchFamily="2" charset="0"/>
              </a:rPr>
              <a:t>38,987 ‡</a:t>
            </a:r>
            <a:r>
              <a:rPr lang="en-US" sz="2400" b="1" dirty="0" err="1" smtClean="0">
                <a:latin typeface="SutonnyMJ" pitchFamily="2" charset="0"/>
              </a:rPr>
              <a:t>KvwU</a:t>
            </a:r>
            <a:r>
              <a:rPr lang="en-US" sz="2400" b="1" dirty="0" smtClean="0">
                <a:latin typeface="SutonnyMJ" pitchFamily="2" charset="0"/>
              </a:rPr>
              <a:t> </a:t>
            </a:r>
            <a:r>
              <a:rPr lang="en-US" sz="2400" b="1" dirty="0" err="1" smtClean="0">
                <a:latin typeface="SutonnyMJ" pitchFamily="2" charset="0"/>
              </a:rPr>
              <a:t>UvKv</a:t>
            </a:r>
            <a:endParaRPr lang="en-US" sz="2400" b="1" dirty="0">
              <a:latin typeface="SutonnyMJ" pitchFamily="2" charset="0"/>
            </a:endParaRPr>
          </a:p>
        </p:txBody>
      </p:sp>
      <p:sp>
        <p:nvSpPr>
          <p:cNvPr id="8" name="Rectangle 7"/>
          <p:cNvSpPr/>
          <p:nvPr/>
        </p:nvSpPr>
        <p:spPr>
          <a:xfrm>
            <a:off x="1174425" y="5611876"/>
            <a:ext cx="2362200" cy="8382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rgbClr val="C00000"/>
                </a:solidFill>
                <a:latin typeface="SutonnyMJ" pitchFamily="2" charset="0"/>
              </a:rPr>
              <a:t>2015-2016</a:t>
            </a:r>
            <a:endParaRPr lang="en-US" sz="4000" b="1" dirty="0">
              <a:solidFill>
                <a:srgbClr val="C00000"/>
              </a:solidFill>
              <a:latin typeface="SutonnyMJ" pitchFamily="2" charset="0"/>
            </a:endParaRPr>
          </a:p>
        </p:txBody>
      </p:sp>
      <p:sp>
        <p:nvSpPr>
          <p:cNvPr id="11" name="Rectangle 10"/>
          <p:cNvSpPr/>
          <p:nvPr/>
        </p:nvSpPr>
        <p:spPr>
          <a:xfrm>
            <a:off x="4648200" y="5618349"/>
            <a:ext cx="2362200" cy="8382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rgbClr val="C00000"/>
                </a:solidFill>
                <a:latin typeface="SutonnyMJ" pitchFamily="2" charset="0"/>
              </a:rPr>
              <a:t>2016-2017</a:t>
            </a:r>
            <a:endParaRPr lang="en-US" sz="4000" b="1" dirty="0">
              <a:solidFill>
                <a:srgbClr val="C00000"/>
              </a:solidFill>
              <a:latin typeface="SutonnyMJ" pitchFamily="2" charset="0"/>
            </a:endParaRPr>
          </a:p>
        </p:txBody>
      </p:sp>
      <p:sp>
        <p:nvSpPr>
          <p:cNvPr id="12" name="Title 1"/>
          <p:cNvSpPr txBox="1">
            <a:spLocks/>
          </p:cNvSpPr>
          <p:nvPr/>
        </p:nvSpPr>
        <p:spPr>
          <a:xfrm>
            <a:off x="583640" y="6483152"/>
            <a:ext cx="7955242" cy="374011"/>
          </a:xfrm>
          <a:prstGeom prst="rect">
            <a:avLst/>
          </a:prstGeom>
          <a:solidFill>
            <a:srgbClr val="00B050"/>
          </a:solidFill>
          <a:effectLst>
            <a:outerShdw blurRad="50800" dist="38100" dir="2700000" algn="tl" rotWithShape="0">
              <a:prstClr val="black">
                <a:alpha val="40000"/>
              </a:prstClr>
            </a:outerShdw>
          </a:effectLst>
        </p:spPr>
        <p:txBody>
          <a:bodyPr vert="horz" lIns="91440" tIns="45720" rIns="91440" bIns="45720" rtlCol="0" anchor="ctr">
            <a:noAutofit/>
          </a:bodyPr>
          <a:lstStyle>
            <a:lvl1pPr algn="r" defTabSz="914400" rtl="0" eaLnBrk="1" latinLnBrk="0" hangingPunct="1">
              <a:spcBef>
                <a:spcPct val="0"/>
              </a:spcBef>
              <a:buNone/>
              <a:defRPr sz="3600" kern="1200">
                <a:solidFill>
                  <a:srgbClr val="C00000"/>
                </a:solidFill>
                <a:latin typeface="+mj-lt"/>
                <a:ea typeface="+mj-ea"/>
                <a:cs typeface="+mj-cs"/>
              </a:defRPr>
            </a:lvl1pPr>
          </a:lstStyle>
          <a:p>
            <a:r>
              <a:rPr lang="en-US" sz="1800" dirty="0" err="1" smtClean="0">
                <a:solidFill>
                  <a:schemeClr val="bg1"/>
                </a:solidFill>
                <a:latin typeface="SutonnyMJ" pitchFamily="2" charset="0"/>
              </a:rPr>
              <a:t>Avg©W</a:t>
            </a:r>
            <a:r>
              <a:rPr lang="en-US" sz="1800" dirty="0" smtClean="0">
                <a:solidFill>
                  <a:schemeClr val="bg1"/>
                </a:solidFill>
                <a:latin typeface="SutonnyMJ" pitchFamily="2" charset="0"/>
              </a:rPr>
              <a:t> </a:t>
            </a:r>
            <a:r>
              <a:rPr lang="en-US" sz="1800" dirty="0" err="1" smtClean="0">
                <a:solidFill>
                  <a:schemeClr val="bg1"/>
                </a:solidFill>
                <a:latin typeface="SutonnyMJ" pitchFamily="2" charset="0"/>
              </a:rPr>
              <a:t>cywjk</a:t>
            </a:r>
            <a:r>
              <a:rPr lang="en-US" sz="1800" dirty="0" smtClean="0">
                <a:solidFill>
                  <a:schemeClr val="bg1"/>
                </a:solidFill>
                <a:latin typeface="SutonnyMJ" pitchFamily="2" charset="0"/>
              </a:rPr>
              <a:t> </a:t>
            </a:r>
            <a:r>
              <a:rPr lang="en-US" sz="1800" dirty="0" err="1" smtClean="0">
                <a:solidFill>
                  <a:schemeClr val="bg1"/>
                </a:solidFill>
                <a:latin typeface="SutonnyMJ" pitchFamily="2" charset="0"/>
              </a:rPr>
              <a:t>e¨vUvwjqb</a:t>
            </a:r>
            <a:r>
              <a:rPr lang="en-US" sz="1800" dirty="0" smtClean="0">
                <a:solidFill>
                  <a:schemeClr val="bg1"/>
                </a:solidFill>
                <a:latin typeface="SutonnyMJ" pitchFamily="2" charset="0"/>
              </a:rPr>
              <a:t> </a:t>
            </a:r>
            <a:r>
              <a:rPr lang="en-US" sz="1800" dirty="0" err="1" smtClean="0">
                <a:solidFill>
                  <a:schemeClr val="bg1"/>
                </a:solidFill>
                <a:latin typeface="SutonnyMJ" pitchFamily="2" charset="0"/>
              </a:rPr>
              <a:t>cvewjK</a:t>
            </a:r>
            <a:r>
              <a:rPr lang="en-US" sz="1800" dirty="0" smtClean="0">
                <a:solidFill>
                  <a:schemeClr val="bg1"/>
                </a:solidFill>
                <a:latin typeface="SutonnyMJ" pitchFamily="2" charset="0"/>
              </a:rPr>
              <a:t> ¯‹</a:t>
            </a:r>
            <a:r>
              <a:rPr lang="en-US" sz="1800" dirty="0" err="1" smtClean="0">
                <a:solidFill>
                  <a:schemeClr val="bg1"/>
                </a:solidFill>
                <a:latin typeface="SutonnyMJ" pitchFamily="2" charset="0"/>
              </a:rPr>
              <a:t>zj</a:t>
            </a:r>
            <a:r>
              <a:rPr lang="en-US" sz="1800" dirty="0" smtClean="0">
                <a:solidFill>
                  <a:schemeClr val="bg1"/>
                </a:solidFill>
                <a:latin typeface="SutonnyMJ" pitchFamily="2" charset="0"/>
              </a:rPr>
              <a:t> I </a:t>
            </a:r>
            <a:r>
              <a:rPr lang="en-US" sz="1800" dirty="0" err="1" smtClean="0">
                <a:solidFill>
                  <a:schemeClr val="bg1"/>
                </a:solidFill>
                <a:latin typeface="SutonnyMJ" pitchFamily="2" charset="0"/>
              </a:rPr>
              <a:t>K‡jR</a:t>
            </a:r>
            <a:r>
              <a:rPr lang="en-US" sz="1800" dirty="0" smtClean="0">
                <a:solidFill>
                  <a:schemeClr val="bg1"/>
                </a:solidFill>
                <a:latin typeface="SutonnyMJ" pitchFamily="2" charset="0"/>
              </a:rPr>
              <a:t> , </a:t>
            </a:r>
            <a:r>
              <a:rPr lang="en-US" sz="1800" dirty="0" err="1" smtClean="0">
                <a:solidFill>
                  <a:schemeClr val="bg1"/>
                </a:solidFill>
                <a:latin typeface="SutonnyMJ" pitchFamily="2" charset="0"/>
              </a:rPr>
              <a:t>e¸ov</a:t>
            </a:r>
            <a:r>
              <a:rPr lang="en-US" sz="1800" dirty="0" smtClean="0">
                <a:solidFill>
                  <a:schemeClr val="bg1"/>
                </a:solidFill>
                <a:latin typeface="SutonnyMJ" pitchFamily="2" charset="0"/>
              </a:rPr>
              <a:t>|</a:t>
            </a:r>
            <a:endParaRPr lang="en-US" sz="1800" dirty="0">
              <a:solidFill>
                <a:schemeClr val="bg1"/>
              </a:solidFill>
              <a:latin typeface="SutonnyMJ" pitchFamily="2" charset="0"/>
            </a:endParaRPr>
          </a:p>
        </p:txBody>
      </p:sp>
      <p:sp>
        <p:nvSpPr>
          <p:cNvPr id="14" name="Title 13"/>
          <p:cNvSpPr>
            <a:spLocks noGrp="1"/>
          </p:cNvSpPr>
          <p:nvPr>
            <p:ph type="title"/>
          </p:nvPr>
        </p:nvSpPr>
        <p:spPr>
          <a:xfrm>
            <a:off x="624280" y="720390"/>
            <a:ext cx="7936080" cy="838200"/>
          </a:xfrm>
          <a:solidFill>
            <a:srgbClr val="008000"/>
          </a:solidFill>
          <a:scene3d>
            <a:camera prst="orthographicFront"/>
            <a:lightRig rig="threePt" dir="t"/>
          </a:scene3d>
          <a:sp3d>
            <a:bevelT w="139700" prst="cross"/>
          </a:sp3d>
        </p:spPr>
        <p:txBody>
          <a:bodyPr>
            <a:normAutofit fontScale="90000"/>
          </a:bodyPr>
          <a:lstStyle/>
          <a:p>
            <a:r>
              <a:rPr lang="en-US" b="1" dirty="0" smtClean="0">
                <a:solidFill>
                  <a:srgbClr val="C00000"/>
                </a:solidFill>
                <a:latin typeface="SutonnyMJ" pitchFamily="2" charset="0"/>
              </a:rPr>
              <a:t/>
            </a:r>
            <a:br>
              <a:rPr lang="en-US" b="1" dirty="0" smtClean="0">
                <a:solidFill>
                  <a:srgbClr val="C00000"/>
                </a:solidFill>
                <a:latin typeface="SutonnyMJ" pitchFamily="2" charset="0"/>
              </a:rPr>
            </a:br>
            <a:r>
              <a:rPr lang="en-US" sz="5300" b="1" dirty="0" smtClean="0">
                <a:latin typeface="SutonnyMJ" pitchFamily="2" charset="0"/>
              </a:rPr>
              <a:t>¯^v¯’¨ I </a:t>
            </a:r>
            <a:r>
              <a:rPr lang="en-US" sz="5300" b="1" dirty="0" err="1" smtClean="0">
                <a:latin typeface="SutonnyMJ" pitchFamily="2" charset="0"/>
              </a:rPr>
              <a:t>mvgvwRK</a:t>
            </a:r>
            <a:r>
              <a:rPr lang="en-US" sz="5300" b="1" dirty="0">
                <a:latin typeface="SutonnyMJ" pitchFamily="2" charset="0"/>
              </a:rPr>
              <a:t> </a:t>
            </a:r>
            <a:r>
              <a:rPr lang="en-US" sz="5300" b="1" dirty="0" smtClean="0">
                <a:latin typeface="SutonnyMJ" pitchFamily="2" charset="0"/>
              </a:rPr>
              <a:t>†</a:t>
            </a:r>
            <a:r>
              <a:rPr lang="en-US" sz="5300" b="1" dirty="0" err="1" smtClean="0">
                <a:latin typeface="SutonnyMJ" pitchFamily="2" charset="0"/>
              </a:rPr>
              <a:t>mev</a:t>
            </a:r>
            <a:r>
              <a:rPr lang="en-US" sz="3100" b="1" dirty="0" smtClean="0">
                <a:solidFill>
                  <a:srgbClr val="C00000"/>
                </a:solidFill>
                <a:latin typeface="SutonnyMJ" pitchFamily="2" charset="0"/>
              </a:rPr>
              <a:t/>
            </a:r>
            <a:br>
              <a:rPr lang="en-US" sz="3100" b="1" dirty="0" smtClean="0">
                <a:solidFill>
                  <a:srgbClr val="C00000"/>
                </a:solidFill>
                <a:latin typeface="SutonnyMJ" pitchFamily="2" charset="0"/>
              </a:rPr>
            </a:br>
            <a:endParaRPr lang="en-US" sz="3600" dirty="0"/>
          </a:p>
        </p:txBody>
      </p:sp>
    </p:spTree>
    <p:extLst>
      <p:ext uri="{BB962C8B-B14F-4D97-AF65-F5344CB8AC3E}">
        <p14:creationId xmlns:p14="http://schemas.microsoft.com/office/powerpoint/2010/main" val="4410718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5118" y="1524000"/>
            <a:ext cx="7933764" cy="4959152"/>
          </a:xfrm>
          <a:blipFill>
            <a:blip r:embed="rId2"/>
            <a:tile tx="0" ty="0" sx="100000" sy="100000" flip="none" algn="tl"/>
          </a:blipFill>
        </p:spPr>
        <p:txBody>
          <a:bodyPr/>
          <a:lstStyle/>
          <a:p>
            <a:r>
              <a:rPr lang="en-US" dirty="0" smtClean="0"/>
              <a:t>.</a:t>
            </a:r>
            <a:endParaRPr lang="en-US" dirty="0"/>
          </a:p>
        </p:txBody>
      </p:sp>
      <p:sp>
        <p:nvSpPr>
          <p:cNvPr id="4" name="Rectangle 3"/>
          <p:cNvSpPr/>
          <p:nvPr/>
        </p:nvSpPr>
        <p:spPr>
          <a:xfrm>
            <a:off x="1828800" y="4505357"/>
            <a:ext cx="914400" cy="107344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275951" y="3884865"/>
            <a:ext cx="990600" cy="1723323"/>
          </a:xfrm>
          <a:prstGeom prst="rect">
            <a:avLst/>
          </a:prstGeom>
          <a:solidFill>
            <a:schemeClr val="accent6">
              <a:lumMod val="75000"/>
            </a:schemeClr>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6" name="Rounded Rectangle 5"/>
          <p:cNvSpPr/>
          <p:nvPr/>
        </p:nvSpPr>
        <p:spPr>
          <a:xfrm>
            <a:off x="838200" y="3581401"/>
            <a:ext cx="2662566" cy="923956"/>
          </a:xfrm>
          <a:prstGeom prst="roundRect">
            <a:avLst/>
          </a:prstGeom>
          <a:blipFill>
            <a:blip r:embed="rId3"/>
            <a:tile tx="0" ty="0" sx="100000" sy="100000" flip="none" algn="tl"/>
          </a:blipFill>
        </p:spPr>
        <p:style>
          <a:lnRef idx="2">
            <a:schemeClr val="accent5"/>
          </a:lnRef>
          <a:fillRef idx="1">
            <a:schemeClr val="lt1"/>
          </a:fillRef>
          <a:effectRef idx="0">
            <a:schemeClr val="accent5"/>
          </a:effectRef>
          <a:fontRef idx="minor">
            <a:schemeClr val="dk1"/>
          </a:fontRef>
        </p:style>
        <p:txBody>
          <a:bodyPr rtlCol="0" anchor="ctr"/>
          <a:lstStyle/>
          <a:p>
            <a:pPr algn="ctr"/>
            <a:r>
              <a:rPr lang="en-US" sz="2400" b="1" dirty="0" smtClean="0">
                <a:latin typeface="SutonnyMJ" pitchFamily="2" charset="0"/>
              </a:rPr>
              <a:t>1,94,248 †</a:t>
            </a:r>
            <a:r>
              <a:rPr lang="en-US" sz="2400" b="1" dirty="0" err="1" smtClean="0">
                <a:latin typeface="SutonnyMJ" pitchFamily="2" charset="0"/>
              </a:rPr>
              <a:t>KvwU</a:t>
            </a:r>
            <a:r>
              <a:rPr lang="en-US" sz="2400" b="1" dirty="0" smtClean="0">
                <a:latin typeface="SutonnyMJ" pitchFamily="2" charset="0"/>
              </a:rPr>
              <a:t> </a:t>
            </a:r>
            <a:r>
              <a:rPr lang="en-US" sz="2400" b="1" dirty="0" err="1" smtClean="0">
                <a:latin typeface="SutonnyMJ" pitchFamily="2" charset="0"/>
              </a:rPr>
              <a:t>UvKv</a:t>
            </a:r>
            <a:endParaRPr lang="en-US" sz="2400" b="1" dirty="0">
              <a:latin typeface="SutonnyMJ" pitchFamily="2" charset="0"/>
            </a:endParaRPr>
          </a:p>
        </p:txBody>
      </p:sp>
      <p:sp>
        <p:nvSpPr>
          <p:cNvPr id="7" name="Rounded Rectangle 6"/>
          <p:cNvSpPr/>
          <p:nvPr/>
        </p:nvSpPr>
        <p:spPr>
          <a:xfrm>
            <a:off x="4427705" y="3029618"/>
            <a:ext cx="2762550" cy="828645"/>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smtClean="0">
                <a:latin typeface="SutonnyMJ" pitchFamily="2" charset="0"/>
              </a:rPr>
              <a:t>2,14,213 ‡</a:t>
            </a:r>
            <a:r>
              <a:rPr lang="en-US" sz="2400" b="1" dirty="0" err="1" smtClean="0">
                <a:latin typeface="SutonnyMJ" pitchFamily="2" charset="0"/>
              </a:rPr>
              <a:t>KvwU</a:t>
            </a:r>
            <a:r>
              <a:rPr lang="en-US" sz="2400" b="1" dirty="0" smtClean="0">
                <a:latin typeface="SutonnyMJ" pitchFamily="2" charset="0"/>
              </a:rPr>
              <a:t> </a:t>
            </a:r>
            <a:r>
              <a:rPr lang="en-US" sz="2400" b="1" dirty="0" err="1" smtClean="0">
                <a:latin typeface="SutonnyMJ" pitchFamily="2" charset="0"/>
              </a:rPr>
              <a:t>UvKv</a:t>
            </a:r>
            <a:endParaRPr lang="en-US" sz="2400" b="1" dirty="0">
              <a:latin typeface="SutonnyMJ" pitchFamily="2" charset="0"/>
            </a:endParaRPr>
          </a:p>
        </p:txBody>
      </p:sp>
      <p:sp>
        <p:nvSpPr>
          <p:cNvPr id="8" name="Rectangle 7"/>
          <p:cNvSpPr/>
          <p:nvPr/>
        </p:nvSpPr>
        <p:spPr>
          <a:xfrm>
            <a:off x="1174425" y="5611876"/>
            <a:ext cx="2362200" cy="8382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rgbClr val="C00000"/>
                </a:solidFill>
                <a:latin typeface="SutonnyMJ" pitchFamily="2" charset="0"/>
              </a:rPr>
              <a:t>2015-2016</a:t>
            </a:r>
            <a:endParaRPr lang="en-US" sz="4000" b="1" dirty="0">
              <a:solidFill>
                <a:srgbClr val="C00000"/>
              </a:solidFill>
              <a:latin typeface="SutonnyMJ" pitchFamily="2" charset="0"/>
            </a:endParaRPr>
          </a:p>
        </p:txBody>
      </p:sp>
      <p:sp>
        <p:nvSpPr>
          <p:cNvPr id="11" name="Rectangle 10"/>
          <p:cNvSpPr/>
          <p:nvPr/>
        </p:nvSpPr>
        <p:spPr>
          <a:xfrm>
            <a:off x="4648200" y="5618349"/>
            <a:ext cx="2362200" cy="8382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rgbClr val="C00000"/>
                </a:solidFill>
                <a:latin typeface="SutonnyMJ" pitchFamily="2" charset="0"/>
              </a:rPr>
              <a:t>2016-2017</a:t>
            </a:r>
            <a:endParaRPr lang="en-US" sz="4000" b="1" dirty="0">
              <a:solidFill>
                <a:srgbClr val="C00000"/>
              </a:solidFill>
              <a:latin typeface="SutonnyMJ" pitchFamily="2" charset="0"/>
            </a:endParaRPr>
          </a:p>
        </p:txBody>
      </p:sp>
      <p:sp>
        <p:nvSpPr>
          <p:cNvPr id="12" name="Title 1"/>
          <p:cNvSpPr txBox="1">
            <a:spLocks/>
          </p:cNvSpPr>
          <p:nvPr/>
        </p:nvSpPr>
        <p:spPr>
          <a:xfrm>
            <a:off x="583640" y="6483152"/>
            <a:ext cx="7955242" cy="374011"/>
          </a:xfrm>
          <a:prstGeom prst="rect">
            <a:avLst/>
          </a:prstGeom>
          <a:solidFill>
            <a:srgbClr val="00B050"/>
          </a:solidFill>
          <a:effectLst>
            <a:outerShdw blurRad="50800" dist="38100" dir="2700000" algn="tl" rotWithShape="0">
              <a:prstClr val="black">
                <a:alpha val="40000"/>
              </a:prstClr>
            </a:outerShdw>
          </a:effectLst>
        </p:spPr>
        <p:txBody>
          <a:bodyPr vert="horz" lIns="91440" tIns="45720" rIns="91440" bIns="45720" rtlCol="0" anchor="ctr">
            <a:noAutofit/>
          </a:bodyPr>
          <a:lstStyle>
            <a:lvl1pPr algn="r" defTabSz="914400" rtl="0" eaLnBrk="1" latinLnBrk="0" hangingPunct="1">
              <a:spcBef>
                <a:spcPct val="0"/>
              </a:spcBef>
              <a:buNone/>
              <a:defRPr sz="3600" kern="1200">
                <a:solidFill>
                  <a:srgbClr val="C00000"/>
                </a:solidFill>
                <a:latin typeface="+mj-lt"/>
                <a:ea typeface="+mj-ea"/>
                <a:cs typeface="+mj-cs"/>
              </a:defRPr>
            </a:lvl1pPr>
          </a:lstStyle>
          <a:p>
            <a:r>
              <a:rPr lang="en-US" sz="1800" dirty="0" err="1" smtClean="0">
                <a:solidFill>
                  <a:schemeClr val="bg1"/>
                </a:solidFill>
                <a:latin typeface="SutonnyMJ" pitchFamily="2" charset="0"/>
              </a:rPr>
              <a:t>Avg©W</a:t>
            </a:r>
            <a:r>
              <a:rPr lang="en-US" sz="1800" dirty="0" smtClean="0">
                <a:solidFill>
                  <a:schemeClr val="bg1"/>
                </a:solidFill>
                <a:latin typeface="SutonnyMJ" pitchFamily="2" charset="0"/>
              </a:rPr>
              <a:t> </a:t>
            </a:r>
            <a:r>
              <a:rPr lang="en-US" sz="1800" dirty="0" err="1" smtClean="0">
                <a:solidFill>
                  <a:schemeClr val="bg1"/>
                </a:solidFill>
                <a:latin typeface="SutonnyMJ" pitchFamily="2" charset="0"/>
              </a:rPr>
              <a:t>cywjk</a:t>
            </a:r>
            <a:r>
              <a:rPr lang="en-US" sz="1800" dirty="0" smtClean="0">
                <a:solidFill>
                  <a:schemeClr val="bg1"/>
                </a:solidFill>
                <a:latin typeface="SutonnyMJ" pitchFamily="2" charset="0"/>
              </a:rPr>
              <a:t> </a:t>
            </a:r>
            <a:r>
              <a:rPr lang="en-US" sz="1800" dirty="0" err="1" smtClean="0">
                <a:solidFill>
                  <a:schemeClr val="bg1"/>
                </a:solidFill>
                <a:latin typeface="SutonnyMJ" pitchFamily="2" charset="0"/>
              </a:rPr>
              <a:t>e¨vUvwjqb</a:t>
            </a:r>
            <a:r>
              <a:rPr lang="en-US" sz="1800" dirty="0" smtClean="0">
                <a:solidFill>
                  <a:schemeClr val="bg1"/>
                </a:solidFill>
                <a:latin typeface="SutonnyMJ" pitchFamily="2" charset="0"/>
              </a:rPr>
              <a:t> </a:t>
            </a:r>
            <a:r>
              <a:rPr lang="en-US" sz="1800" dirty="0" err="1" smtClean="0">
                <a:solidFill>
                  <a:schemeClr val="bg1"/>
                </a:solidFill>
                <a:latin typeface="SutonnyMJ" pitchFamily="2" charset="0"/>
              </a:rPr>
              <a:t>cvewjK</a:t>
            </a:r>
            <a:r>
              <a:rPr lang="en-US" sz="1800" dirty="0" smtClean="0">
                <a:solidFill>
                  <a:schemeClr val="bg1"/>
                </a:solidFill>
                <a:latin typeface="SutonnyMJ" pitchFamily="2" charset="0"/>
              </a:rPr>
              <a:t> ¯‹</a:t>
            </a:r>
            <a:r>
              <a:rPr lang="en-US" sz="1800" dirty="0" err="1" smtClean="0">
                <a:solidFill>
                  <a:schemeClr val="bg1"/>
                </a:solidFill>
                <a:latin typeface="SutonnyMJ" pitchFamily="2" charset="0"/>
              </a:rPr>
              <a:t>zj</a:t>
            </a:r>
            <a:r>
              <a:rPr lang="en-US" sz="1800" dirty="0" smtClean="0">
                <a:solidFill>
                  <a:schemeClr val="bg1"/>
                </a:solidFill>
                <a:latin typeface="SutonnyMJ" pitchFamily="2" charset="0"/>
              </a:rPr>
              <a:t> I </a:t>
            </a:r>
            <a:r>
              <a:rPr lang="en-US" sz="1800" dirty="0" err="1" smtClean="0">
                <a:solidFill>
                  <a:schemeClr val="bg1"/>
                </a:solidFill>
                <a:latin typeface="SutonnyMJ" pitchFamily="2" charset="0"/>
              </a:rPr>
              <a:t>K‡jR</a:t>
            </a:r>
            <a:r>
              <a:rPr lang="en-US" sz="1800" dirty="0" smtClean="0">
                <a:solidFill>
                  <a:schemeClr val="bg1"/>
                </a:solidFill>
                <a:latin typeface="SutonnyMJ" pitchFamily="2" charset="0"/>
              </a:rPr>
              <a:t> , </a:t>
            </a:r>
            <a:r>
              <a:rPr lang="en-US" sz="1800" dirty="0" err="1" smtClean="0">
                <a:solidFill>
                  <a:schemeClr val="bg1"/>
                </a:solidFill>
                <a:latin typeface="SutonnyMJ" pitchFamily="2" charset="0"/>
              </a:rPr>
              <a:t>e¸ov</a:t>
            </a:r>
            <a:r>
              <a:rPr lang="en-US" sz="1800" dirty="0" smtClean="0">
                <a:solidFill>
                  <a:schemeClr val="bg1"/>
                </a:solidFill>
                <a:latin typeface="SutonnyMJ" pitchFamily="2" charset="0"/>
              </a:rPr>
              <a:t>|</a:t>
            </a:r>
            <a:endParaRPr lang="en-US" sz="1800" dirty="0">
              <a:solidFill>
                <a:schemeClr val="bg1"/>
              </a:solidFill>
              <a:latin typeface="SutonnyMJ" pitchFamily="2" charset="0"/>
            </a:endParaRPr>
          </a:p>
        </p:txBody>
      </p:sp>
      <p:sp>
        <p:nvSpPr>
          <p:cNvPr id="14" name="Title 13"/>
          <p:cNvSpPr>
            <a:spLocks noGrp="1"/>
          </p:cNvSpPr>
          <p:nvPr>
            <p:ph type="title"/>
          </p:nvPr>
        </p:nvSpPr>
        <p:spPr>
          <a:xfrm>
            <a:off x="624280" y="720390"/>
            <a:ext cx="7936080" cy="838200"/>
          </a:xfrm>
          <a:solidFill>
            <a:srgbClr val="008000"/>
          </a:solidFill>
          <a:scene3d>
            <a:camera prst="orthographicFront"/>
            <a:lightRig rig="threePt" dir="t"/>
          </a:scene3d>
          <a:sp3d>
            <a:bevelT w="139700" prst="cross"/>
          </a:sp3d>
        </p:spPr>
        <p:txBody>
          <a:bodyPr>
            <a:normAutofit fontScale="90000"/>
          </a:bodyPr>
          <a:lstStyle/>
          <a:p>
            <a:r>
              <a:rPr lang="en-US" b="1" dirty="0" smtClean="0">
                <a:solidFill>
                  <a:srgbClr val="C00000"/>
                </a:solidFill>
                <a:latin typeface="SutonnyMJ" pitchFamily="2" charset="0"/>
              </a:rPr>
              <a:t/>
            </a:r>
            <a:br>
              <a:rPr lang="en-US" b="1" dirty="0" smtClean="0">
                <a:solidFill>
                  <a:srgbClr val="C00000"/>
                </a:solidFill>
                <a:latin typeface="SutonnyMJ" pitchFamily="2" charset="0"/>
              </a:rPr>
            </a:br>
            <a:r>
              <a:rPr lang="en-US" sz="5300" b="1" dirty="0" err="1" smtClean="0">
                <a:latin typeface="SutonnyMJ" pitchFamily="2" charset="0"/>
              </a:rPr>
              <a:t>KwgDwbwU,mvgvwRK</a:t>
            </a:r>
            <a:r>
              <a:rPr lang="en-US" sz="5300" b="1" dirty="0" smtClean="0">
                <a:latin typeface="SutonnyMJ" pitchFamily="2" charset="0"/>
              </a:rPr>
              <a:t> I </a:t>
            </a:r>
            <a:r>
              <a:rPr lang="en-US" sz="5300" b="1" dirty="0" err="1" smtClean="0">
                <a:latin typeface="SutonnyMJ" pitchFamily="2" charset="0"/>
              </a:rPr>
              <a:t>e¨w³MZ</a:t>
            </a:r>
            <a:r>
              <a:rPr lang="en-US" sz="5300" b="1" dirty="0">
                <a:latin typeface="SutonnyMJ" pitchFamily="2" charset="0"/>
              </a:rPr>
              <a:t> </a:t>
            </a:r>
            <a:r>
              <a:rPr lang="en-US" sz="5300" b="1" dirty="0" smtClean="0">
                <a:latin typeface="SutonnyMJ" pitchFamily="2" charset="0"/>
              </a:rPr>
              <a:t>†</a:t>
            </a:r>
            <a:r>
              <a:rPr lang="en-US" sz="5300" b="1" dirty="0" err="1" smtClean="0">
                <a:latin typeface="SutonnyMJ" pitchFamily="2" charset="0"/>
              </a:rPr>
              <a:t>mev</a:t>
            </a:r>
            <a:r>
              <a:rPr lang="en-US" sz="3100" b="1" dirty="0" smtClean="0">
                <a:solidFill>
                  <a:srgbClr val="C00000"/>
                </a:solidFill>
                <a:latin typeface="SutonnyMJ" pitchFamily="2" charset="0"/>
              </a:rPr>
              <a:t/>
            </a:r>
            <a:br>
              <a:rPr lang="en-US" sz="3100" b="1" dirty="0" smtClean="0">
                <a:solidFill>
                  <a:srgbClr val="C00000"/>
                </a:solidFill>
                <a:latin typeface="SutonnyMJ" pitchFamily="2" charset="0"/>
              </a:rPr>
            </a:br>
            <a:endParaRPr lang="en-US" sz="3600" dirty="0"/>
          </a:p>
        </p:txBody>
      </p:sp>
    </p:spTree>
    <p:extLst>
      <p:ext uri="{BB962C8B-B14F-4D97-AF65-F5344CB8AC3E}">
        <p14:creationId xmlns:p14="http://schemas.microsoft.com/office/powerpoint/2010/main" val="25779161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2608" y="6483152"/>
            <a:ext cx="8871601" cy="374011"/>
          </a:xfrm>
          <a:prstGeom prst="rect">
            <a:avLst/>
          </a:prstGeom>
          <a:solidFill>
            <a:srgbClr val="00B050"/>
          </a:solidFill>
          <a:effectLst>
            <a:outerShdw blurRad="50800" dist="38100" dir="2700000" algn="tl" rotWithShape="0">
              <a:prstClr val="black">
                <a:alpha val="40000"/>
              </a:prstClr>
            </a:outerShdw>
          </a:effectLst>
        </p:spPr>
        <p:txBody>
          <a:bodyPr vert="horz" lIns="91440" tIns="45720" rIns="91440" bIns="45720" rtlCol="0" anchor="ctr">
            <a:noAutofit/>
          </a:bodyPr>
          <a:lstStyle>
            <a:lvl1pPr algn="r" defTabSz="914400" rtl="0" eaLnBrk="1" latinLnBrk="0" hangingPunct="1">
              <a:spcBef>
                <a:spcPct val="0"/>
              </a:spcBef>
              <a:buNone/>
              <a:defRPr sz="3600" kern="1200">
                <a:solidFill>
                  <a:srgbClr val="C00000"/>
                </a:solidFill>
                <a:latin typeface="+mj-lt"/>
                <a:ea typeface="+mj-ea"/>
                <a:cs typeface="+mj-cs"/>
              </a:defRPr>
            </a:lvl1pPr>
          </a:lstStyle>
          <a:p>
            <a:r>
              <a:rPr lang="en-US" sz="1800" dirty="0" err="1" smtClean="0">
                <a:solidFill>
                  <a:schemeClr val="bg1"/>
                </a:solidFill>
                <a:latin typeface="SutonnyMJ" pitchFamily="2" charset="0"/>
              </a:rPr>
              <a:t>Avg©W</a:t>
            </a:r>
            <a:r>
              <a:rPr lang="en-US" sz="1800" dirty="0" smtClean="0">
                <a:solidFill>
                  <a:schemeClr val="bg1"/>
                </a:solidFill>
                <a:latin typeface="SutonnyMJ" pitchFamily="2" charset="0"/>
              </a:rPr>
              <a:t> </a:t>
            </a:r>
            <a:r>
              <a:rPr lang="en-US" sz="1800" dirty="0" err="1" smtClean="0">
                <a:solidFill>
                  <a:schemeClr val="bg1"/>
                </a:solidFill>
                <a:latin typeface="SutonnyMJ" pitchFamily="2" charset="0"/>
              </a:rPr>
              <a:t>cywjk</a:t>
            </a:r>
            <a:r>
              <a:rPr lang="en-US" sz="1800" dirty="0" smtClean="0">
                <a:solidFill>
                  <a:schemeClr val="bg1"/>
                </a:solidFill>
                <a:latin typeface="SutonnyMJ" pitchFamily="2" charset="0"/>
              </a:rPr>
              <a:t> </a:t>
            </a:r>
            <a:r>
              <a:rPr lang="en-US" sz="1800" dirty="0" err="1" smtClean="0">
                <a:solidFill>
                  <a:schemeClr val="bg1"/>
                </a:solidFill>
                <a:latin typeface="SutonnyMJ" pitchFamily="2" charset="0"/>
              </a:rPr>
              <a:t>e¨vUvwjqb</a:t>
            </a:r>
            <a:r>
              <a:rPr lang="en-US" sz="1800" dirty="0" smtClean="0">
                <a:solidFill>
                  <a:schemeClr val="bg1"/>
                </a:solidFill>
                <a:latin typeface="SutonnyMJ" pitchFamily="2" charset="0"/>
              </a:rPr>
              <a:t> </a:t>
            </a:r>
            <a:r>
              <a:rPr lang="en-US" sz="1800" dirty="0" err="1" smtClean="0">
                <a:solidFill>
                  <a:schemeClr val="bg1"/>
                </a:solidFill>
                <a:latin typeface="SutonnyMJ" pitchFamily="2" charset="0"/>
              </a:rPr>
              <a:t>cvewjK</a:t>
            </a:r>
            <a:r>
              <a:rPr lang="en-US" sz="1800" dirty="0" smtClean="0">
                <a:solidFill>
                  <a:schemeClr val="bg1"/>
                </a:solidFill>
                <a:latin typeface="SutonnyMJ" pitchFamily="2" charset="0"/>
              </a:rPr>
              <a:t> ¯‹</a:t>
            </a:r>
            <a:r>
              <a:rPr lang="en-US" sz="1800" dirty="0" err="1" smtClean="0">
                <a:solidFill>
                  <a:schemeClr val="bg1"/>
                </a:solidFill>
                <a:latin typeface="SutonnyMJ" pitchFamily="2" charset="0"/>
              </a:rPr>
              <a:t>zj</a:t>
            </a:r>
            <a:r>
              <a:rPr lang="en-US" sz="1800" dirty="0" smtClean="0">
                <a:solidFill>
                  <a:schemeClr val="bg1"/>
                </a:solidFill>
                <a:latin typeface="SutonnyMJ" pitchFamily="2" charset="0"/>
              </a:rPr>
              <a:t> I </a:t>
            </a:r>
            <a:r>
              <a:rPr lang="en-US" sz="1800" dirty="0" err="1" smtClean="0">
                <a:solidFill>
                  <a:schemeClr val="bg1"/>
                </a:solidFill>
                <a:latin typeface="SutonnyMJ" pitchFamily="2" charset="0"/>
              </a:rPr>
              <a:t>K‡jR</a:t>
            </a:r>
            <a:r>
              <a:rPr lang="en-US" sz="1800" dirty="0" smtClean="0">
                <a:solidFill>
                  <a:schemeClr val="bg1"/>
                </a:solidFill>
                <a:latin typeface="SutonnyMJ" pitchFamily="2" charset="0"/>
              </a:rPr>
              <a:t> , </a:t>
            </a:r>
            <a:r>
              <a:rPr lang="en-US" sz="1800" dirty="0" err="1" smtClean="0">
                <a:solidFill>
                  <a:schemeClr val="bg1"/>
                </a:solidFill>
                <a:latin typeface="SutonnyMJ" pitchFamily="2" charset="0"/>
              </a:rPr>
              <a:t>e¸ov</a:t>
            </a:r>
            <a:r>
              <a:rPr lang="en-US" sz="1800" dirty="0" smtClean="0">
                <a:solidFill>
                  <a:schemeClr val="bg1"/>
                </a:solidFill>
                <a:latin typeface="SutonnyMJ" pitchFamily="2" charset="0"/>
              </a:rPr>
              <a:t>|</a:t>
            </a:r>
            <a:endParaRPr lang="en-US" sz="1800" dirty="0">
              <a:solidFill>
                <a:schemeClr val="bg1"/>
              </a:solidFill>
              <a:latin typeface="SutonnyMJ" pitchFamily="2" charset="0"/>
            </a:endParaRPr>
          </a:p>
        </p:txBody>
      </p:sp>
      <p:pic>
        <p:nvPicPr>
          <p:cNvPr id="10"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446" y="0"/>
            <a:ext cx="8870764" cy="6483152"/>
          </a:xfrm>
        </p:spPr>
      </p:pic>
      <p:sp>
        <p:nvSpPr>
          <p:cNvPr id="12" name="Horizontal Scroll 11"/>
          <p:cNvSpPr/>
          <p:nvPr/>
        </p:nvSpPr>
        <p:spPr>
          <a:xfrm>
            <a:off x="3505200" y="1066800"/>
            <a:ext cx="2743200" cy="1066800"/>
          </a:xfrm>
          <a:prstGeom prst="horizontalScroll">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5400" b="1" dirty="0" err="1" smtClean="0">
                <a:solidFill>
                  <a:srgbClr val="7030A0"/>
                </a:solidFill>
                <a:latin typeface="SutonnyMJ" pitchFamily="2" charset="0"/>
              </a:rPr>
              <a:t>evwoi</a:t>
            </a:r>
            <a:r>
              <a:rPr lang="en-US" sz="5400" b="1" dirty="0" smtClean="0">
                <a:solidFill>
                  <a:srgbClr val="7030A0"/>
                </a:solidFill>
                <a:latin typeface="SutonnyMJ" pitchFamily="2" charset="0"/>
              </a:rPr>
              <a:t> </a:t>
            </a:r>
            <a:r>
              <a:rPr lang="en-US" sz="5400" b="1" dirty="0" err="1" smtClean="0">
                <a:solidFill>
                  <a:srgbClr val="7030A0"/>
                </a:solidFill>
                <a:latin typeface="SutonnyMJ" pitchFamily="2" charset="0"/>
              </a:rPr>
              <a:t>KvR</a:t>
            </a:r>
            <a:endParaRPr lang="en-US" sz="5400" b="1" dirty="0">
              <a:solidFill>
                <a:srgbClr val="7030A0"/>
              </a:solidFill>
              <a:latin typeface="SutonnyMJ" pitchFamily="2" charset="0"/>
            </a:endParaRPr>
          </a:p>
        </p:txBody>
      </p:sp>
    </p:spTree>
    <p:extLst>
      <p:ext uri="{BB962C8B-B14F-4D97-AF65-F5344CB8AC3E}">
        <p14:creationId xmlns:p14="http://schemas.microsoft.com/office/powerpoint/2010/main" val="11871028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40000"/>
                <a:lumOff val="60000"/>
              </a:schemeClr>
            </a:gs>
            <a:gs pos="100000">
              <a:schemeClr val="bg1"/>
            </a:gs>
          </a:gsLst>
          <a:lin ang="2700000" scaled="0"/>
        </a:gradFill>
        <a:effectLst/>
      </p:bgPr>
    </p:bg>
    <p:spTree>
      <p:nvGrpSpPr>
        <p:cNvPr id="1" name=""/>
        <p:cNvGrpSpPr/>
        <p:nvPr/>
      </p:nvGrpSpPr>
      <p:grpSpPr>
        <a:xfrm>
          <a:off x="0" y="0"/>
          <a:ext cx="0" cy="0"/>
          <a:chOff x="0" y="0"/>
          <a:chExt cx="0" cy="0"/>
        </a:xfrm>
      </p:grpSpPr>
      <p:cxnSp>
        <p:nvCxnSpPr>
          <p:cNvPr id="11" name="Straight Connector 10"/>
          <p:cNvCxnSpPr/>
          <p:nvPr/>
        </p:nvCxnSpPr>
        <p:spPr>
          <a:xfrm>
            <a:off x="684213" y="5181600"/>
            <a:ext cx="7775575" cy="0"/>
          </a:xfrm>
          <a:prstGeom prst="line">
            <a:avLst/>
          </a:prstGeom>
          <a:ln w="76200"/>
        </p:spPr>
        <p:style>
          <a:lnRef idx="3">
            <a:schemeClr val="accent1"/>
          </a:lnRef>
          <a:fillRef idx="0">
            <a:schemeClr val="accent1"/>
          </a:fillRef>
          <a:effectRef idx="2">
            <a:schemeClr val="accent1"/>
          </a:effectRef>
          <a:fontRef idx="minor">
            <a:schemeClr val="tx1"/>
          </a:fontRef>
        </p:style>
      </p:cxn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74"/>
            <a:ext cx="9144000" cy="6667500"/>
          </a:xfrm>
          <a:prstGeom prst="rect">
            <a:avLst/>
          </a:prstGeom>
        </p:spPr>
      </p:pic>
      <p:sp>
        <p:nvSpPr>
          <p:cNvPr id="12" name="TextBox 11"/>
          <p:cNvSpPr txBox="1"/>
          <p:nvPr/>
        </p:nvSpPr>
        <p:spPr>
          <a:xfrm>
            <a:off x="0" y="4906944"/>
            <a:ext cx="9144000" cy="1569660"/>
          </a:xfrm>
          <a:prstGeom prst="rect">
            <a:avLst/>
          </a:prstGeom>
          <a:solidFill>
            <a:schemeClr val="tx2"/>
          </a:solidFill>
        </p:spPr>
        <p:txBody>
          <a:bodyPr wrap="square" rtlCol="0">
            <a:spAutoFit/>
          </a:bodyPr>
          <a:lstStyle/>
          <a:p>
            <a:pPr algn="ctr"/>
            <a:r>
              <a:rPr lang="en-US" sz="9600" b="1" dirty="0" err="1" smtClean="0">
                <a:solidFill>
                  <a:schemeClr val="bg1"/>
                </a:solidFill>
                <a:latin typeface="SutonnyMJ" pitchFamily="2" charset="0"/>
              </a:rPr>
              <a:t>ab¨ev</a:t>
            </a:r>
            <a:r>
              <a:rPr lang="en-US" sz="9600" b="1" dirty="0" smtClean="0">
                <a:solidFill>
                  <a:schemeClr val="bg1"/>
                </a:solidFill>
                <a:latin typeface="SutonnyMJ" pitchFamily="2" charset="0"/>
              </a:rPr>
              <a:t>`</a:t>
            </a:r>
            <a:endParaRPr lang="en-US" sz="9600" b="1" dirty="0">
              <a:solidFill>
                <a:schemeClr val="bg1"/>
              </a:solidFill>
              <a:latin typeface="SutonnyMJ" pitchFamily="2" charset="0"/>
            </a:endParaRPr>
          </a:p>
        </p:txBody>
      </p:sp>
      <p:sp>
        <p:nvSpPr>
          <p:cNvPr id="13" name="Title 1"/>
          <p:cNvSpPr txBox="1">
            <a:spLocks/>
          </p:cNvSpPr>
          <p:nvPr/>
        </p:nvSpPr>
        <p:spPr>
          <a:xfrm>
            <a:off x="0" y="6483152"/>
            <a:ext cx="9144000" cy="374011"/>
          </a:xfrm>
          <a:prstGeom prst="rect">
            <a:avLst/>
          </a:prstGeom>
          <a:solidFill>
            <a:srgbClr val="008000"/>
          </a:solidFill>
          <a:effectLst>
            <a:outerShdw blurRad="50800" dist="38100" dir="2700000" algn="tl" rotWithShape="0">
              <a:prstClr val="black">
                <a:alpha val="40000"/>
              </a:prstClr>
            </a:outerShdw>
          </a:effectLst>
        </p:spPr>
        <p:txBody>
          <a:bodyPr vert="horz" lIns="91440" tIns="45720" rIns="91440" bIns="45720" rtlCol="0" anchor="ctr">
            <a:noAutofit/>
          </a:bodyPr>
          <a:lstStyle>
            <a:lvl1pPr algn="r" defTabSz="914400" rtl="0" eaLnBrk="1" latinLnBrk="0" hangingPunct="1">
              <a:spcBef>
                <a:spcPct val="0"/>
              </a:spcBef>
              <a:buNone/>
              <a:defRPr sz="3600" kern="1200">
                <a:solidFill>
                  <a:srgbClr val="C00000"/>
                </a:solidFill>
                <a:latin typeface="+mj-lt"/>
                <a:ea typeface="+mj-ea"/>
                <a:cs typeface="+mj-cs"/>
              </a:defRPr>
            </a:lvl1pPr>
          </a:lstStyle>
          <a:p>
            <a:r>
              <a:rPr lang="en-US" sz="1800" dirty="0" err="1" smtClean="0">
                <a:solidFill>
                  <a:schemeClr val="bg1"/>
                </a:solidFill>
                <a:latin typeface="SutonnyMJ" pitchFamily="2" charset="0"/>
              </a:rPr>
              <a:t>Avg©W</a:t>
            </a:r>
            <a:r>
              <a:rPr lang="en-US" sz="1800" dirty="0" smtClean="0">
                <a:solidFill>
                  <a:schemeClr val="bg1"/>
                </a:solidFill>
                <a:latin typeface="SutonnyMJ" pitchFamily="2" charset="0"/>
              </a:rPr>
              <a:t> </a:t>
            </a:r>
            <a:r>
              <a:rPr lang="en-US" sz="1800" dirty="0" err="1" smtClean="0">
                <a:solidFill>
                  <a:schemeClr val="bg1"/>
                </a:solidFill>
                <a:latin typeface="SutonnyMJ" pitchFamily="2" charset="0"/>
              </a:rPr>
              <a:t>cywjk</a:t>
            </a:r>
            <a:r>
              <a:rPr lang="en-US" sz="1800" dirty="0" smtClean="0">
                <a:solidFill>
                  <a:schemeClr val="bg1"/>
                </a:solidFill>
                <a:latin typeface="SutonnyMJ" pitchFamily="2" charset="0"/>
              </a:rPr>
              <a:t> </a:t>
            </a:r>
            <a:r>
              <a:rPr lang="en-US" sz="1800" dirty="0" err="1" smtClean="0">
                <a:solidFill>
                  <a:schemeClr val="bg1"/>
                </a:solidFill>
                <a:latin typeface="SutonnyMJ" pitchFamily="2" charset="0"/>
              </a:rPr>
              <a:t>e¨vUvwjqb</a:t>
            </a:r>
            <a:r>
              <a:rPr lang="en-US" sz="1800" dirty="0" smtClean="0">
                <a:solidFill>
                  <a:schemeClr val="bg1"/>
                </a:solidFill>
                <a:latin typeface="SutonnyMJ" pitchFamily="2" charset="0"/>
              </a:rPr>
              <a:t> </a:t>
            </a:r>
            <a:r>
              <a:rPr lang="en-US" sz="1800" dirty="0" err="1" smtClean="0">
                <a:solidFill>
                  <a:schemeClr val="bg1"/>
                </a:solidFill>
                <a:latin typeface="SutonnyMJ" pitchFamily="2" charset="0"/>
              </a:rPr>
              <a:t>cvewjK</a:t>
            </a:r>
            <a:r>
              <a:rPr lang="en-US" sz="1800" dirty="0" smtClean="0">
                <a:solidFill>
                  <a:schemeClr val="bg1"/>
                </a:solidFill>
                <a:latin typeface="SutonnyMJ" pitchFamily="2" charset="0"/>
              </a:rPr>
              <a:t> ¯‹</a:t>
            </a:r>
            <a:r>
              <a:rPr lang="en-US" sz="1800" dirty="0" err="1" smtClean="0">
                <a:solidFill>
                  <a:schemeClr val="bg1"/>
                </a:solidFill>
                <a:latin typeface="SutonnyMJ" pitchFamily="2" charset="0"/>
              </a:rPr>
              <a:t>zj</a:t>
            </a:r>
            <a:r>
              <a:rPr lang="en-US" sz="1800" dirty="0" smtClean="0">
                <a:solidFill>
                  <a:schemeClr val="bg1"/>
                </a:solidFill>
                <a:latin typeface="SutonnyMJ" pitchFamily="2" charset="0"/>
              </a:rPr>
              <a:t> I </a:t>
            </a:r>
            <a:r>
              <a:rPr lang="en-US" sz="1800" dirty="0" err="1" smtClean="0">
                <a:solidFill>
                  <a:schemeClr val="bg1"/>
                </a:solidFill>
                <a:latin typeface="SutonnyMJ" pitchFamily="2" charset="0"/>
              </a:rPr>
              <a:t>K‡jR</a:t>
            </a:r>
            <a:r>
              <a:rPr lang="en-US" sz="1800" dirty="0" smtClean="0">
                <a:solidFill>
                  <a:schemeClr val="bg1"/>
                </a:solidFill>
                <a:latin typeface="SutonnyMJ" pitchFamily="2" charset="0"/>
              </a:rPr>
              <a:t> , </a:t>
            </a:r>
            <a:r>
              <a:rPr lang="en-US" sz="1800" dirty="0" err="1" smtClean="0">
                <a:solidFill>
                  <a:schemeClr val="bg1"/>
                </a:solidFill>
                <a:latin typeface="SutonnyMJ" pitchFamily="2" charset="0"/>
              </a:rPr>
              <a:t>e¸ov</a:t>
            </a:r>
            <a:r>
              <a:rPr lang="en-US" sz="1800" dirty="0" smtClean="0">
                <a:solidFill>
                  <a:schemeClr val="bg1"/>
                </a:solidFill>
                <a:latin typeface="SutonnyMJ" pitchFamily="2" charset="0"/>
              </a:rPr>
              <a:t>|</a:t>
            </a:r>
            <a:endParaRPr lang="en-US" sz="1800" dirty="0">
              <a:solidFill>
                <a:schemeClr val="bg1"/>
              </a:solidFill>
              <a:latin typeface="SutonnyMJ" pitchFamily="2" charset="0"/>
            </a:endParaRPr>
          </a:p>
        </p:txBody>
      </p:sp>
    </p:spTree>
    <p:extLst>
      <p:ext uri="{BB962C8B-B14F-4D97-AF65-F5344CB8AC3E}">
        <p14:creationId xmlns:p14="http://schemas.microsoft.com/office/powerpoint/2010/main" val="7260150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533400" y="6483152"/>
            <a:ext cx="8016990" cy="374011"/>
          </a:xfrm>
          <a:prstGeom prst="rect">
            <a:avLst/>
          </a:prstGeom>
          <a:solidFill>
            <a:srgbClr val="00B050"/>
          </a:solidFill>
          <a:effectLst>
            <a:outerShdw blurRad="50800" dist="38100" dir="2700000" algn="tl" rotWithShape="0">
              <a:prstClr val="black">
                <a:alpha val="40000"/>
              </a:prstClr>
            </a:outerShdw>
          </a:effectLst>
        </p:spPr>
        <p:txBody>
          <a:bodyPr vert="horz" lIns="91440" tIns="45720" rIns="91440" bIns="45720" rtlCol="0" anchor="ctr">
            <a:noAutofit/>
          </a:bodyPr>
          <a:lstStyle>
            <a:lvl1pPr algn="r" defTabSz="914400" rtl="0" eaLnBrk="1" latinLnBrk="0" hangingPunct="1">
              <a:spcBef>
                <a:spcPct val="0"/>
              </a:spcBef>
              <a:buNone/>
              <a:defRPr sz="3600" kern="1200">
                <a:solidFill>
                  <a:srgbClr val="C00000"/>
                </a:solidFill>
                <a:latin typeface="+mj-lt"/>
                <a:ea typeface="+mj-ea"/>
                <a:cs typeface="+mj-cs"/>
              </a:defRPr>
            </a:lvl1pPr>
          </a:lstStyle>
          <a:p>
            <a:r>
              <a:rPr lang="en-US" sz="1800" dirty="0" err="1" smtClean="0">
                <a:solidFill>
                  <a:schemeClr val="bg1"/>
                </a:solidFill>
                <a:latin typeface="SutonnyMJ" pitchFamily="2" charset="0"/>
              </a:rPr>
              <a:t>Avg©W</a:t>
            </a:r>
            <a:r>
              <a:rPr lang="en-US" sz="1800" dirty="0" smtClean="0">
                <a:solidFill>
                  <a:schemeClr val="bg1"/>
                </a:solidFill>
                <a:latin typeface="SutonnyMJ" pitchFamily="2" charset="0"/>
              </a:rPr>
              <a:t> </a:t>
            </a:r>
            <a:r>
              <a:rPr lang="en-US" sz="1800" dirty="0" err="1" smtClean="0">
                <a:solidFill>
                  <a:schemeClr val="bg1"/>
                </a:solidFill>
                <a:latin typeface="SutonnyMJ" pitchFamily="2" charset="0"/>
              </a:rPr>
              <a:t>cywjk</a:t>
            </a:r>
            <a:r>
              <a:rPr lang="en-US" sz="1800" dirty="0" smtClean="0">
                <a:solidFill>
                  <a:schemeClr val="bg1"/>
                </a:solidFill>
                <a:latin typeface="SutonnyMJ" pitchFamily="2" charset="0"/>
              </a:rPr>
              <a:t> </a:t>
            </a:r>
            <a:r>
              <a:rPr lang="en-US" sz="1800" dirty="0" err="1" smtClean="0">
                <a:solidFill>
                  <a:schemeClr val="bg1"/>
                </a:solidFill>
                <a:latin typeface="SutonnyMJ" pitchFamily="2" charset="0"/>
              </a:rPr>
              <a:t>e¨vUvwjqb</a:t>
            </a:r>
            <a:r>
              <a:rPr lang="en-US" sz="1800" dirty="0" smtClean="0">
                <a:solidFill>
                  <a:schemeClr val="bg1"/>
                </a:solidFill>
                <a:latin typeface="SutonnyMJ" pitchFamily="2" charset="0"/>
              </a:rPr>
              <a:t> </a:t>
            </a:r>
            <a:r>
              <a:rPr lang="en-US" sz="1800" dirty="0" err="1" smtClean="0">
                <a:solidFill>
                  <a:schemeClr val="bg1"/>
                </a:solidFill>
                <a:latin typeface="SutonnyMJ" pitchFamily="2" charset="0"/>
              </a:rPr>
              <a:t>cvewjK</a:t>
            </a:r>
            <a:r>
              <a:rPr lang="en-US" sz="1800" dirty="0" smtClean="0">
                <a:solidFill>
                  <a:schemeClr val="bg1"/>
                </a:solidFill>
                <a:latin typeface="SutonnyMJ" pitchFamily="2" charset="0"/>
              </a:rPr>
              <a:t> ¯‹</a:t>
            </a:r>
            <a:r>
              <a:rPr lang="en-US" sz="1800" dirty="0" err="1" smtClean="0">
                <a:solidFill>
                  <a:schemeClr val="bg1"/>
                </a:solidFill>
                <a:latin typeface="SutonnyMJ" pitchFamily="2" charset="0"/>
              </a:rPr>
              <a:t>zj</a:t>
            </a:r>
            <a:r>
              <a:rPr lang="en-US" sz="1800" dirty="0" smtClean="0">
                <a:solidFill>
                  <a:schemeClr val="bg1"/>
                </a:solidFill>
                <a:latin typeface="SutonnyMJ" pitchFamily="2" charset="0"/>
              </a:rPr>
              <a:t> I </a:t>
            </a:r>
            <a:r>
              <a:rPr lang="en-US" sz="1800" dirty="0" err="1" smtClean="0">
                <a:solidFill>
                  <a:schemeClr val="bg1"/>
                </a:solidFill>
                <a:latin typeface="SutonnyMJ" pitchFamily="2" charset="0"/>
              </a:rPr>
              <a:t>K‡jR</a:t>
            </a:r>
            <a:r>
              <a:rPr lang="en-US" sz="1800" dirty="0" smtClean="0">
                <a:solidFill>
                  <a:schemeClr val="bg1"/>
                </a:solidFill>
                <a:latin typeface="SutonnyMJ" pitchFamily="2" charset="0"/>
              </a:rPr>
              <a:t> , </a:t>
            </a:r>
            <a:r>
              <a:rPr lang="en-US" sz="1800" dirty="0" err="1" smtClean="0">
                <a:solidFill>
                  <a:schemeClr val="bg1"/>
                </a:solidFill>
                <a:latin typeface="SutonnyMJ" pitchFamily="2" charset="0"/>
              </a:rPr>
              <a:t>e¸ov</a:t>
            </a:r>
            <a:r>
              <a:rPr lang="en-US" sz="1800" dirty="0" smtClean="0">
                <a:solidFill>
                  <a:schemeClr val="bg1"/>
                </a:solidFill>
                <a:latin typeface="SutonnyMJ" pitchFamily="2" charset="0"/>
              </a:rPr>
              <a:t>|</a:t>
            </a:r>
            <a:endParaRPr lang="en-US" sz="1800" dirty="0">
              <a:solidFill>
                <a:schemeClr val="bg1"/>
              </a:solidFill>
              <a:latin typeface="SutonnyMJ" pitchFamily="2" charset="0"/>
            </a:endParaRPr>
          </a:p>
        </p:txBody>
      </p:sp>
      <p:pic>
        <p:nvPicPr>
          <p:cNvPr id="10"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8729" y="1066800"/>
            <a:ext cx="7931660" cy="5334000"/>
          </a:xfrm>
          <a:prstGeom prst="rect">
            <a:avLst/>
          </a:prstGeom>
          <a:ln w="76200" cap="sq" cmpd="thickThin">
            <a:solidFill>
              <a:schemeClr val="accent3">
                <a:lumMod val="50000"/>
              </a:schemeClr>
            </a:solidFill>
            <a:prstDash val="solid"/>
            <a:miter lim="800000"/>
          </a:ln>
          <a:effectLst>
            <a:innerShdw blurRad="76200">
              <a:srgbClr val="000000"/>
            </a:innerShdw>
          </a:effectLst>
        </p:spPr>
      </p:pic>
    </p:spTree>
    <p:extLst>
      <p:ext uri="{BB962C8B-B14F-4D97-AF65-F5344CB8AC3E}">
        <p14:creationId xmlns:p14="http://schemas.microsoft.com/office/powerpoint/2010/main" val="4449727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solidFill>
        </p:spPr>
        <p:txBody>
          <a:bodyPr>
            <a:noAutofit/>
          </a:bodyPr>
          <a:lstStyle/>
          <a:p>
            <a:r>
              <a:rPr lang="en-US" sz="8000" dirty="0" err="1" smtClean="0">
                <a:solidFill>
                  <a:srgbClr val="C00000"/>
                </a:solidFill>
                <a:latin typeface="ArhialkhanMJ" pitchFamily="2" charset="0"/>
              </a:rPr>
              <a:t>wkLbdj</a:t>
            </a:r>
            <a:endParaRPr lang="en-US" sz="8000" dirty="0">
              <a:solidFill>
                <a:srgbClr val="C00000"/>
              </a:solidFill>
              <a:latin typeface="ArhialkhanMJ" pitchFamily="2" charset="0"/>
            </a:endParaRPr>
          </a:p>
        </p:txBody>
      </p:sp>
      <p:sp>
        <p:nvSpPr>
          <p:cNvPr id="3" name="Content Placeholder 2"/>
          <p:cNvSpPr>
            <a:spLocks noGrp="1"/>
          </p:cNvSpPr>
          <p:nvPr>
            <p:ph idx="1"/>
          </p:nvPr>
        </p:nvSpPr>
        <p:spPr>
          <a:solidFill>
            <a:schemeClr val="accent3">
              <a:lumMod val="20000"/>
              <a:lumOff val="80000"/>
            </a:schemeClr>
          </a:solidFill>
        </p:spPr>
        <p:txBody>
          <a:bodyPr>
            <a:normAutofit/>
          </a:bodyPr>
          <a:lstStyle/>
          <a:p>
            <a:pPr marL="0" indent="0">
              <a:buNone/>
            </a:pPr>
            <a:r>
              <a:rPr lang="en-US" sz="2800" b="1" dirty="0" smtClean="0">
                <a:solidFill>
                  <a:srgbClr val="008000"/>
                </a:solidFill>
                <a:latin typeface="SutonnyMJ" pitchFamily="2" charset="0"/>
              </a:rPr>
              <a:t>GB </a:t>
            </a:r>
            <a:r>
              <a:rPr lang="en-US" sz="2800" b="1" dirty="0" err="1" smtClean="0">
                <a:solidFill>
                  <a:srgbClr val="008000"/>
                </a:solidFill>
                <a:latin typeface="SutonnyMJ" pitchFamily="2" charset="0"/>
              </a:rPr>
              <a:t>cvV</a:t>
            </a:r>
            <a:r>
              <a:rPr lang="en-US" sz="2800" b="1" dirty="0" smtClean="0">
                <a:solidFill>
                  <a:srgbClr val="008000"/>
                </a:solidFill>
                <a:latin typeface="SutonnyMJ" pitchFamily="2" charset="0"/>
              </a:rPr>
              <a:t> †</a:t>
            </a:r>
            <a:r>
              <a:rPr lang="en-US" sz="2800" b="1" dirty="0" err="1" smtClean="0">
                <a:solidFill>
                  <a:srgbClr val="008000"/>
                </a:solidFill>
                <a:latin typeface="SutonnyMJ" pitchFamily="2" charset="0"/>
              </a:rPr>
              <a:t>k‡l</a:t>
            </a:r>
            <a:r>
              <a:rPr lang="en-US" sz="2800" b="1" dirty="0" smtClean="0">
                <a:solidFill>
                  <a:srgbClr val="008000"/>
                </a:solidFill>
                <a:latin typeface="SutonnyMJ" pitchFamily="2" charset="0"/>
              </a:rPr>
              <a:t> </a:t>
            </a:r>
            <a:r>
              <a:rPr lang="en-US" sz="2800" b="1" dirty="0" err="1" smtClean="0">
                <a:solidFill>
                  <a:srgbClr val="008000"/>
                </a:solidFill>
                <a:latin typeface="SutonnyMJ" pitchFamily="2" charset="0"/>
              </a:rPr>
              <a:t>Avgiv</a:t>
            </a:r>
            <a:r>
              <a:rPr lang="en-US" sz="2800" b="1" dirty="0" smtClean="0">
                <a:solidFill>
                  <a:srgbClr val="008000"/>
                </a:solidFill>
                <a:latin typeface="SutonnyMJ" pitchFamily="2" charset="0"/>
              </a:rPr>
              <a:t> </a:t>
            </a:r>
            <a:r>
              <a:rPr lang="en-US" sz="2800" b="1" dirty="0" err="1" smtClean="0">
                <a:solidFill>
                  <a:srgbClr val="008000"/>
                </a:solidFill>
                <a:latin typeface="SutonnyMJ" pitchFamily="2" charset="0"/>
              </a:rPr>
              <a:t>Rvb‡Z</a:t>
            </a:r>
            <a:r>
              <a:rPr lang="en-US" sz="2800" b="1" dirty="0" smtClean="0">
                <a:solidFill>
                  <a:srgbClr val="008000"/>
                </a:solidFill>
                <a:latin typeface="SutonnyMJ" pitchFamily="2" charset="0"/>
              </a:rPr>
              <a:t> </a:t>
            </a:r>
            <a:r>
              <a:rPr lang="en-US" sz="2800" b="1" dirty="0" err="1" smtClean="0">
                <a:solidFill>
                  <a:srgbClr val="008000"/>
                </a:solidFill>
                <a:latin typeface="SutonnyMJ" pitchFamily="2" charset="0"/>
              </a:rPr>
              <a:t>cvi‡ev</a:t>
            </a:r>
            <a:r>
              <a:rPr lang="en-US" sz="2800" b="1" dirty="0" smtClean="0">
                <a:solidFill>
                  <a:srgbClr val="008000"/>
                </a:solidFill>
                <a:latin typeface="SutonnyMJ" pitchFamily="2" charset="0"/>
              </a:rPr>
              <a:t>...</a:t>
            </a:r>
          </a:p>
          <a:p>
            <a:endParaRPr lang="en-US" sz="2800" b="1" dirty="0">
              <a:solidFill>
                <a:srgbClr val="008000"/>
              </a:solidFill>
              <a:latin typeface="SutonnyMJ" pitchFamily="2" charset="0"/>
            </a:endParaRPr>
          </a:p>
          <a:p>
            <a:r>
              <a:rPr lang="en-US" sz="2800" b="1" dirty="0" err="1" smtClean="0">
                <a:solidFill>
                  <a:srgbClr val="008000"/>
                </a:solidFill>
                <a:latin typeface="SutonnyMJ" pitchFamily="2" charset="0"/>
              </a:rPr>
              <a:t>wRwWwci</a:t>
            </a:r>
            <a:r>
              <a:rPr lang="en-US" sz="2800" b="1" dirty="0" smtClean="0">
                <a:solidFill>
                  <a:srgbClr val="008000"/>
                </a:solidFill>
                <a:latin typeface="SutonnyMJ" pitchFamily="2" charset="0"/>
              </a:rPr>
              <a:t> </a:t>
            </a:r>
            <a:r>
              <a:rPr lang="en-US" sz="2800" b="1" dirty="0" err="1">
                <a:solidFill>
                  <a:srgbClr val="008000"/>
                </a:solidFill>
                <a:latin typeface="SutonnyMJ" pitchFamily="2" charset="0"/>
              </a:rPr>
              <a:t>wba©viKmg~n</a:t>
            </a:r>
            <a:r>
              <a:rPr lang="en-US" sz="2800" b="1" dirty="0">
                <a:solidFill>
                  <a:srgbClr val="008000"/>
                </a:solidFill>
                <a:latin typeface="SutonnyMJ" pitchFamily="2" charset="0"/>
              </a:rPr>
              <a:t> </a:t>
            </a:r>
            <a:r>
              <a:rPr lang="en-US" sz="2800" b="1" dirty="0" err="1" smtClean="0">
                <a:solidFill>
                  <a:srgbClr val="008000"/>
                </a:solidFill>
                <a:latin typeface="SutonnyMJ" pitchFamily="2" charset="0"/>
              </a:rPr>
              <a:t>m¤ú‡K</a:t>
            </a:r>
            <a:r>
              <a:rPr lang="en-US" sz="2800" b="1" dirty="0" smtClean="0">
                <a:solidFill>
                  <a:srgbClr val="008000"/>
                </a:solidFill>
                <a:latin typeface="SutonnyMJ" pitchFamily="2" charset="0"/>
              </a:rPr>
              <a:t>© </a:t>
            </a:r>
            <a:r>
              <a:rPr lang="en-US" sz="2800" b="1" dirty="0" err="1" smtClean="0">
                <a:solidFill>
                  <a:srgbClr val="008000"/>
                </a:solidFill>
                <a:latin typeface="SutonnyMJ" pitchFamily="2" charset="0"/>
              </a:rPr>
              <a:t>Rvb‡Z</a:t>
            </a:r>
            <a:r>
              <a:rPr lang="en-US" sz="2800" b="1" dirty="0" smtClean="0">
                <a:solidFill>
                  <a:srgbClr val="008000"/>
                </a:solidFill>
                <a:latin typeface="SutonnyMJ" pitchFamily="2" charset="0"/>
              </a:rPr>
              <a:t> </a:t>
            </a:r>
            <a:r>
              <a:rPr lang="en-US" sz="2800" b="1" dirty="0" err="1" smtClean="0">
                <a:solidFill>
                  <a:srgbClr val="008000"/>
                </a:solidFill>
                <a:latin typeface="SutonnyMJ" pitchFamily="2" charset="0"/>
              </a:rPr>
              <a:t>cvi‡e</a:t>
            </a:r>
            <a:r>
              <a:rPr lang="en-US" sz="2800" b="1" dirty="0" smtClean="0">
                <a:solidFill>
                  <a:srgbClr val="008000"/>
                </a:solidFill>
                <a:latin typeface="SutonnyMJ" pitchFamily="2" charset="0"/>
              </a:rPr>
              <a:t> ;</a:t>
            </a:r>
          </a:p>
          <a:p>
            <a:r>
              <a:rPr lang="en-US" sz="2800" b="1" dirty="0" err="1">
                <a:solidFill>
                  <a:srgbClr val="008000"/>
                </a:solidFill>
                <a:latin typeface="SutonnyMJ" pitchFamily="2" charset="0"/>
              </a:rPr>
              <a:t>wRwWwci</a:t>
            </a:r>
            <a:r>
              <a:rPr lang="en-US" sz="2800" b="1" dirty="0">
                <a:solidFill>
                  <a:srgbClr val="008000"/>
                </a:solidFill>
                <a:latin typeface="SutonnyMJ" pitchFamily="2" charset="0"/>
              </a:rPr>
              <a:t> </a:t>
            </a:r>
            <a:r>
              <a:rPr lang="en-US" sz="2800" b="1" dirty="0" err="1">
                <a:solidFill>
                  <a:srgbClr val="008000"/>
                </a:solidFill>
                <a:latin typeface="SutonnyMJ" pitchFamily="2" charset="0"/>
              </a:rPr>
              <a:t>wnmveewnf</a:t>
            </a:r>
            <a:r>
              <a:rPr lang="en-US" sz="2800" b="1" dirty="0">
                <a:solidFill>
                  <a:srgbClr val="008000"/>
                </a:solidFill>
                <a:latin typeface="SutonnyMJ" pitchFamily="2" charset="0"/>
              </a:rPr>
              <a:t>~©Z </a:t>
            </a:r>
            <a:r>
              <a:rPr lang="en-US" sz="2800" b="1" dirty="0" err="1">
                <a:solidFill>
                  <a:srgbClr val="008000"/>
                </a:solidFill>
                <a:latin typeface="SutonnyMJ" pitchFamily="2" charset="0"/>
              </a:rPr>
              <a:t>welqvw</a:t>
            </a:r>
            <a:r>
              <a:rPr lang="en-US" sz="2800" b="1" dirty="0" smtClean="0">
                <a:solidFill>
                  <a:srgbClr val="008000"/>
                </a:solidFill>
                <a:latin typeface="SutonnyMJ" pitchFamily="2" charset="0"/>
              </a:rPr>
              <a:t>` </a:t>
            </a:r>
            <a:r>
              <a:rPr lang="en-US" sz="2800" b="1" dirty="0" err="1" smtClean="0">
                <a:solidFill>
                  <a:srgbClr val="008000"/>
                </a:solidFill>
                <a:latin typeface="SutonnyMJ" pitchFamily="2" charset="0"/>
              </a:rPr>
              <a:t>Rvb‡Z</a:t>
            </a:r>
            <a:r>
              <a:rPr lang="en-US" sz="2800" b="1" dirty="0" smtClean="0">
                <a:solidFill>
                  <a:srgbClr val="008000"/>
                </a:solidFill>
                <a:latin typeface="SutonnyMJ" pitchFamily="2" charset="0"/>
              </a:rPr>
              <a:t> </a:t>
            </a:r>
            <a:r>
              <a:rPr lang="en-US" sz="2800" b="1" dirty="0" err="1" smtClean="0">
                <a:solidFill>
                  <a:srgbClr val="008000"/>
                </a:solidFill>
                <a:latin typeface="SutonnyMJ" pitchFamily="2" charset="0"/>
              </a:rPr>
              <a:t>cvi‡e</a:t>
            </a:r>
            <a:r>
              <a:rPr lang="en-US" sz="2800" b="1" dirty="0" smtClean="0">
                <a:solidFill>
                  <a:srgbClr val="008000"/>
                </a:solidFill>
                <a:latin typeface="SutonnyMJ" pitchFamily="2" charset="0"/>
              </a:rPr>
              <a:t> ;</a:t>
            </a:r>
          </a:p>
          <a:p>
            <a:r>
              <a:rPr lang="en-US" sz="2800" b="1" dirty="0" err="1">
                <a:solidFill>
                  <a:srgbClr val="008000"/>
                </a:solidFill>
                <a:latin typeface="SutonnyMJ" pitchFamily="2" charset="0"/>
              </a:rPr>
              <a:t>evsjv</a:t>
            </a:r>
            <a:r>
              <a:rPr lang="en-US" sz="2800" b="1" dirty="0">
                <a:solidFill>
                  <a:srgbClr val="008000"/>
                </a:solidFill>
                <a:latin typeface="SutonnyMJ" pitchFamily="2" charset="0"/>
              </a:rPr>
              <a:t>‡`‡</a:t>
            </a:r>
            <a:r>
              <a:rPr lang="en-US" sz="2800" b="1" dirty="0" err="1">
                <a:solidFill>
                  <a:srgbClr val="008000"/>
                </a:solidFill>
                <a:latin typeface="SutonnyMJ" pitchFamily="2" charset="0"/>
              </a:rPr>
              <a:t>ki</a:t>
            </a:r>
            <a:r>
              <a:rPr lang="en-US" sz="2800" b="1" dirty="0">
                <a:solidFill>
                  <a:srgbClr val="008000"/>
                </a:solidFill>
                <a:latin typeface="SutonnyMJ" pitchFamily="2" charset="0"/>
              </a:rPr>
              <a:t> †</a:t>
            </a:r>
            <a:r>
              <a:rPr lang="en-US" sz="2800" b="1" dirty="0" err="1">
                <a:solidFill>
                  <a:srgbClr val="008000"/>
                </a:solidFill>
                <a:latin typeface="SutonnyMJ" pitchFamily="2" charset="0"/>
              </a:rPr>
              <a:t>gvU</a:t>
            </a:r>
            <a:r>
              <a:rPr lang="en-US" sz="2800" b="1" dirty="0">
                <a:solidFill>
                  <a:srgbClr val="008000"/>
                </a:solidFill>
                <a:latin typeface="SutonnyMJ" pitchFamily="2" charset="0"/>
              </a:rPr>
              <a:t> †`</a:t>
            </a:r>
            <a:r>
              <a:rPr lang="en-US" sz="2800" b="1" dirty="0" err="1">
                <a:solidFill>
                  <a:srgbClr val="008000"/>
                </a:solidFill>
                <a:latin typeface="SutonnyMJ" pitchFamily="2" charset="0"/>
              </a:rPr>
              <a:t>kR</a:t>
            </a:r>
            <a:r>
              <a:rPr lang="en-US" sz="2800" b="1" dirty="0">
                <a:solidFill>
                  <a:srgbClr val="008000"/>
                </a:solidFill>
                <a:latin typeface="SutonnyMJ" pitchFamily="2" charset="0"/>
              </a:rPr>
              <a:t> </a:t>
            </a:r>
            <a:r>
              <a:rPr lang="en-US" sz="2800" b="1" dirty="0" err="1">
                <a:solidFill>
                  <a:srgbClr val="008000"/>
                </a:solidFill>
                <a:latin typeface="SutonnyMJ" pitchFamily="2" charset="0"/>
              </a:rPr>
              <a:t>Avq</a:t>
            </a:r>
            <a:r>
              <a:rPr lang="en-US" sz="2800" b="1" dirty="0">
                <a:solidFill>
                  <a:srgbClr val="008000"/>
                </a:solidFill>
                <a:latin typeface="SutonnyMJ" pitchFamily="2" charset="0"/>
              </a:rPr>
              <a:t> </a:t>
            </a:r>
            <a:r>
              <a:rPr lang="en-US" sz="2800" b="1" dirty="0" err="1">
                <a:solidFill>
                  <a:srgbClr val="008000"/>
                </a:solidFill>
                <a:latin typeface="SutonnyMJ" pitchFamily="2" charset="0"/>
              </a:rPr>
              <a:t>cwigvc</a:t>
            </a:r>
            <a:r>
              <a:rPr lang="en-US" sz="2800" b="1" dirty="0">
                <a:solidFill>
                  <a:srgbClr val="008000"/>
                </a:solidFill>
                <a:latin typeface="SutonnyMJ" pitchFamily="2" charset="0"/>
              </a:rPr>
              <a:t> </a:t>
            </a:r>
            <a:r>
              <a:rPr lang="en-US" sz="2800" b="1" dirty="0" err="1" smtClean="0">
                <a:solidFill>
                  <a:srgbClr val="008000"/>
                </a:solidFill>
                <a:latin typeface="SutonnyMJ" pitchFamily="2" charset="0"/>
              </a:rPr>
              <a:t>c×wZ</a:t>
            </a:r>
            <a:r>
              <a:rPr lang="en-US" sz="2800" b="1" dirty="0" smtClean="0">
                <a:solidFill>
                  <a:srgbClr val="008000"/>
                </a:solidFill>
                <a:latin typeface="SutonnyMJ" pitchFamily="2" charset="0"/>
              </a:rPr>
              <a:t> </a:t>
            </a:r>
            <a:r>
              <a:rPr lang="en-US" sz="2800" b="1" dirty="0" err="1" smtClean="0">
                <a:solidFill>
                  <a:srgbClr val="008000"/>
                </a:solidFill>
                <a:latin typeface="SutonnyMJ" pitchFamily="2" charset="0"/>
              </a:rPr>
              <a:t>Rvb‡Z</a:t>
            </a:r>
            <a:r>
              <a:rPr lang="en-US" sz="2800" b="1" dirty="0" smtClean="0">
                <a:solidFill>
                  <a:srgbClr val="008000"/>
                </a:solidFill>
                <a:latin typeface="SutonnyMJ" pitchFamily="2" charset="0"/>
              </a:rPr>
              <a:t> </a:t>
            </a:r>
            <a:r>
              <a:rPr lang="en-US" sz="2800" b="1" dirty="0" err="1" smtClean="0">
                <a:solidFill>
                  <a:srgbClr val="008000"/>
                </a:solidFill>
                <a:latin typeface="SutonnyMJ" pitchFamily="2" charset="0"/>
              </a:rPr>
              <a:t>cvi‡e</a:t>
            </a:r>
            <a:r>
              <a:rPr lang="en-US" sz="2800" b="1" dirty="0" smtClean="0">
                <a:solidFill>
                  <a:srgbClr val="008000"/>
                </a:solidFill>
                <a:latin typeface="SutonnyMJ" pitchFamily="2" charset="0"/>
              </a:rPr>
              <a:t> ;</a:t>
            </a:r>
            <a:endParaRPr lang="en-US" sz="2800" b="1" dirty="0">
              <a:solidFill>
                <a:srgbClr val="008000"/>
              </a:solidFill>
            </a:endParaRPr>
          </a:p>
        </p:txBody>
      </p:sp>
    </p:spTree>
    <p:extLst>
      <p:ext uri="{BB962C8B-B14F-4D97-AF65-F5344CB8AC3E}">
        <p14:creationId xmlns:p14="http://schemas.microsoft.com/office/powerpoint/2010/main" val="3106189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661" y="1066800"/>
            <a:ext cx="8351538" cy="1447800"/>
          </a:xfrm>
        </p:spPr>
        <p:style>
          <a:lnRef idx="1">
            <a:schemeClr val="accent3"/>
          </a:lnRef>
          <a:fillRef idx="2">
            <a:schemeClr val="accent3"/>
          </a:fillRef>
          <a:effectRef idx="1">
            <a:schemeClr val="accent3"/>
          </a:effectRef>
          <a:fontRef idx="minor">
            <a:schemeClr val="dk1"/>
          </a:fontRef>
        </p:style>
        <p:txBody>
          <a:bodyPr>
            <a:normAutofit/>
          </a:bodyPr>
          <a:lstStyle/>
          <a:p>
            <a:r>
              <a:rPr lang="en-US" sz="6000" b="1" dirty="0" err="1" smtClean="0">
                <a:solidFill>
                  <a:srgbClr val="008000"/>
                </a:solidFill>
                <a:latin typeface="SutonnyMJ" pitchFamily="2" charset="0"/>
              </a:rPr>
              <a:t>wRwWwci</a:t>
            </a:r>
            <a:r>
              <a:rPr lang="en-US" sz="6000" b="1" dirty="0" smtClean="0">
                <a:solidFill>
                  <a:srgbClr val="008000"/>
                </a:solidFill>
                <a:latin typeface="SutonnyMJ" pitchFamily="2" charset="0"/>
              </a:rPr>
              <a:t> </a:t>
            </a:r>
            <a:r>
              <a:rPr lang="en-US" sz="6000" b="1" dirty="0" err="1" smtClean="0">
                <a:solidFill>
                  <a:srgbClr val="008000"/>
                </a:solidFill>
                <a:latin typeface="SutonnyMJ" pitchFamily="2" charset="0"/>
              </a:rPr>
              <a:t>wba©viKmg~n</a:t>
            </a:r>
            <a:r>
              <a:rPr lang="en-US" sz="6000" b="1" dirty="0" smtClean="0">
                <a:solidFill>
                  <a:srgbClr val="008000"/>
                </a:solidFill>
                <a:latin typeface="SutonnyMJ" pitchFamily="2" charset="0"/>
              </a:rPr>
              <a:t> </a:t>
            </a:r>
            <a:endParaRPr lang="en-US" sz="6000" b="1" dirty="0">
              <a:solidFill>
                <a:srgbClr val="008000"/>
              </a:solidFill>
              <a:latin typeface="SutonnyMJ" pitchFamily="2"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0322" y="2590800"/>
            <a:ext cx="8252216" cy="3892352"/>
          </a:xfrm>
          <a:prstGeom prst="rect">
            <a:avLst/>
          </a:prstGeom>
          <a:ln w="38100" cap="sq">
            <a:solidFill>
              <a:schemeClr val="accent3">
                <a:lumMod val="60000"/>
                <a:lumOff val="40000"/>
              </a:schemeClr>
            </a:solidFill>
            <a:prstDash val="solid"/>
            <a:miter lim="800000"/>
          </a:ln>
          <a:effectLst>
            <a:outerShdw blurRad="50800" dist="38100" dir="2700000" algn="tl" rotWithShape="0">
              <a:srgbClr val="000000">
                <a:alpha val="43000"/>
              </a:srgbClr>
            </a:outerShdw>
          </a:effectLst>
        </p:spPr>
      </p:pic>
      <p:sp>
        <p:nvSpPr>
          <p:cNvPr id="5" name="Title 1"/>
          <p:cNvSpPr txBox="1">
            <a:spLocks/>
          </p:cNvSpPr>
          <p:nvPr/>
        </p:nvSpPr>
        <p:spPr>
          <a:xfrm>
            <a:off x="421192" y="6483152"/>
            <a:ext cx="8351538" cy="374011"/>
          </a:xfrm>
          <a:prstGeom prst="rect">
            <a:avLst/>
          </a:prstGeom>
          <a:solidFill>
            <a:srgbClr val="00B050"/>
          </a:solidFill>
          <a:effectLst>
            <a:outerShdw blurRad="50800" dist="38100" dir="2700000" algn="tl" rotWithShape="0">
              <a:prstClr val="black">
                <a:alpha val="40000"/>
              </a:prstClr>
            </a:outerShdw>
          </a:effectLst>
        </p:spPr>
        <p:txBody>
          <a:bodyPr vert="horz" lIns="91440" tIns="45720" rIns="91440" bIns="45720" rtlCol="0" anchor="ctr">
            <a:noAutofit/>
          </a:bodyPr>
          <a:lstStyle>
            <a:lvl1pPr algn="r" defTabSz="914400" rtl="0" eaLnBrk="1" latinLnBrk="0" hangingPunct="1">
              <a:spcBef>
                <a:spcPct val="0"/>
              </a:spcBef>
              <a:buNone/>
              <a:defRPr sz="3600" kern="1200">
                <a:solidFill>
                  <a:srgbClr val="C00000"/>
                </a:solidFill>
                <a:latin typeface="+mj-lt"/>
                <a:ea typeface="+mj-ea"/>
                <a:cs typeface="+mj-cs"/>
              </a:defRPr>
            </a:lvl1pPr>
          </a:lstStyle>
          <a:p>
            <a:r>
              <a:rPr lang="en-US" sz="1800" dirty="0" err="1" smtClean="0">
                <a:solidFill>
                  <a:schemeClr val="bg1"/>
                </a:solidFill>
                <a:latin typeface="SutonnyMJ" pitchFamily="2" charset="0"/>
              </a:rPr>
              <a:t>Avg©W</a:t>
            </a:r>
            <a:r>
              <a:rPr lang="en-US" sz="1800" dirty="0" smtClean="0">
                <a:solidFill>
                  <a:schemeClr val="bg1"/>
                </a:solidFill>
                <a:latin typeface="SutonnyMJ" pitchFamily="2" charset="0"/>
              </a:rPr>
              <a:t> </a:t>
            </a:r>
            <a:r>
              <a:rPr lang="en-US" sz="1800" dirty="0" err="1" smtClean="0">
                <a:solidFill>
                  <a:schemeClr val="bg1"/>
                </a:solidFill>
                <a:latin typeface="SutonnyMJ" pitchFamily="2" charset="0"/>
              </a:rPr>
              <a:t>cywjk</a:t>
            </a:r>
            <a:r>
              <a:rPr lang="en-US" sz="1800" dirty="0" smtClean="0">
                <a:solidFill>
                  <a:schemeClr val="bg1"/>
                </a:solidFill>
                <a:latin typeface="SutonnyMJ" pitchFamily="2" charset="0"/>
              </a:rPr>
              <a:t> </a:t>
            </a:r>
            <a:r>
              <a:rPr lang="en-US" sz="1800" dirty="0" err="1" smtClean="0">
                <a:solidFill>
                  <a:schemeClr val="bg1"/>
                </a:solidFill>
                <a:latin typeface="SutonnyMJ" pitchFamily="2" charset="0"/>
              </a:rPr>
              <a:t>e¨vUvwjqb</a:t>
            </a:r>
            <a:r>
              <a:rPr lang="en-US" sz="1800" dirty="0" smtClean="0">
                <a:solidFill>
                  <a:schemeClr val="bg1"/>
                </a:solidFill>
                <a:latin typeface="SutonnyMJ" pitchFamily="2" charset="0"/>
              </a:rPr>
              <a:t> </a:t>
            </a:r>
            <a:r>
              <a:rPr lang="en-US" sz="1800" dirty="0" err="1" smtClean="0">
                <a:solidFill>
                  <a:schemeClr val="bg1"/>
                </a:solidFill>
                <a:latin typeface="SutonnyMJ" pitchFamily="2" charset="0"/>
              </a:rPr>
              <a:t>cvewjK</a:t>
            </a:r>
            <a:r>
              <a:rPr lang="en-US" sz="1800" dirty="0" smtClean="0">
                <a:solidFill>
                  <a:schemeClr val="bg1"/>
                </a:solidFill>
                <a:latin typeface="SutonnyMJ" pitchFamily="2" charset="0"/>
              </a:rPr>
              <a:t> ¯‹</a:t>
            </a:r>
            <a:r>
              <a:rPr lang="en-US" sz="1800" dirty="0" err="1" smtClean="0">
                <a:solidFill>
                  <a:schemeClr val="bg1"/>
                </a:solidFill>
                <a:latin typeface="SutonnyMJ" pitchFamily="2" charset="0"/>
              </a:rPr>
              <a:t>zj</a:t>
            </a:r>
            <a:r>
              <a:rPr lang="en-US" sz="1800" dirty="0" smtClean="0">
                <a:solidFill>
                  <a:schemeClr val="bg1"/>
                </a:solidFill>
                <a:latin typeface="SutonnyMJ" pitchFamily="2" charset="0"/>
              </a:rPr>
              <a:t> I </a:t>
            </a:r>
            <a:r>
              <a:rPr lang="en-US" sz="1800" dirty="0" err="1" smtClean="0">
                <a:solidFill>
                  <a:schemeClr val="bg1"/>
                </a:solidFill>
                <a:latin typeface="SutonnyMJ" pitchFamily="2" charset="0"/>
              </a:rPr>
              <a:t>K‡jR</a:t>
            </a:r>
            <a:r>
              <a:rPr lang="en-US" sz="1800" dirty="0" smtClean="0">
                <a:solidFill>
                  <a:schemeClr val="bg1"/>
                </a:solidFill>
                <a:latin typeface="SutonnyMJ" pitchFamily="2" charset="0"/>
              </a:rPr>
              <a:t> , </a:t>
            </a:r>
            <a:r>
              <a:rPr lang="en-US" sz="1800" dirty="0" err="1" smtClean="0">
                <a:solidFill>
                  <a:schemeClr val="bg1"/>
                </a:solidFill>
                <a:latin typeface="SutonnyMJ" pitchFamily="2" charset="0"/>
              </a:rPr>
              <a:t>e¸ov</a:t>
            </a:r>
            <a:r>
              <a:rPr lang="en-US" sz="1800" dirty="0" smtClean="0">
                <a:solidFill>
                  <a:schemeClr val="bg1"/>
                </a:solidFill>
                <a:latin typeface="SutonnyMJ" pitchFamily="2" charset="0"/>
              </a:rPr>
              <a:t>|</a:t>
            </a:r>
            <a:endParaRPr lang="en-US" sz="1800" dirty="0">
              <a:solidFill>
                <a:schemeClr val="bg1"/>
              </a:solidFill>
              <a:latin typeface="SutonnyMJ" pitchFamily="2" charset="0"/>
            </a:endParaRPr>
          </a:p>
        </p:txBody>
      </p:sp>
    </p:spTree>
    <p:extLst>
      <p:ext uri="{BB962C8B-B14F-4D97-AF65-F5344CB8AC3E}">
        <p14:creationId xmlns:p14="http://schemas.microsoft.com/office/powerpoint/2010/main" val="25503900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1082712"/>
            <a:ext cx="8090420" cy="5486400"/>
          </a:xfrm>
        </p:spPr>
      </p:pic>
      <p:sp>
        <p:nvSpPr>
          <p:cNvPr id="6" name="Title 1"/>
          <p:cNvSpPr txBox="1">
            <a:spLocks/>
          </p:cNvSpPr>
          <p:nvPr/>
        </p:nvSpPr>
        <p:spPr>
          <a:xfrm>
            <a:off x="533400" y="6483152"/>
            <a:ext cx="8090420" cy="374011"/>
          </a:xfrm>
          <a:prstGeom prst="rect">
            <a:avLst/>
          </a:prstGeom>
          <a:solidFill>
            <a:srgbClr val="00B050"/>
          </a:solidFill>
          <a:effectLst>
            <a:outerShdw blurRad="50800" dist="38100" dir="2700000" algn="tl" rotWithShape="0">
              <a:prstClr val="black">
                <a:alpha val="40000"/>
              </a:prstClr>
            </a:outerShdw>
          </a:effectLst>
        </p:spPr>
        <p:txBody>
          <a:bodyPr vert="horz" lIns="91440" tIns="45720" rIns="91440" bIns="45720" rtlCol="0" anchor="ctr">
            <a:noAutofit/>
          </a:bodyPr>
          <a:lstStyle>
            <a:lvl1pPr algn="r" defTabSz="914400" rtl="0" eaLnBrk="1" latinLnBrk="0" hangingPunct="1">
              <a:spcBef>
                <a:spcPct val="0"/>
              </a:spcBef>
              <a:buNone/>
              <a:defRPr sz="3600" kern="1200">
                <a:solidFill>
                  <a:srgbClr val="C00000"/>
                </a:solidFill>
                <a:latin typeface="+mj-lt"/>
                <a:ea typeface="+mj-ea"/>
                <a:cs typeface="+mj-cs"/>
              </a:defRPr>
            </a:lvl1pPr>
          </a:lstStyle>
          <a:p>
            <a:r>
              <a:rPr lang="en-US" sz="1800" dirty="0" err="1" smtClean="0">
                <a:solidFill>
                  <a:schemeClr val="bg1"/>
                </a:solidFill>
                <a:latin typeface="SutonnyMJ" pitchFamily="2" charset="0"/>
              </a:rPr>
              <a:t>Avg©W</a:t>
            </a:r>
            <a:r>
              <a:rPr lang="en-US" sz="1800" dirty="0" smtClean="0">
                <a:solidFill>
                  <a:schemeClr val="bg1"/>
                </a:solidFill>
                <a:latin typeface="SutonnyMJ" pitchFamily="2" charset="0"/>
              </a:rPr>
              <a:t> </a:t>
            </a:r>
            <a:r>
              <a:rPr lang="en-US" sz="1800" dirty="0" err="1" smtClean="0">
                <a:solidFill>
                  <a:schemeClr val="bg1"/>
                </a:solidFill>
                <a:latin typeface="SutonnyMJ" pitchFamily="2" charset="0"/>
              </a:rPr>
              <a:t>cywjk</a:t>
            </a:r>
            <a:r>
              <a:rPr lang="en-US" sz="1800" dirty="0" smtClean="0">
                <a:solidFill>
                  <a:schemeClr val="bg1"/>
                </a:solidFill>
                <a:latin typeface="SutonnyMJ" pitchFamily="2" charset="0"/>
              </a:rPr>
              <a:t> </a:t>
            </a:r>
            <a:r>
              <a:rPr lang="en-US" sz="1800" dirty="0" err="1" smtClean="0">
                <a:solidFill>
                  <a:schemeClr val="bg1"/>
                </a:solidFill>
                <a:latin typeface="SutonnyMJ" pitchFamily="2" charset="0"/>
              </a:rPr>
              <a:t>e¨vUvwjqb</a:t>
            </a:r>
            <a:r>
              <a:rPr lang="en-US" sz="1800" dirty="0" smtClean="0">
                <a:solidFill>
                  <a:schemeClr val="bg1"/>
                </a:solidFill>
                <a:latin typeface="SutonnyMJ" pitchFamily="2" charset="0"/>
              </a:rPr>
              <a:t> </a:t>
            </a:r>
            <a:r>
              <a:rPr lang="en-US" sz="1800" dirty="0" err="1" smtClean="0">
                <a:solidFill>
                  <a:schemeClr val="bg1"/>
                </a:solidFill>
                <a:latin typeface="SutonnyMJ" pitchFamily="2" charset="0"/>
              </a:rPr>
              <a:t>cvewjK</a:t>
            </a:r>
            <a:r>
              <a:rPr lang="en-US" sz="1800" dirty="0" smtClean="0">
                <a:solidFill>
                  <a:schemeClr val="bg1"/>
                </a:solidFill>
                <a:latin typeface="SutonnyMJ" pitchFamily="2" charset="0"/>
              </a:rPr>
              <a:t> ¯‹</a:t>
            </a:r>
            <a:r>
              <a:rPr lang="en-US" sz="1800" dirty="0" err="1" smtClean="0">
                <a:solidFill>
                  <a:schemeClr val="bg1"/>
                </a:solidFill>
                <a:latin typeface="SutonnyMJ" pitchFamily="2" charset="0"/>
              </a:rPr>
              <a:t>zj</a:t>
            </a:r>
            <a:r>
              <a:rPr lang="en-US" sz="1800" dirty="0" smtClean="0">
                <a:solidFill>
                  <a:schemeClr val="bg1"/>
                </a:solidFill>
                <a:latin typeface="SutonnyMJ" pitchFamily="2" charset="0"/>
              </a:rPr>
              <a:t> I </a:t>
            </a:r>
            <a:r>
              <a:rPr lang="en-US" sz="1800" dirty="0" err="1" smtClean="0">
                <a:solidFill>
                  <a:schemeClr val="bg1"/>
                </a:solidFill>
                <a:latin typeface="SutonnyMJ" pitchFamily="2" charset="0"/>
              </a:rPr>
              <a:t>K‡jR</a:t>
            </a:r>
            <a:r>
              <a:rPr lang="en-US" sz="1800" dirty="0" smtClean="0">
                <a:solidFill>
                  <a:schemeClr val="bg1"/>
                </a:solidFill>
                <a:latin typeface="SutonnyMJ" pitchFamily="2" charset="0"/>
              </a:rPr>
              <a:t> , </a:t>
            </a:r>
            <a:r>
              <a:rPr lang="en-US" sz="1800" dirty="0" err="1" smtClean="0">
                <a:solidFill>
                  <a:schemeClr val="bg1"/>
                </a:solidFill>
                <a:latin typeface="SutonnyMJ" pitchFamily="2" charset="0"/>
              </a:rPr>
              <a:t>e¸ov</a:t>
            </a:r>
            <a:r>
              <a:rPr lang="en-US" sz="1800" dirty="0" smtClean="0">
                <a:solidFill>
                  <a:schemeClr val="bg1"/>
                </a:solidFill>
                <a:latin typeface="SutonnyMJ" pitchFamily="2" charset="0"/>
              </a:rPr>
              <a:t>|</a:t>
            </a:r>
            <a:endParaRPr lang="en-US" sz="1800" dirty="0">
              <a:solidFill>
                <a:schemeClr val="bg1"/>
              </a:solidFill>
              <a:latin typeface="SutonnyMJ" pitchFamily="2" charset="0"/>
            </a:endParaRPr>
          </a:p>
        </p:txBody>
      </p:sp>
    </p:spTree>
    <p:extLst>
      <p:ext uri="{BB962C8B-B14F-4D97-AF65-F5344CB8AC3E}">
        <p14:creationId xmlns:p14="http://schemas.microsoft.com/office/powerpoint/2010/main" val="25253831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430" y="703392"/>
            <a:ext cx="8028233" cy="914400"/>
          </a:xfrm>
        </p:spPr>
        <p:style>
          <a:lnRef idx="1">
            <a:schemeClr val="accent3"/>
          </a:lnRef>
          <a:fillRef idx="2">
            <a:schemeClr val="accent3"/>
          </a:fillRef>
          <a:effectRef idx="1">
            <a:schemeClr val="accent3"/>
          </a:effectRef>
          <a:fontRef idx="minor">
            <a:schemeClr val="dk1"/>
          </a:fontRef>
        </p:style>
        <p:txBody>
          <a:bodyPr>
            <a:normAutofit/>
          </a:bodyPr>
          <a:lstStyle/>
          <a:p>
            <a:r>
              <a:rPr lang="en-US" sz="4800" b="1" dirty="0" err="1" smtClean="0">
                <a:solidFill>
                  <a:srgbClr val="008000"/>
                </a:solidFill>
                <a:latin typeface="SutonnyMJ" pitchFamily="2" charset="0"/>
              </a:rPr>
              <a:t>wRwWwci</a:t>
            </a:r>
            <a:r>
              <a:rPr lang="en-US" sz="4800" b="1" dirty="0" smtClean="0">
                <a:solidFill>
                  <a:srgbClr val="008000"/>
                </a:solidFill>
                <a:latin typeface="SutonnyMJ" pitchFamily="2" charset="0"/>
              </a:rPr>
              <a:t> </a:t>
            </a:r>
            <a:r>
              <a:rPr lang="en-US" sz="4800" b="1" dirty="0" err="1" smtClean="0">
                <a:solidFill>
                  <a:srgbClr val="008000"/>
                </a:solidFill>
                <a:latin typeface="SutonnyMJ" pitchFamily="2" charset="0"/>
              </a:rPr>
              <a:t>wnmveewnf</a:t>
            </a:r>
            <a:r>
              <a:rPr lang="en-US" sz="4800" b="1" dirty="0" smtClean="0">
                <a:solidFill>
                  <a:srgbClr val="008000"/>
                </a:solidFill>
                <a:latin typeface="SutonnyMJ" pitchFamily="2" charset="0"/>
              </a:rPr>
              <a:t>~©Z </a:t>
            </a:r>
            <a:r>
              <a:rPr lang="en-US" sz="4800" b="1" dirty="0" err="1" smtClean="0">
                <a:solidFill>
                  <a:srgbClr val="008000"/>
                </a:solidFill>
                <a:latin typeface="SutonnyMJ" pitchFamily="2" charset="0"/>
              </a:rPr>
              <a:t>welqvw</a:t>
            </a:r>
            <a:r>
              <a:rPr lang="en-US" sz="4800" b="1" dirty="0" smtClean="0">
                <a:solidFill>
                  <a:srgbClr val="008000"/>
                </a:solidFill>
                <a:latin typeface="SutonnyMJ" pitchFamily="2" charset="0"/>
              </a:rPr>
              <a:t>`</a:t>
            </a:r>
            <a:endParaRPr lang="en-US" sz="4800" b="1" dirty="0">
              <a:solidFill>
                <a:srgbClr val="008000"/>
              </a:solidFill>
              <a:latin typeface="SutonnyMJ" pitchFamily="2"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1630632"/>
            <a:ext cx="8036264" cy="4870648"/>
          </a:xfrm>
        </p:spPr>
      </p:pic>
      <p:sp>
        <p:nvSpPr>
          <p:cNvPr id="6" name="Title 1"/>
          <p:cNvSpPr txBox="1">
            <a:spLocks/>
          </p:cNvSpPr>
          <p:nvPr/>
        </p:nvSpPr>
        <p:spPr>
          <a:xfrm>
            <a:off x="533400" y="6483152"/>
            <a:ext cx="8090420" cy="374011"/>
          </a:xfrm>
          <a:prstGeom prst="rect">
            <a:avLst/>
          </a:prstGeom>
          <a:solidFill>
            <a:srgbClr val="00B050"/>
          </a:solidFill>
          <a:effectLst>
            <a:outerShdw blurRad="50800" dist="38100" dir="2700000" algn="tl" rotWithShape="0">
              <a:prstClr val="black">
                <a:alpha val="40000"/>
              </a:prstClr>
            </a:outerShdw>
          </a:effectLst>
        </p:spPr>
        <p:txBody>
          <a:bodyPr vert="horz" lIns="91440" tIns="45720" rIns="91440" bIns="45720" rtlCol="0" anchor="ctr">
            <a:noAutofit/>
          </a:bodyPr>
          <a:lstStyle>
            <a:lvl1pPr algn="r" defTabSz="914400" rtl="0" eaLnBrk="1" latinLnBrk="0" hangingPunct="1">
              <a:spcBef>
                <a:spcPct val="0"/>
              </a:spcBef>
              <a:buNone/>
              <a:defRPr sz="3600" kern="1200">
                <a:solidFill>
                  <a:srgbClr val="C00000"/>
                </a:solidFill>
                <a:latin typeface="+mj-lt"/>
                <a:ea typeface="+mj-ea"/>
                <a:cs typeface="+mj-cs"/>
              </a:defRPr>
            </a:lvl1pPr>
          </a:lstStyle>
          <a:p>
            <a:r>
              <a:rPr lang="en-US" sz="1800" dirty="0" err="1" smtClean="0">
                <a:solidFill>
                  <a:schemeClr val="bg1"/>
                </a:solidFill>
                <a:latin typeface="SutonnyMJ" pitchFamily="2" charset="0"/>
              </a:rPr>
              <a:t>Avg©W</a:t>
            </a:r>
            <a:r>
              <a:rPr lang="en-US" sz="1800" dirty="0" smtClean="0">
                <a:solidFill>
                  <a:schemeClr val="bg1"/>
                </a:solidFill>
                <a:latin typeface="SutonnyMJ" pitchFamily="2" charset="0"/>
              </a:rPr>
              <a:t> </a:t>
            </a:r>
            <a:r>
              <a:rPr lang="en-US" sz="1800" dirty="0" err="1" smtClean="0">
                <a:solidFill>
                  <a:schemeClr val="bg1"/>
                </a:solidFill>
                <a:latin typeface="SutonnyMJ" pitchFamily="2" charset="0"/>
              </a:rPr>
              <a:t>cywjk</a:t>
            </a:r>
            <a:r>
              <a:rPr lang="en-US" sz="1800" dirty="0" smtClean="0">
                <a:solidFill>
                  <a:schemeClr val="bg1"/>
                </a:solidFill>
                <a:latin typeface="SutonnyMJ" pitchFamily="2" charset="0"/>
              </a:rPr>
              <a:t> </a:t>
            </a:r>
            <a:r>
              <a:rPr lang="en-US" sz="1800" dirty="0" err="1" smtClean="0">
                <a:solidFill>
                  <a:schemeClr val="bg1"/>
                </a:solidFill>
                <a:latin typeface="SutonnyMJ" pitchFamily="2" charset="0"/>
              </a:rPr>
              <a:t>e¨vUvwjqb</a:t>
            </a:r>
            <a:r>
              <a:rPr lang="en-US" sz="1800" dirty="0" smtClean="0">
                <a:solidFill>
                  <a:schemeClr val="bg1"/>
                </a:solidFill>
                <a:latin typeface="SutonnyMJ" pitchFamily="2" charset="0"/>
              </a:rPr>
              <a:t> </a:t>
            </a:r>
            <a:r>
              <a:rPr lang="en-US" sz="1800" dirty="0" err="1" smtClean="0">
                <a:solidFill>
                  <a:schemeClr val="bg1"/>
                </a:solidFill>
                <a:latin typeface="SutonnyMJ" pitchFamily="2" charset="0"/>
              </a:rPr>
              <a:t>cvewjK</a:t>
            </a:r>
            <a:r>
              <a:rPr lang="en-US" sz="1800" dirty="0" smtClean="0">
                <a:solidFill>
                  <a:schemeClr val="bg1"/>
                </a:solidFill>
                <a:latin typeface="SutonnyMJ" pitchFamily="2" charset="0"/>
              </a:rPr>
              <a:t> ¯‹</a:t>
            </a:r>
            <a:r>
              <a:rPr lang="en-US" sz="1800" dirty="0" err="1" smtClean="0">
                <a:solidFill>
                  <a:schemeClr val="bg1"/>
                </a:solidFill>
                <a:latin typeface="SutonnyMJ" pitchFamily="2" charset="0"/>
              </a:rPr>
              <a:t>zj</a:t>
            </a:r>
            <a:r>
              <a:rPr lang="en-US" sz="1800" dirty="0" smtClean="0">
                <a:solidFill>
                  <a:schemeClr val="bg1"/>
                </a:solidFill>
                <a:latin typeface="SutonnyMJ" pitchFamily="2" charset="0"/>
              </a:rPr>
              <a:t> I </a:t>
            </a:r>
            <a:r>
              <a:rPr lang="en-US" sz="1800" dirty="0" err="1" smtClean="0">
                <a:solidFill>
                  <a:schemeClr val="bg1"/>
                </a:solidFill>
                <a:latin typeface="SutonnyMJ" pitchFamily="2" charset="0"/>
              </a:rPr>
              <a:t>K‡jR</a:t>
            </a:r>
            <a:r>
              <a:rPr lang="en-US" sz="1800" dirty="0" smtClean="0">
                <a:solidFill>
                  <a:schemeClr val="bg1"/>
                </a:solidFill>
                <a:latin typeface="SutonnyMJ" pitchFamily="2" charset="0"/>
              </a:rPr>
              <a:t> , </a:t>
            </a:r>
            <a:r>
              <a:rPr lang="en-US" sz="1800" dirty="0" err="1" smtClean="0">
                <a:solidFill>
                  <a:schemeClr val="bg1"/>
                </a:solidFill>
                <a:latin typeface="SutonnyMJ" pitchFamily="2" charset="0"/>
              </a:rPr>
              <a:t>e¸ov</a:t>
            </a:r>
            <a:r>
              <a:rPr lang="en-US" sz="1800" dirty="0" smtClean="0">
                <a:solidFill>
                  <a:schemeClr val="bg1"/>
                </a:solidFill>
                <a:latin typeface="SutonnyMJ" pitchFamily="2" charset="0"/>
              </a:rPr>
              <a:t>|</a:t>
            </a:r>
            <a:endParaRPr lang="en-US" sz="1800" dirty="0">
              <a:solidFill>
                <a:schemeClr val="bg1"/>
              </a:solidFill>
              <a:latin typeface="SutonnyMJ" pitchFamily="2" charset="0"/>
            </a:endParaRPr>
          </a:p>
        </p:txBody>
      </p:sp>
    </p:spTree>
    <p:extLst>
      <p:ext uri="{BB962C8B-B14F-4D97-AF65-F5344CB8AC3E}">
        <p14:creationId xmlns:p14="http://schemas.microsoft.com/office/powerpoint/2010/main" val="13192845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3544" y="1016560"/>
            <a:ext cx="8129682" cy="5486400"/>
          </a:xfrm>
        </p:spPr>
      </p:pic>
      <p:sp>
        <p:nvSpPr>
          <p:cNvPr id="5" name="Title 1"/>
          <p:cNvSpPr txBox="1">
            <a:spLocks/>
          </p:cNvSpPr>
          <p:nvPr/>
        </p:nvSpPr>
        <p:spPr>
          <a:xfrm>
            <a:off x="583640" y="6483152"/>
            <a:ext cx="8090420" cy="374011"/>
          </a:xfrm>
          <a:prstGeom prst="rect">
            <a:avLst/>
          </a:prstGeom>
          <a:solidFill>
            <a:srgbClr val="00B050"/>
          </a:solidFill>
          <a:effectLst>
            <a:outerShdw blurRad="50800" dist="38100" dir="2700000" algn="tl" rotWithShape="0">
              <a:prstClr val="black">
                <a:alpha val="40000"/>
              </a:prstClr>
            </a:outerShdw>
          </a:effectLst>
        </p:spPr>
        <p:txBody>
          <a:bodyPr vert="horz" lIns="91440" tIns="45720" rIns="91440" bIns="45720" rtlCol="0" anchor="ctr">
            <a:noAutofit/>
          </a:bodyPr>
          <a:lstStyle>
            <a:lvl1pPr algn="r" defTabSz="914400" rtl="0" eaLnBrk="1" latinLnBrk="0" hangingPunct="1">
              <a:spcBef>
                <a:spcPct val="0"/>
              </a:spcBef>
              <a:buNone/>
              <a:defRPr sz="3600" kern="1200">
                <a:solidFill>
                  <a:srgbClr val="C00000"/>
                </a:solidFill>
                <a:latin typeface="+mj-lt"/>
                <a:ea typeface="+mj-ea"/>
                <a:cs typeface="+mj-cs"/>
              </a:defRPr>
            </a:lvl1pPr>
          </a:lstStyle>
          <a:p>
            <a:r>
              <a:rPr lang="en-US" sz="1800" dirty="0" err="1" smtClean="0">
                <a:solidFill>
                  <a:schemeClr val="bg1"/>
                </a:solidFill>
                <a:latin typeface="SutonnyMJ" pitchFamily="2" charset="0"/>
              </a:rPr>
              <a:t>Avg©W</a:t>
            </a:r>
            <a:r>
              <a:rPr lang="en-US" sz="1800" dirty="0" smtClean="0">
                <a:solidFill>
                  <a:schemeClr val="bg1"/>
                </a:solidFill>
                <a:latin typeface="SutonnyMJ" pitchFamily="2" charset="0"/>
              </a:rPr>
              <a:t> </a:t>
            </a:r>
            <a:r>
              <a:rPr lang="en-US" sz="1800" dirty="0" err="1" smtClean="0">
                <a:solidFill>
                  <a:schemeClr val="bg1"/>
                </a:solidFill>
                <a:latin typeface="SutonnyMJ" pitchFamily="2" charset="0"/>
              </a:rPr>
              <a:t>cywjk</a:t>
            </a:r>
            <a:r>
              <a:rPr lang="en-US" sz="1800" dirty="0" smtClean="0">
                <a:solidFill>
                  <a:schemeClr val="bg1"/>
                </a:solidFill>
                <a:latin typeface="SutonnyMJ" pitchFamily="2" charset="0"/>
              </a:rPr>
              <a:t> </a:t>
            </a:r>
            <a:r>
              <a:rPr lang="en-US" sz="1800" dirty="0" err="1" smtClean="0">
                <a:solidFill>
                  <a:schemeClr val="bg1"/>
                </a:solidFill>
                <a:latin typeface="SutonnyMJ" pitchFamily="2" charset="0"/>
              </a:rPr>
              <a:t>e¨vUvwjqb</a:t>
            </a:r>
            <a:r>
              <a:rPr lang="en-US" sz="1800" dirty="0" smtClean="0">
                <a:solidFill>
                  <a:schemeClr val="bg1"/>
                </a:solidFill>
                <a:latin typeface="SutonnyMJ" pitchFamily="2" charset="0"/>
              </a:rPr>
              <a:t> </a:t>
            </a:r>
            <a:r>
              <a:rPr lang="en-US" sz="1800" dirty="0" err="1" smtClean="0">
                <a:solidFill>
                  <a:schemeClr val="bg1"/>
                </a:solidFill>
                <a:latin typeface="SutonnyMJ" pitchFamily="2" charset="0"/>
              </a:rPr>
              <a:t>cvewjK</a:t>
            </a:r>
            <a:r>
              <a:rPr lang="en-US" sz="1800" dirty="0" smtClean="0">
                <a:solidFill>
                  <a:schemeClr val="bg1"/>
                </a:solidFill>
                <a:latin typeface="SutonnyMJ" pitchFamily="2" charset="0"/>
              </a:rPr>
              <a:t> ¯‹</a:t>
            </a:r>
            <a:r>
              <a:rPr lang="en-US" sz="1800" dirty="0" err="1" smtClean="0">
                <a:solidFill>
                  <a:schemeClr val="bg1"/>
                </a:solidFill>
                <a:latin typeface="SutonnyMJ" pitchFamily="2" charset="0"/>
              </a:rPr>
              <a:t>zj</a:t>
            </a:r>
            <a:r>
              <a:rPr lang="en-US" sz="1800" dirty="0" smtClean="0">
                <a:solidFill>
                  <a:schemeClr val="bg1"/>
                </a:solidFill>
                <a:latin typeface="SutonnyMJ" pitchFamily="2" charset="0"/>
              </a:rPr>
              <a:t> I </a:t>
            </a:r>
            <a:r>
              <a:rPr lang="en-US" sz="1800" dirty="0" err="1" smtClean="0">
                <a:solidFill>
                  <a:schemeClr val="bg1"/>
                </a:solidFill>
                <a:latin typeface="SutonnyMJ" pitchFamily="2" charset="0"/>
              </a:rPr>
              <a:t>K‡jR</a:t>
            </a:r>
            <a:r>
              <a:rPr lang="en-US" sz="1800" dirty="0" smtClean="0">
                <a:solidFill>
                  <a:schemeClr val="bg1"/>
                </a:solidFill>
                <a:latin typeface="SutonnyMJ" pitchFamily="2" charset="0"/>
              </a:rPr>
              <a:t> , </a:t>
            </a:r>
            <a:r>
              <a:rPr lang="en-US" sz="1800" dirty="0" err="1" smtClean="0">
                <a:solidFill>
                  <a:schemeClr val="bg1"/>
                </a:solidFill>
                <a:latin typeface="SutonnyMJ" pitchFamily="2" charset="0"/>
              </a:rPr>
              <a:t>e¸ov</a:t>
            </a:r>
            <a:r>
              <a:rPr lang="en-US" sz="1800" dirty="0" smtClean="0">
                <a:solidFill>
                  <a:schemeClr val="bg1"/>
                </a:solidFill>
                <a:latin typeface="SutonnyMJ" pitchFamily="2" charset="0"/>
              </a:rPr>
              <a:t>|</a:t>
            </a:r>
            <a:endParaRPr lang="en-US" sz="1800" dirty="0">
              <a:solidFill>
                <a:schemeClr val="bg1"/>
              </a:solidFill>
              <a:latin typeface="SutonnyMJ" pitchFamily="2" charset="0"/>
            </a:endParaRPr>
          </a:p>
        </p:txBody>
      </p:sp>
    </p:spTree>
    <p:extLst>
      <p:ext uri="{BB962C8B-B14F-4D97-AF65-F5344CB8AC3E}">
        <p14:creationId xmlns:p14="http://schemas.microsoft.com/office/powerpoint/2010/main" val="15625628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3736" y="1843575"/>
            <a:ext cx="8018929" cy="4639931"/>
          </a:xfrm>
        </p:spPr>
      </p:pic>
      <p:sp>
        <p:nvSpPr>
          <p:cNvPr id="4" name="Title 1"/>
          <p:cNvSpPr>
            <a:spLocks noGrp="1"/>
          </p:cNvSpPr>
          <p:nvPr>
            <p:ph type="title"/>
          </p:nvPr>
        </p:nvSpPr>
        <p:spPr>
          <a:xfrm>
            <a:off x="591671" y="864160"/>
            <a:ext cx="7960658" cy="978872"/>
          </a:xfrm>
          <a:solidFill>
            <a:srgbClr val="7030A0"/>
          </a:solidFill>
        </p:spPr>
        <p:txBody>
          <a:bodyPr/>
          <a:lstStyle/>
          <a:p>
            <a:r>
              <a:rPr lang="en-US" dirty="0" err="1" smtClean="0">
                <a:latin typeface="SutonnyMJ" pitchFamily="2" charset="0"/>
              </a:rPr>
              <a:t>evsjv</a:t>
            </a:r>
            <a:r>
              <a:rPr lang="en-US" dirty="0" smtClean="0">
                <a:latin typeface="SutonnyMJ" pitchFamily="2" charset="0"/>
              </a:rPr>
              <a:t>‡`‡</a:t>
            </a:r>
            <a:r>
              <a:rPr lang="en-US" dirty="0" err="1" smtClean="0">
                <a:latin typeface="SutonnyMJ" pitchFamily="2" charset="0"/>
              </a:rPr>
              <a:t>ki</a:t>
            </a:r>
            <a:r>
              <a:rPr lang="en-US" dirty="0" smtClean="0">
                <a:latin typeface="SutonnyMJ" pitchFamily="2" charset="0"/>
              </a:rPr>
              <a:t> †</a:t>
            </a:r>
            <a:r>
              <a:rPr lang="en-US" dirty="0" err="1" smtClean="0">
                <a:latin typeface="SutonnyMJ" pitchFamily="2" charset="0"/>
              </a:rPr>
              <a:t>gvU</a:t>
            </a:r>
            <a:r>
              <a:rPr lang="en-US" dirty="0" smtClean="0">
                <a:latin typeface="SutonnyMJ" pitchFamily="2" charset="0"/>
              </a:rPr>
              <a:t> †`</a:t>
            </a:r>
            <a:r>
              <a:rPr lang="en-US" dirty="0" err="1" smtClean="0">
                <a:latin typeface="SutonnyMJ" pitchFamily="2" charset="0"/>
              </a:rPr>
              <a:t>kR</a:t>
            </a:r>
            <a:r>
              <a:rPr lang="en-US" dirty="0" smtClean="0">
                <a:latin typeface="SutonnyMJ" pitchFamily="2" charset="0"/>
              </a:rPr>
              <a:t> </a:t>
            </a:r>
            <a:r>
              <a:rPr lang="en-US" dirty="0" err="1" smtClean="0">
                <a:latin typeface="SutonnyMJ" pitchFamily="2" charset="0"/>
              </a:rPr>
              <a:t>Avq</a:t>
            </a:r>
            <a:r>
              <a:rPr lang="en-US" dirty="0" smtClean="0">
                <a:latin typeface="SutonnyMJ" pitchFamily="2" charset="0"/>
              </a:rPr>
              <a:t> </a:t>
            </a:r>
            <a:r>
              <a:rPr lang="en-US" dirty="0" err="1" smtClean="0">
                <a:latin typeface="SutonnyMJ" pitchFamily="2" charset="0"/>
              </a:rPr>
              <a:t>cwigvc</a:t>
            </a:r>
            <a:r>
              <a:rPr lang="en-US" dirty="0" smtClean="0">
                <a:latin typeface="SutonnyMJ" pitchFamily="2" charset="0"/>
              </a:rPr>
              <a:t> </a:t>
            </a:r>
            <a:r>
              <a:rPr lang="en-US" dirty="0" err="1" smtClean="0">
                <a:latin typeface="SutonnyMJ" pitchFamily="2" charset="0"/>
              </a:rPr>
              <a:t>c×wZ</a:t>
            </a:r>
            <a:endParaRPr lang="en-US" dirty="0">
              <a:latin typeface="SutonnyMJ" pitchFamily="2" charset="0"/>
            </a:endParaRPr>
          </a:p>
        </p:txBody>
      </p:sp>
      <p:sp>
        <p:nvSpPr>
          <p:cNvPr id="6" name="Title 1"/>
          <p:cNvSpPr txBox="1">
            <a:spLocks/>
          </p:cNvSpPr>
          <p:nvPr/>
        </p:nvSpPr>
        <p:spPr>
          <a:xfrm>
            <a:off x="583640" y="6483152"/>
            <a:ext cx="8090420" cy="374011"/>
          </a:xfrm>
          <a:prstGeom prst="rect">
            <a:avLst/>
          </a:prstGeom>
          <a:solidFill>
            <a:srgbClr val="00B050"/>
          </a:solidFill>
          <a:effectLst>
            <a:outerShdw blurRad="50800" dist="38100" dir="2700000" algn="tl" rotWithShape="0">
              <a:prstClr val="black">
                <a:alpha val="40000"/>
              </a:prstClr>
            </a:outerShdw>
          </a:effectLst>
        </p:spPr>
        <p:txBody>
          <a:bodyPr vert="horz" lIns="91440" tIns="45720" rIns="91440" bIns="45720" rtlCol="0" anchor="ctr">
            <a:noAutofit/>
          </a:bodyPr>
          <a:lstStyle>
            <a:lvl1pPr algn="r" defTabSz="914400" rtl="0" eaLnBrk="1" latinLnBrk="0" hangingPunct="1">
              <a:spcBef>
                <a:spcPct val="0"/>
              </a:spcBef>
              <a:buNone/>
              <a:defRPr sz="3600" kern="1200">
                <a:solidFill>
                  <a:srgbClr val="C00000"/>
                </a:solidFill>
                <a:latin typeface="+mj-lt"/>
                <a:ea typeface="+mj-ea"/>
                <a:cs typeface="+mj-cs"/>
              </a:defRPr>
            </a:lvl1pPr>
          </a:lstStyle>
          <a:p>
            <a:r>
              <a:rPr lang="en-US" sz="1800" dirty="0" err="1" smtClean="0">
                <a:solidFill>
                  <a:schemeClr val="bg1"/>
                </a:solidFill>
                <a:latin typeface="SutonnyMJ" pitchFamily="2" charset="0"/>
              </a:rPr>
              <a:t>Avg©W</a:t>
            </a:r>
            <a:r>
              <a:rPr lang="en-US" sz="1800" dirty="0" smtClean="0">
                <a:solidFill>
                  <a:schemeClr val="bg1"/>
                </a:solidFill>
                <a:latin typeface="SutonnyMJ" pitchFamily="2" charset="0"/>
              </a:rPr>
              <a:t> </a:t>
            </a:r>
            <a:r>
              <a:rPr lang="en-US" sz="1800" dirty="0" err="1" smtClean="0">
                <a:solidFill>
                  <a:schemeClr val="bg1"/>
                </a:solidFill>
                <a:latin typeface="SutonnyMJ" pitchFamily="2" charset="0"/>
              </a:rPr>
              <a:t>cywjk</a:t>
            </a:r>
            <a:r>
              <a:rPr lang="en-US" sz="1800" dirty="0" smtClean="0">
                <a:solidFill>
                  <a:schemeClr val="bg1"/>
                </a:solidFill>
                <a:latin typeface="SutonnyMJ" pitchFamily="2" charset="0"/>
              </a:rPr>
              <a:t> </a:t>
            </a:r>
            <a:r>
              <a:rPr lang="en-US" sz="1800" dirty="0" err="1" smtClean="0">
                <a:solidFill>
                  <a:schemeClr val="bg1"/>
                </a:solidFill>
                <a:latin typeface="SutonnyMJ" pitchFamily="2" charset="0"/>
              </a:rPr>
              <a:t>e¨vUvwjqb</a:t>
            </a:r>
            <a:r>
              <a:rPr lang="en-US" sz="1800" dirty="0" smtClean="0">
                <a:solidFill>
                  <a:schemeClr val="bg1"/>
                </a:solidFill>
                <a:latin typeface="SutonnyMJ" pitchFamily="2" charset="0"/>
              </a:rPr>
              <a:t> </a:t>
            </a:r>
            <a:r>
              <a:rPr lang="en-US" sz="1800" dirty="0" err="1" smtClean="0">
                <a:solidFill>
                  <a:schemeClr val="bg1"/>
                </a:solidFill>
                <a:latin typeface="SutonnyMJ" pitchFamily="2" charset="0"/>
              </a:rPr>
              <a:t>cvewjK</a:t>
            </a:r>
            <a:r>
              <a:rPr lang="en-US" sz="1800" dirty="0" smtClean="0">
                <a:solidFill>
                  <a:schemeClr val="bg1"/>
                </a:solidFill>
                <a:latin typeface="SutonnyMJ" pitchFamily="2" charset="0"/>
              </a:rPr>
              <a:t> ¯‹</a:t>
            </a:r>
            <a:r>
              <a:rPr lang="en-US" sz="1800" dirty="0" err="1" smtClean="0">
                <a:solidFill>
                  <a:schemeClr val="bg1"/>
                </a:solidFill>
                <a:latin typeface="SutonnyMJ" pitchFamily="2" charset="0"/>
              </a:rPr>
              <a:t>zj</a:t>
            </a:r>
            <a:r>
              <a:rPr lang="en-US" sz="1800" dirty="0" smtClean="0">
                <a:solidFill>
                  <a:schemeClr val="bg1"/>
                </a:solidFill>
                <a:latin typeface="SutonnyMJ" pitchFamily="2" charset="0"/>
              </a:rPr>
              <a:t> I </a:t>
            </a:r>
            <a:r>
              <a:rPr lang="en-US" sz="1800" dirty="0" err="1" smtClean="0">
                <a:solidFill>
                  <a:schemeClr val="bg1"/>
                </a:solidFill>
                <a:latin typeface="SutonnyMJ" pitchFamily="2" charset="0"/>
              </a:rPr>
              <a:t>K‡jR</a:t>
            </a:r>
            <a:r>
              <a:rPr lang="en-US" sz="1800" dirty="0" smtClean="0">
                <a:solidFill>
                  <a:schemeClr val="bg1"/>
                </a:solidFill>
                <a:latin typeface="SutonnyMJ" pitchFamily="2" charset="0"/>
              </a:rPr>
              <a:t> , </a:t>
            </a:r>
            <a:r>
              <a:rPr lang="en-US" sz="1800" dirty="0" err="1" smtClean="0">
                <a:solidFill>
                  <a:schemeClr val="bg1"/>
                </a:solidFill>
                <a:latin typeface="SutonnyMJ" pitchFamily="2" charset="0"/>
              </a:rPr>
              <a:t>e¸ov</a:t>
            </a:r>
            <a:r>
              <a:rPr lang="en-US" sz="1800" dirty="0" smtClean="0">
                <a:solidFill>
                  <a:schemeClr val="bg1"/>
                </a:solidFill>
                <a:latin typeface="SutonnyMJ" pitchFamily="2" charset="0"/>
              </a:rPr>
              <a:t>|</a:t>
            </a:r>
            <a:endParaRPr lang="en-US" sz="1800" dirty="0">
              <a:solidFill>
                <a:schemeClr val="bg1"/>
              </a:solidFill>
              <a:latin typeface="SutonnyMJ" pitchFamily="2" charset="0"/>
            </a:endParaRPr>
          </a:p>
        </p:txBody>
      </p:sp>
    </p:spTree>
    <p:extLst>
      <p:ext uri="{BB962C8B-B14F-4D97-AF65-F5344CB8AC3E}">
        <p14:creationId xmlns:p14="http://schemas.microsoft.com/office/powerpoint/2010/main" val="19691210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229</TotalTime>
  <Words>636</Words>
  <Application>Microsoft Office PowerPoint</Application>
  <PresentationFormat>On-screen Show (4:3)</PresentationFormat>
  <Paragraphs>148</Paragraphs>
  <Slides>27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ArhialkhanMJ</vt:lpstr>
      <vt:lpstr>Arial</vt:lpstr>
      <vt:lpstr>Arial Black</vt:lpstr>
      <vt:lpstr>Calibri</vt:lpstr>
      <vt:lpstr>SutonnyMJ</vt:lpstr>
      <vt:lpstr>Wingdings</vt:lpstr>
      <vt:lpstr>Office Theme</vt:lpstr>
      <vt:lpstr>  ¯^vMZ </vt:lpstr>
      <vt:lpstr>PowerPoint Presentation</vt:lpstr>
      <vt:lpstr>PowerPoint Presentation</vt:lpstr>
      <vt:lpstr>wkLbdj</vt:lpstr>
      <vt:lpstr>wRwWwci wba©viKmg~n </vt:lpstr>
      <vt:lpstr>PowerPoint Presentation</vt:lpstr>
      <vt:lpstr>wRwWwci wnmveewnf~©Z welqvw`</vt:lpstr>
      <vt:lpstr>PowerPoint Presentation</vt:lpstr>
      <vt:lpstr>evsjv‡`‡ki †gvU †`kR Avq cwigvc c×wZ</vt:lpstr>
      <vt:lpstr> K…wl I ebR m¤ú` </vt:lpstr>
      <vt:lpstr>PowerPoint Presentation</vt:lpstr>
      <vt:lpstr>PowerPoint Presentation</vt:lpstr>
      <vt:lpstr> grm¨ m¤ú` </vt:lpstr>
      <vt:lpstr> LwbR I Lbb </vt:lpstr>
      <vt:lpstr> wkí(g¨vby‡dKPvwis </vt:lpstr>
      <vt:lpstr> cvBKvwi I LyPiv wecYb </vt:lpstr>
      <vt:lpstr> we`yr,M¨vm I cvwbm¤ú` </vt:lpstr>
      <vt:lpstr> wbgv©Y  </vt:lpstr>
      <vt:lpstr> ‡nv‡Uj I †i‡¯Ívivu  </vt:lpstr>
      <vt:lpstr> cwienY, msiÿY I †hvMv‡hvM I Avw_©K cÖvwZôvwbK †mev </vt:lpstr>
      <vt:lpstr> wi‡qj G‡÷m, fvov I Ab¨vb¨ e¨emv </vt:lpstr>
      <vt:lpstr> ‡jvK cÖkvmb I cÖwZiÿv </vt:lpstr>
      <vt:lpstr> wkÿv </vt:lpstr>
      <vt:lpstr> ¯^v¯’¨ I mvgvwRK †mev </vt:lpstr>
      <vt:lpstr> KwgDwbwU,mvgvwRK I e¨w³MZ †mev </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HUMAYAN</dc:creator>
  <cp:lastModifiedBy>HUMAYAN</cp:lastModifiedBy>
  <cp:revision>46</cp:revision>
  <dcterms:created xsi:type="dcterms:W3CDTF">2006-08-16T00:00:00Z</dcterms:created>
  <dcterms:modified xsi:type="dcterms:W3CDTF">2020-10-16T18:44:01Z</dcterms:modified>
</cp:coreProperties>
</file>