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81" r:id="rId7"/>
    <p:sldId id="263" r:id="rId8"/>
    <p:sldId id="262" r:id="rId9"/>
    <p:sldId id="264" r:id="rId10"/>
    <p:sldId id="265" r:id="rId11"/>
    <p:sldId id="282" r:id="rId12"/>
    <p:sldId id="266" r:id="rId13"/>
    <p:sldId id="267" r:id="rId14"/>
    <p:sldId id="268" r:id="rId15"/>
    <p:sldId id="270" r:id="rId16"/>
    <p:sldId id="269" r:id="rId17"/>
    <p:sldId id="271" r:id="rId18"/>
    <p:sldId id="283" r:id="rId19"/>
    <p:sldId id="284" r:id="rId20"/>
    <p:sldId id="285" r:id="rId21"/>
    <p:sldId id="286" r:id="rId22"/>
    <p:sldId id="287" r:id="rId23"/>
    <p:sldId id="288" r:id="rId24"/>
    <p:sldId id="277" r:id="rId25"/>
    <p:sldId id="278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B5C7-6D10-4E0D-B4A3-AE1A725F7F8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88BFD-025E-49D7-AD4E-F9007AA3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8BFD-025E-49D7-AD4E-F9007AA3BC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8BFD-025E-49D7-AD4E-F9007AA3BC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9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999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960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408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99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25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031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926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673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67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037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6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 userDrawn="1"/>
        </p:nvSpPr>
        <p:spPr>
          <a:xfrm rot="5400000">
            <a:off x="131617" y="-131619"/>
            <a:ext cx="1787237" cy="2050473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Shape 2"/>
          <p:cNvSpPr/>
          <p:nvPr userDrawn="1"/>
        </p:nvSpPr>
        <p:spPr>
          <a:xfrm>
            <a:off x="1" y="4918364"/>
            <a:ext cx="2050471" cy="1939636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 userDrawn="1"/>
        </p:nvSpPr>
        <p:spPr>
          <a:xfrm rot="10800000">
            <a:off x="10224654" y="-4"/>
            <a:ext cx="1967343" cy="1787239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 userDrawn="1"/>
        </p:nvSpPr>
        <p:spPr>
          <a:xfrm rot="16200000">
            <a:off x="10238509" y="4904510"/>
            <a:ext cx="1939637" cy="1967344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304799"/>
            <a:ext cx="11780520" cy="6509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040" y="969169"/>
            <a:ext cx="4846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89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4512" y="3170282"/>
            <a:ext cx="341376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" y="4105577"/>
            <a:ext cx="11723403" cy="230832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দুয়ারী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বারটি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দরজা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কারুকার্য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বিজয়কে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স্মরণীয়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হুসেনশাহ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১৫২৭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নসরত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692" b="12904"/>
          <a:stretch/>
        </p:blipFill>
        <p:spPr>
          <a:xfrm>
            <a:off x="2606995" y="135563"/>
            <a:ext cx="5287327" cy="28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66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3924" y="338618"/>
            <a:ext cx="4889233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3289563"/>
            <a:ext cx="11251132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89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134" y="4571999"/>
            <a:ext cx="341376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8320" y="552062"/>
            <a:ext cx="6294120" cy="50167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গৌড়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ফিরোজাবাদ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রঙ্গের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গিলটির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কারুকার্য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হুসেন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জনৈক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ওয়ালি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নির্মাতা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469"/>
          <a:stretch/>
        </p:blipFill>
        <p:spPr>
          <a:xfrm>
            <a:off x="369134" y="0"/>
            <a:ext cx="5101073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63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06440" y="951188"/>
            <a:ext cx="6187440" cy="415498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জাহান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আলীর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সমাধি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কিংবদন্তি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জাহান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জনৈক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পীর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 ১৪৫৯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112" y="4721452"/>
            <a:ext cx="46982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জাহান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আলীর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সমাধি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3" y="93075"/>
            <a:ext cx="5119688" cy="41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5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" y="4831080"/>
            <a:ext cx="533304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ষাট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160" y="320040"/>
            <a:ext cx="6111240" cy="563231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ষাট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শাসনকালের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গৌরব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ষাট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গম্বুজের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সাতাত্তরটি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শতকের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মাঝামাঝি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একনিষ্ট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সাধক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উলুখ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জাহান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ইউনেস্কো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।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6720"/>
            <a:ext cx="5226367" cy="39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0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7022" y="5236248"/>
            <a:ext cx="3443982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রসুল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গৌড়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9760" y="583020"/>
            <a:ext cx="6278880" cy="50167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রসুল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গৌড়ে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মহানবির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পদচিহ্নের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দর্শনের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ভবনটি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১৫৩১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নসর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 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ভবনের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কারুকার্য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খচিত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মর্মর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বেদির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হয়রত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মুহম্মদের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পদচিহ্ন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সম্বলিত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একখন্ড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প্রস্তর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1" y="120191"/>
            <a:ext cx="5379720" cy="43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2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9280" y="943128"/>
            <a:ext cx="6194931" cy="48320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রামপালে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আদমের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১৪৮৩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কাফুর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ফতেহ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রাজত্বকালে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বাইরেও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সমাধি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সৌধ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183" y="4907624"/>
            <a:ext cx="374904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912304"/>
            <a:ext cx="5194935" cy="38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63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4480" y="0"/>
            <a:ext cx="6572010" cy="618630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রুকন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বরবক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গৌড়ের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দরওয়াজা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হুসেন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সমাধি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গৌড়ের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উৎকৃষ্ট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হাবসি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সাইফউদ্দিন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683"/>
          <a:stretch/>
        </p:blipFill>
        <p:spPr>
          <a:xfrm>
            <a:off x="201691" y="251144"/>
            <a:ext cx="4812270" cy="3817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183" y="4553681"/>
            <a:ext cx="374904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দরওয়াজা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গৌড়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0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8502" y="332201"/>
            <a:ext cx="5748337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চিত্রকলা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2228"/>
            <a:ext cx="4725671" cy="3544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2350" y="1075955"/>
            <a:ext cx="72377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শাসকগণ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স্তম্ভ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মুঘলদের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স্বর্ণযুগ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গম্বুজগুলো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খাজকাটা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লতাপাতার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কারুকাজ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গম্বুজের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সুচালো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অতিথীশালা।বড়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1" y="5288622"/>
            <a:ext cx="36576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কাটরা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88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183" y="4553681"/>
            <a:ext cx="374904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দরওয়াজা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গৌড়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" y="462914"/>
            <a:ext cx="4738688" cy="3926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1234230"/>
            <a:ext cx="6537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হাজিগজ্ঞ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সুবেদার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জুমলা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(১৬৬০-১৬৬৩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পর্তৃগীজ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জলদস্যুদের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প্রতিহত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6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403" y="166382"/>
            <a:ext cx="9943276" cy="10696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16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165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61" y="2078482"/>
            <a:ext cx="11352560" cy="4779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61" y="2224117"/>
            <a:ext cx="2925300" cy="36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78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692" y="5010880"/>
            <a:ext cx="4281488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লালবাগের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শাহী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2" y="600074"/>
            <a:ext cx="4449128" cy="3728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7320" y="1840781"/>
            <a:ext cx="6537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সুবেদার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69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" y="120967"/>
            <a:ext cx="4497706" cy="3490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604" y="179037"/>
            <a:ext cx="4281488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কাটরা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9680" y="179037"/>
            <a:ext cx="6537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শায়েস্তা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গম্বুজ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" y="3670160"/>
            <a:ext cx="4389597" cy="3003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495" y="5961863"/>
            <a:ext cx="4281488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লালবাগের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কেল্লা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9680" y="4007482"/>
            <a:ext cx="6537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শায়েস্তা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75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3" y="82407"/>
            <a:ext cx="4281488" cy="3206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833" y="2629261"/>
            <a:ext cx="4281488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পরিবিবির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মাজার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2080" y="456562"/>
            <a:ext cx="6537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শায়েস্তা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পরিবিবির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3" y="3548062"/>
            <a:ext cx="4281488" cy="2849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833" y="5530058"/>
            <a:ext cx="4281488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হোসেনি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দালান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3480" y="3289390"/>
            <a:ext cx="6766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১৬৭৬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শায়েস্তা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শায়েস্তা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গম্বুজ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শায়েস্তা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06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5" y="177165"/>
            <a:ext cx="3789146" cy="2716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735" y="3010261"/>
            <a:ext cx="3789146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জিনজিরা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প্রসাদ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1080" y="656539"/>
            <a:ext cx="6537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জিনজিরা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কীর্তি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35" y="3834497"/>
            <a:ext cx="3926305" cy="2215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894" y="6043021"/>
            <a:ext cx="3789146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2960" y="3718147"/>
            <a:ext cx="736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মুর্শিদকুলী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চেহেল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প্রসাদও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56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39" y="21028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79" y="2435321"/>
            <a:ext cx="11300461" cy="280076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।ছোট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কাটরা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।কদম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রসুল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।ষাট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19" y="45412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1" y="2465801"/>
            <a:ext cx="1168908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ষাট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75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67640"/>
            <a:ext cx="11719560" cy="6507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5099" y="167640"/>
            <a:ext cx="5554981" cy="186204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64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861" y="185511"/>
            <a:ext cx="5261324" cy="85903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909" y="1256429"/>
            <a:ext cx="10515070" cy="12307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128616"/>
            <a:ext cx="11917679" cy="273350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4833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56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881" y="197523"/>
            <a:ext cx="6172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7806" y="4691817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9686" y="4691816"/>
            <a:ext cx="9220199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3881" y="4680637"/>
            <a:ext cx="9220199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আওতাভুক্ত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669"/>
            <a:ext cx="4800663" cy="2622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706" y="1066868"/>
            <a:ext cx="5253414" cy="26883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8076" y="4669458"/>
            <a:ext cx="9220199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22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476571"/>
            <a:ext cx="11887200" cy="60309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7040" y="150734"/>
            <a:ext cx="6766559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" y="5310098"/>
            <a:ext cx="1164336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চিত্রকলা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7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39" y="21028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19" y="3563080"/>
            <a:ext cx="11742421" cy="175432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চিত্রকলা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22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0" y="113258"/>
            <a:ext cx="6766559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880" y="1097280"/>
            <a:ext cx="7680960" cy="452431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শাসকগণ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শাসনকালকে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স্বরণীয়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প্রাসাদ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নির্মাণকে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স্থাপত্যের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ধ্বংসাবশেষের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রয়েছ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১৩৬৯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আদিনা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" y="5717143"/>
            <a:ext cx="2926081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গৌড়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829"/>
          <a:stretch/>
        </p:blipFill>
        <p:spPr>
          <a:xfrm>
            <a:off x="184784" y="1097280"/>
            <a:ext cx="4067176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04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0" y="113258"/>
            <a:ext cx="6766559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গিয়াস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আযম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সমাধি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" y="4072800"/>
            <a:ext cx="11597639" cy="212365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সোনারগাঁয়ে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গিয়াস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আযম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নিকটে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61" y="1267419"/>
            <a:ext cx="6644640" cy="28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36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3960" y="497741"/>
            <a:ext cx="6629400" cy="501675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জালাল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উদ্দিনের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শাসনকালে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কীর্তি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পান্ডুয়ার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লাখি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১৪১৮-১৪২২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লাখি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পুত্রদের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সমাহিত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রীতির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03080"/>
            <a:ext cx="4720590" cy="4401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490" y="4911255"/>
            <a:ext cx="41148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লাখি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54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962</Words>
  <Application>Microsoft Office PowerPoint</Application>
  <PresentationFormat>Widescreen</PresentationFormat>
  <Paragraphs>69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</dc:creator>
  <cp:lastModifiedBy>Nurul</cp:lastModifiedBy>
  <cp:revision>231</cp:revision>
  <dcterms:created xsi:type="dcterms:W3CDTF">2020-10-06T12:19:18Z</dcterms:created>
  <dcterms:modified xsi:type="dcterms:W3CDTF">2020-10-16T17:39:24Z</dcterms:modified>
</cp:coreProperties>
</file>