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81" r:id="rId7"/>
    <p:sldId id="263" r:id="rId8"/>
    <p:sldId id="262" r:id="rId9"/>
    <p:sldId id="282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7" r:id="rId19"/>
    <p:sldId id="278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B5C7-6D10-4E0D-B4A3-AE1A725F7F87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88BFD-025E-49D7-AD4E-F9007AA3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8BFD-025E-49D7-AD4E-F9007AA3BC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4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9993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9608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4408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199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25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031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926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6734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67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0370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6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 userDrawn="1"/>
        </p:nvSpPr>
        <p:spPr>
          <a:xfrm rot="5400000">
            <a:off x="131617" y="-131619"/>
            <a:ext cx="1787237" cy="2050473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Shape 2"/>
          <p:cNvSpPr/>
          <p:nvPr userDrawn="1"/>
        </p:nvSpPr>
        <p:spPr>
          <a:xfrm>
            <a:off x="1" y="4918364"/>
            <a:ext cx="2050471" cy="1939636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 userDrawn="1"/>
        </p:nvSpPr>
        <p:spPr>
          <a:xfrm rot="10800000">
            <a:off x="10224654" y="-4"/>
            <a:ext cx="1967343" cy="1787239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 userDrawn="1"/>
        </p:nvSpPr>
        <p:spPr>
          <a:xfrm rot="16200000">
            <a:off x="10238509" y="4904510"/>
            <a:ext cx="1939637" cy="1967344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1" y="121920"/>
            <a:ext cx="11978640" cy="6598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1040" y="969169"/>
            <a:ext cx="4846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n w="190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905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89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920" y="1686461"/>
            <a:ext cx="7559040" cy="440120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ছিল।মসলিন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সুক্ষ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নস্যির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কৌটার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রেশমের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1686" y="208627"/>
            <a:ext cx="8344614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52" y="1837610"/>
            <a:ext cx="3820468" cy="40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54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112" y="3734162"/>
            <a:ext cx="341376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কর্মকারের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দ্রব্যাদি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" y="4490128"/>
            <a:ext cx="11723403" cy="19389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কর্মকার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কাচি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ছুরি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কোদাল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বাঙ্গালী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কারিগরেরা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স্বর্ণ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রোপ্য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ব্রোঞ্জ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শঙ্খ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শাখারী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পট্টির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3112" y="414576"/>
            <a:ext cx="3558541" cy="3197304"/>
            <a:chOff x="53339" y="767238"/>
            <a:chExt cx="3558541" cy="49863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39" y="767238"/>
              <a:ext cx="3558541" cy="28165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39" y="3583781"/>
              <a:ext cx="3558541" cy="216984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693" y="383407"/>
            <a:ext cx="3785030" cy="31973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041" y="383406"/>
            <a:ext cx="3383280" cy="31973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0041" y="3734161"/>
            <a:ext cx="341376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স্বর্ণকার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8328" y="3611880"/>
            <a:ext cx="341376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শাখার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66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7196" y="198119"/>
            <a:ext cx="341376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09" y="3377953"/>
            <a:ext cx="11641933" cy="317009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বানিজ্যের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প্রসার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সূতি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রেশম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চাউল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আদা,লঙ্কা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তামাক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সুপারী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শিল্পজাত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আফিম,নানা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মশলা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প্রেরিত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7" y="1056128"/>
            <a:ext cx="2608423" cy="2171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596" y="1056129"/>
            <a:ext cx="210502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076" y="1056129"/>
            <a:ext cx="2752725" cy="217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3530" y="1056129"/>
            <a:ext cx="27051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63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154" y="3740311"/>
            <a:ext cx="12104846" cy="280076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তৈরীর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কাচমাল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গুজরাট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রেশম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ইরান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সৌখিন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আমদানী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স্বর্ণ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রোপ্য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3833" y="195172"/>
            <a:ext cx="341376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" y="1111592"/>
            <a:ext cx="2924175" cy="2470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33" y="1111592"/>
            <a:ext cx="2857500" cy="247058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665720" y="1111592"/>
            <a:ext cx="4130040" cy="2470580"/>
            <a:chOff x="6012656" y="1217500"/>
            <a:chExt cx="6072664" cy="16684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2656" y="1217500"/>
              <a:ext cx="2012634" cy="16287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8964" r="10745" b="5976"/>
            <a:stretch/>
          </p:blipFill>
          <p:spPr>
            <a:xfrm>
              <a:off x="8025289" y="1217500"/>
              <a:ext cx="2103121" cy="163891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15553" y="1285785"/>
              <a:ext cx="1969767" cy="1600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525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0" y="320040"/>
            <a:ext cx="763524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911855"/>
            <a:ext cx="11750040" cy="280076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বানিজ্যের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নদীবন্দর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উড়িষ্যা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সোনারগাঁ,গৌড়,বাকলা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মুশির্দাবাদ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কাশিমবাজার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হুগলি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বিহারের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পাটনা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উড়িষ্যার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পিপলী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" y="1221104"/>
            <a:ext cx="3798570" cy="2695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460" y="1221104"/>
            <a:ext cx="3398520" cy="258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10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4982" y="252768"/>
            <a:ext cx="3443982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" y="4362540"/>
            <a:ext cx="11628120" cy="19389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পয়সার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ব্যংকিং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প্রথার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হুন্ডির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" y="1253038"/>
            <a:ext cx="3863340" cy="2755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288" y="1253038"/>
            <a:ext cx="3923348" cy="27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2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3860" y="606163"/>
            <a:ext cx="7787511" cy="55092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চৌদ্দ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ভ্রমণকারী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বতুতা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লিখেছেন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মধ্যযুগে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সহজলভ্য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সস্তা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সমসাময়িক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যে,দেশে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ঐশ্বর্যশালী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ধনির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দ্রব্যসামগ্রী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সস্তা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প্রজাদের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" y="1168717"/>
            <a:ext cx="3616643" cy="4043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258" y="5483321"/>
            <a:ext cx="3443982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বতুতা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63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690" y="3182005"/>
            <a:ext cx="11811000" cy="34778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হিন্দুদের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আরবীয়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পারসিক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বনিকরা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নৌ-বানিজ্যের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তাদেরই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পর্তৃগীজ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ইউরোপ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বনিকগণ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ব্যবসার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আধিপত্য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90" y="0"/>
            <a:ext cx="4133375" cy="3002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4230"/>
          <a:stretch/>
        </p:blipFill>
        <p:spPr>
          <a:xfrm>
            <a:off x="7774304" y="320622"/>
            <a:ext cx="4097655" cy="2575560"/>
          </a:xfrm>
          <a:prstGeom prst="rect">
            <a:avLst/>
          </a:prstGeom>
        </p:spPr>
      </p:pic>
      <p:sp>
        <p:nvSpPr>
          <p:cNvPr id="2" name="Notched Right Arrow 1"/>
          <p:cNvSpPr/>
          <p:nvPr/>
        </p:nvSpPr>
        <p:spPr>
          <a:xfrm>
            <a:off x="5076824" y="167640"/>
            <a:ext cx="2697480" cy="9144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335065" y="1501431"/>
            <a:ext cx="2888695" cy="921729"/>
          </a:xfrm>
          <a:prstGeom prst="leftArrow">
            <a:avLst>
              <a:gd name="adj1" fmla="val 5330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পর্তৃগীজ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0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339" y="21028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79" y="2435321"/>
            <a:ext cx="11300461" cy="280076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১।উৎপাদিত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২।মধ্যযুগে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আমদানী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৩। এ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রফতানি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৪।মধ্যযুগে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চাষাবাদের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1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19" y="45412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1" y="2465801"/>
            <a:ext cx="11689080" cy="14465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চাষাবাদের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–এ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75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403" y="166382"/>
            <a:ext cx="9943276" cy="10696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16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165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61" y="2078482"/>
            <a:ext cx="11352560" cy="4779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61" y="2224117"/>
            <a:ext cx="2925300" cy="36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78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67640"/>
            <a:ext cx="11978640" cy="6606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5099" y="167640"/>
            <a:ext cx="5554981" cy="186204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64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981" y="140090"/>
            <a:ext cx="5261324" cy="85903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33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909" y="1256429"/>
            <a:ext cx="10515070" cy="1230786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398" b="1" dirty="0" err="1">
                <a:latin typeface="NikoshBAN" pitchFamily="2" charset="0"/>
                <a:cs typeface="NikoshBAN" pitchFamily="2" charset="0"/>
              </a:rPr>
              <a:t>বিশ্বসভ্যতা</a:t>
            </a:r>
            <a:r>
              <a:rPr lang="en-US" sz="7398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128616"/>
            <a:ext cx="11917679" cy="273350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165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165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165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165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মধ্যযুগে</a:t>
            </a:r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833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33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4833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56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881" y="84935"/>
            <a:ext cx="6172200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481" y="4532314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ভুমি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4181" y="4515387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ব্যাবসা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5278" y="5341720"/>
            <a:ext cx="9220199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পেরেছো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5278" y="6153755"/>
            <a:ext cx="9220199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" y="1026188"/>
            <a:ext cx="4112103" cy="3264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698" y="832371"/>
            <a:ext cx="3795921" cy="34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22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136502"/>
            <a:ext cx="11841480" cy="6538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6080" y="433298"/>
            <a:ext cx="6766559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" y="3999458"/>
            <a:ext cx="1164336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67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339" y="21028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39" y="2679160"/>
            <a:ext cx="11955781" cy="212365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১।মধ্যযুগে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;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মধ্যযুগে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22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0" y="113258"/>
            <a:ext cx="6766559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0520" y="1285160"/>
            <a:ext cx="7680960" cy="501675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মধ্যযুগে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গম,তুলা,ইক্ষু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পাট,আদা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সীম,সরিষা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পিঁয়াজ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রসুন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শশা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কাঠাল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খেজুর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সুপারি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নারকেল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রেশমের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98" y="6069003"/>
            <a:ext cx="2926081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8" y="793957"/>
            <a:ext cx="3829876" cy="2576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34" y="3243186"/>
            <a:ext cx="3851700" cy="242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04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640" y="113258"/>
            <a:ext cx="6766559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048738"/>
            <a:ext cx="7559040" cy="415498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প্রচুর্য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চাষাবাদের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অনুন্নত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3" y="882698"/>
            <a:ext cx="3565209" cy="2744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1" y="3626702"/>
            <a:ext cx="3653791" cy="26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36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3924" y="338618"/>
            <a:ext cx="4889233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7748" y="3274323"/>
            <a:ext cx="9930064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89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650</Words>
  <Application>Microsoft Office PowerPoint</Application>
  <PresentationFormat>Widescreen</PresentationFormat>
  <Paragraphs>52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</dc:creator>
  <cp:lastModifiedBy>Paresh</cp:lastModifiedBy>
  <cp:revision>154</cp:revision>
  <dcterms:created xsi:type="dcterms:W3CDTF">2020-10-06T12:19:18Z</dcterms:created>
  <dcterms:modified xsi:type="dcterms:W3CDTF">2020-10-13T16:17:48Z</dcterms:modified>
</cp:coreProperties>
</file>