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8" r:id="rId2"/>
    <p:sldId id="258" r:id="rId3"/>
    <p:sldId id="259" r:id="rId4"/>
    <p:sldId id="260" r:id="rId5"/>
    <p:sldId id="261" r:id="rId6"/>
    <p:sldId id="262" r:id="rId7"/>
    <p:sldId id="263" r:id="rId8"/>
    <p:sldId id="293" r:id="rId9"/>
    <p:sldId id="303" r:id="rId10"/>
    <p:sldId id="302" r:id="rId11"/>
    <p:sldId id="304" r:id="rId12"/>
    <p:sldId id="306" r:id="rId13"/>
    <p:sldId id="305" r:id="rId14"/>
    <p:sldId id="295" r:id="rId15"/>
    <p:sldId id="264" r:id="rId16"/>
    <p:sldId id="274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AFF17D"/>
    <a:srgbClr val="99CCFF"/>
    <a:srgbClr val="FF99CC"/>
    <a:srgbClr val="66FFCC"/>
    <a:srgbClr val="99FF66"/>
    <a:srgbClr val="B3EDD1"/>
    <a:srgbClr val="96D0D8"/>
    <a:srgbClr val="FFCC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1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B99E-4E65-4F3D-A1F2-2835DF983B4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401AF-3C42-48C9-B704-38B5B2A8C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0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01AF-3C42-48C9-B704-38B5B2A8C3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CC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573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457200"/>
            <a:ext cx="2438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9700" y="2438400"/>
            <a:ext cx="9525000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পদার্থ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গঠিত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7661" y="3810000"/>
            <a:ext cx="9525000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পেরিকন্ড্রিয়াম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  </a:t>
            </a:r>
          </a:p>
        </p:txBody>
      </p:sp>
    </p:spTree>
    <p:extLst>
      <p:ext uri="{BB962C8B-B14F-4D97-AF65-F5344CB8AC3E}">
        <p14:creationId xmlns:p14="http://schemas.microsoft.com/office/powerpoint/2010/main" val="34791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43434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অস্থিসন্ধি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Bonejoint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4673"/>
            <a:ext cx="1905000" cy="4314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9768" y="1294673"/>
            <a:ext cx="6934200" cy="584775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দুই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ততোধিক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সংযোগস্থলকে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অস্থিসন্ধি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2143239"/>
            <a:ext cx="6905767" cy="2062103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প্রতিটি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অস্থিসন্ধির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অস্থিগুলো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একরকম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স্থিতিস্থাপক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রজ্জুর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মতো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বন্ধনী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দিয়ে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দৃঢ়ভাবে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আটকানো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অস্থিগুলো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সহজে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সন্ধিস্থল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বিচ্যুত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1" y="4590197"/>
            <a:ext cx="6905766" cy="584775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সন্ধিস্থল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অঙ্গপ্রত্যঙ্গ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সঞ্চালনে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সাহায্য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73363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0"/>
            <a:ext cx="75438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সাইনোভিয়াল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অস্থিসন্ধি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(Synovial joint)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30" b="89850" l="9785" r="89824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14400"/>
            <a:ext cx="4338638" cy="55626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055091" y="4126834"/>
            <a:ext cx="1409700" cy="287740"/>
            <a:chOff x="5274291" y="4284260"/>
            <a:chExt cx="1409700" cy="287740"/>
          </a:xfrm>
          <a:solidFill>
            <a:srgbClr val="00FF99"/>
          </a:solidFill>
        </p:grpSpPr>
        <p:cxnSp>
          <p:nvCxnSpPr>
            <p:cNvPr id="5" name="Straight Connector 4"/>
            <p:cNvCxnSpPr/>
            <p:nvPr/>
          </p:nvCxnSpPr>
          <p:spPr>
            <a:xfrm>
              <a:off x="5312391" y="4343400"/>
              <a:ext cx="1371600" cy="228600"/>
            </a:xfrm>
            <a:prstGeom prst="line">
              <a:avLst/>
            </a:prstGeom>
            <a:grpFill/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5274291" y="4284260"/>
              <a:ext cx="1409700" cy="59140"/>
            </a:xfrm>
            <a:prstGeom prst="line">
              <a:avLst/>
            </a:prstGeom>
            <a:grpFill/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4093191" y="4947974"/>
            <a:ext cx="6858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98965" y="4490774"/>
            <a:ext cx="932916" cy="430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54378" y="5252774"/>
            <a:ext cx="114776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84119" y="3957374"/>
            <a:ext cx="114776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55091" y="2128574"/>
            <a:ext cx="1524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72200" y="2814374"/>
            <a:ext cx="13716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826919" y="1859361"/>
            <a:ext cx="1716881" cy="87881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52899" y="1430987"/>
            <a:ext cx="1447800" cy="523220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স্পঞ্জি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00" y="2476565"/>
            <a:ext cx="1676400" cy="523220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পেরিঅস্টিয়াম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22030" y="1840387"/>
            <a:ext cx="1233061" cy="523220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দৃঢ়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71096" y="3625254"/>
            <a:ext cx="2366962" cy="523220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সাইনোভিয়াল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গহবর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43800" y="4272174"/>
            <a:ext cx="2331243" cy="523220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সাইনোভিয়াল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ঝিল্লী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02140" y="4991164"/>
            <a:ext cx="1219200" cy="523220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লিগামেন্ট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20273" y="4729554"/>
            <a:ext cx="1634818" cy="523220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তন্তুময়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ঝিল্লী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93041" y="3924364"/>
            <a:ext cx="1143000" cy="523220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তরূণাস্থি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63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3232"/>
            <a:ext cx="40386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অস্থিসন্ধি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33400"/>
            <a:ext cx="5105400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790" y="1583754"/>
            <a:ext cx="4871113" cy="584775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নিশ্চল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অস্থিসন্ধি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করোটিকা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)-A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316" y="2438400"/>
            <a:ext cx="5867400" cy="584775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স্বল্প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সচল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মেরুদন্ডের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অস্থিসন্ধি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)-E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358" y="3429000"/>
            <a:ext cx="5688842" cy="1077218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পূর্ণ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সচল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অস্থিসন্ধি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সাইনোভিয়াল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অস্থিসন্ধি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)-BCDF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1790" y="4724400"/>
            <a:ext cx="5431809" cy="584775"/>
          </a:xfrm>
          <a:prstGeom prst="rect">
            <a:avLst/>
          </a:prstGeom>
          <a:solidFill>
            <a:srgbClr val="AFF1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কোটরসন্ধি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কাঁধ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ঊরুসন্ধি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847" y="5848916"/>
            <a:ext cx="6096000" cy="584775"/>
          </a:xfrm>
          <a:prstGeom prst="rect">
            <a:avLst/>
          </a:prstGeom>
          <a:solidFill>
            <a:srgbClr val="AFF1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কব্জা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সন্ধি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হাতের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কনুই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জানু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আঙ্গুল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   </a:t>
            </a:r>
          </a:p>
        </p:txBody>
      </p:sp>
    </p:spTree>
    <p:extLst>
      <p:ext uri="{BB962C8B-B14F-4D97-AF65-F5344CB8AC3E}">
        <p14:creationId xmlns:p14="http://schemas.microsoft.com/office/powerpoint/2010/main" val="100401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533400"/>
            <a:ext cx="33528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590800"/>
            <a:ext cx="9448800" cy="830997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তরূণাস্থির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৩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পার্থক্য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134195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381000"/>
            <a:ext cx="21336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30" b="89850" l="9785" r="89824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14400"/>
            <a:ext cx="4338638" cy="55626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055091" y="4126834"/>
            <a:ext cx="1409700" cy="287740"/>
            <a:chOff x="5274291" y="4284260"/>
            <a:chExt cx="1409700" cy="287740"/>
          </a:xfrm>
          <a:solidFill>
            <a:srgbClr val="00FF99"/>
          </a:solidFill>
        </p:grpSpPr>
        <p:cxnSp>
          <p:nvCxnSpPr>
            <p:cNvPr id="31" name="Straight Connector 30"/>
            <p:cNvCxnSpPr/>
            <p:nvPr/>
          </p:nvCxnSpPr>
          <p:spPr>
            <a:xfrm>
              <a:off x="5312391" y="4343400"/>
              <a:ext cx="1371600" cy="228600"/>
            </a:xfrm>
            <a:prstGeom prst="line">
              <a:avLst/>
            </a:prstGeom>
            <a:grpFill/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274291" y="4284260"/>
              <a:ext cx="1409700" cy="59140"/>
            </a:xfrm>
            <a:prstGeom prst="line">
              <a:avLst/>
            </a:prstGeom>
            <a:grpFill/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4093191" y="4947974"/>
            <a:ext cx="6858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98965" y="4490774"/>
            <a:ext cx="932916" cy="19559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454378" y="5252774"/>
            <a:ext cx="1165959" cy="33164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84119" y="3957374"/>
            <a:ext cx="114776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55091" y="2128574"/>
            <a:ext cx="1524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72200" y="2814374"/>
            <a:ext cx="13716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826919" y="1859361"/>
            <a:ext cx="1716881" cy="87881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493919" y="1459098"/>
            <a:ext cx="1447800" cy="523220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স্পঞ্জি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29976" y="2552764"/>
            <a:ext cx="1676400" cy="523220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পেরিঅস্টিয়াম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43389" y="1859361"/>
            <a:ext cx="1233061" cy="523220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দৃঢ়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496077" y="3603614"/>
            <a:ext cx="2366962" cy="523220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সাইনোভিয়াল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গহবর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471578" y="4501091"/>
            <a:ext cx="2331243" cy="523220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সাইনোভিয়াল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ঝিল্লী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548952" y="5418594"/>
            <a:ext cx="1219200" cy="523220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লিগামেন্ট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55011" y="4777197"/>
            <a:ext cx="1634818" cy="523220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তন্তুময়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ঝিল্লী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14215" y="3891354"/>
            <a:ext cx="1143000" cy="523220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তরূণাস্থি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8" name="Oval 47"/>
          <p:cNvSpPr/>
          <p:nvPr/>
        </p:nvSpPr>
        <p:spPr>
          <a:xfrm>
            <a:off x="7620337" y="1379001"/>
            <a:ext cx="685800" cy="726984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50" name="Oval 49"/>
          <p:cNvSpPr/>
          <p:nvPr/>
        </p:nvSpPr>
        <p:spPr>
          <a:xfrm>
            <a:off x="7693988" y="2450882"/>
            <a:ext cx="685800" cy="726984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B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7705703" y="5252774"/>
            <a:ext cx="685800" cy="726984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E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643767" y="4413705"/>
            <a:ext cx="685800" cy="726984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D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7643767" y="3527862"/>
            <a:ext cx="685800" cy="726984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C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3316425" y="4644250"/>
            <a:ext cx="685800" cy="726984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H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3272975" y="3702207"/>
            <a:ext cx="685800" cy="726984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G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272975" y="1723898"/>
            <a:ext cx="685800" cy="726984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F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6" grpId="0" animBg="1"/>
      <p:bldP spid="57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28800" y="409746"/>
            <a:ext cx="8534400" cy="3088251"/>
            <a:chOff x="1828800" y="409746"/>
            <a:chExt cx="8534400" cy="3088251"/>
          </a:xfrm>
        </p:grpSpPr>
        <p:sp>
          <p:nvSpPr>
            <p:cNvPr id="3" name="Down Ribbon 2"/>
            <p:cNvSpPr/>
            <p:nvPr/>
          </p:nvSpPr>
          <p:spPr>
            <a:xfrm>
              <a:off x="1828800" y="409746"/>
              <a:ext cx="8534400" cy="885654"/>
            </a:xfrm>
            <a:prstGeom prst="ribb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7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209800" y="2667000"/>
              <a:ext cx="7772400" cy="830997"/>
            </a:xfrm>
            <a:prstGeom prst="rect">
              <a:avLst/>
            </a:prstGeom>
            <a:solidFill>
              <a:srgbClr val="66FF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প্রশ্নঃ </a:t>
              </a:r>
              <a:r>
                <a:rPr lang="en-US" sz="4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বিভিন্ন</a:t>
              </a:r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প্রকার</a:t>
              </a:r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অস্থিসন্ধি</a:t>
              </a:r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বর্ণনা কর ।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08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:\newtons law\newtons law\rose-scraps-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11201400" cy="494556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752600" y="-76200"/>
            <a:ext cx="9220200" cy="2215991"/>
          </a:xfrm>
          <a:prstGeom prst="rect">
            <a:avLst/>
          </a:prstGeom>
          <a:noFill/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13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138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BD" sz="138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13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38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3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3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8369" y="55188"/>
            <a:ext cx="11488763" cy="5431212"/>
            <a:chOff x="388369" y="55188"/>
            <a:chExt cx="11488763" cy="6281242"/>
          </a:xfrm>
        </p:grpSpPr>
        <p:grpSp>
          <p:nvGrpSpPr>
            <p:cNvPr id="3" name="Group 2"/>
            <p:cNvGrpSpPr/>
            <p:nvPr/>
          </p:nvGrpSpPr>
          <p:grpSpPr>
            <a:xfrm>
              <a:off x="1064660" y="55188"/>
              <a:ext cx="10812472" cy="6281242"/>
              <a:chOff x="1064660" y="55188"/>
              <a:chExt cx="10812472" cy="628124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064660" y="55188"/>
                <a:ext cx="10185191" cy="6281242"/>
                <a:chOff x="1185659" y="586871"/>
                <a:chExt cx="15633555" cy="8857968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1185659" y="5878537"/>
                  <a:ext cx="15633555" cy="3566302"/>
                  <a:chOff x="281329" y="3044954"/>
                  <a:chExt cx="9657337" cy="1900644"/>
                </a:xfrm>
              </p:grpSpPr>
              <p:sp>
                <p:nvSpPr>
                  <p:cNvPr id="18" name="Oval 17"/>
                  <p:cNvSpPr/>
                  <p:nvPr/>
                </p:nvSpPr>
                <p:spPr>
                  <a:xfrm>
                    <a:off x="281329" y="3104070"/>
                    <a:ext cx="1738466" cy="1752600"/>
                  </a:xfrm>
                  <a:prstGeom prst="ellipse">
                    <a:avLst/>
                  </a:prstGeom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76200">
                    <a:solidFill>
                      <a:srgbClr val="FF3399"/>
                    </a:solidFill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cene3d>
                    <a:camera prst="perspectiveFront" fov="3300000">
                      <a:rot lat="486000" lon="19530000" rev="174000"/>
                    </a:camera>
                    <a:lightRig rig="harsh" dir="t">
                      <a:rot lat="0" lon="0" rev="3000000"/>
                    </a:lightRig>
                  </a:scene3d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9449" b="1" spc="89" dirty="0" err="1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rPr>
                      <a:t>স্বা</a:t>
                    </a:r>
                    <a:endParaRPr lang="en-US" sz="29449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2987933" y="3146021"/>
                    <a:ext cx="1710981" cy="1799577"/>
                  </a:xfrm>
                  <a:prstGeom prst="ellipse">
                    <a:avLst/>
                  </a:prstGeom>
                  <a:blipFill dpi="0"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76200">
                    <a:solidFill>
                      <a:srgbClr val="7030A0"/>
                    </a:solidFill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cene3d>
                    <a:camera prst="perspectiveFront" fov="3300000">
                      <a:rot lat="486000" lon="19530000" rev="174000"/>
                    </a:camera>
                    <a:lightRig rig="harsh" dir="t">
                      <a:rot lat="0" lon="0" rev="3000000"/>
                    </a:lightRig>
                  </a:scene3d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5302" b="1" spc="89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rPr>
                      <a:t>গ</a:t>
                    </a: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5667051" y="3044954"/>
                    <a:ext cx="1662881" cy="1767321"/>
                  </a:xfrm>
                  <a:prstGeom prst="ellipse">
                    <a:avLst/>
                  </a:prstGeom>
                  <a:blipFill dpi="0"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76200">
                    <a:solidFill>
                      <a:srgbClr val="00B0F0"/>
                    </a:solidFill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cene3d>
                    <a:camera prst="perspectiveFront" fov="3300000">
                      <a:rot lat="486000" lon="19530000" rev="174000"/>
                    </a:camera>
                    <a:lightRig rig="harsh" dir="t">
                      <a:rot lat="0" lon="0" rev="3000000"/>
                    </a:lightRig>
                  </a:scene3d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9449" b="1" spc="89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rPr>
                      <a:t>ত</a:t>
                    </a: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8351371" y="3044954"/>
                    <a:ext cx="1587295" cy="1721861"/>
                  </a:xfrm>
                  <a:prstGeom prst="ellipse">
                    <a:avLst/>
                  </a:prstGeom>
                  <a:blipFill dpi="0"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76200">
                    <a:solidFill>
                      <a:srgbClr val="00B050"/>
                    </a:solidFill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cene3d>
                    <a:camera prst="perspectiveFront" fov="3300000">
                      <a:rot lat="486000" lon="19530000" rev="174000"/>
                    </a:camera>
                    <a:lightRig rig="harsh" dir="t">
                      <a:rot lat="0" lon="0" rev="3000000"/>
                    </a:lightRig>
                  </a:scene3d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9449" b="1" spc="89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rPr>
                      <a:t>ম</a:t>
                    </a:r>
                  </a:p>
                </p:txBody>
              </p:sp>
            </p:grpSp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46730" y="586871"/>
                  <a:ext cx="14630399" cy="1775343"/>
                </a:xfrm>
                <a:prstGeom prst="rect">
                  <a:avLst/>
                </a:prstGeom>
              </p:spPr>
            </p:pic>
          </p:grp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75797" y="520118"/>
                <a:ext cx="2301335" cy="293891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369" y="520118"/>
              <a:ext cx="3186069" cy="18369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31156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409747"/>
            <a:ext cx="10439399" cy="6103401"/>
            <a:chOff x="685800" y="409747"/>
            <a:chExt cx="10439399" cy="6103401"/>
          </a:xfrm>
        </p:grpSpPr>
        <p:grpSp>
          <p:nvGrpSpPr>
            <p:cNvPr id="8" name="Group 7"/>
            <p:cNvGrpSpPr/>
            <p:nvPr/>
          </p:nvGrpSpPr>
          <p:grpSpPr>
            <a:xfrm>
              <a:off x="1828800" y="409747"/>
              <a:ext cx="9296399" cy="6103401"/>
              <a:chOff x="304800" y="409746"/>
              <a:chExt cx="9296399" cy="6103401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0" y="5867398"/>
                <a:ext cx="1395412" cy="645749"/>
              </a:xfrm>
              <a:prstGeom prst="rect">
                <a:avLst/>
              </a:prstGeom>
            </p:spPr>
          </p:pic>
          <p:sp>
            <p:nvSpPr>
              <p:cNvPr id="11" name="Down Ribbon 10"/>
              <p:cNvSpPr/>
              <p:nvPr/>
            </p:nvSpPr>
            <p:spPr>
              <a:xfrm>
                <a:off x="304800" y="409746"/>
                <a:ext cx="8534400" cy="885654"/>
              </a:xfrm>
              <a:prstGeom prst="ribbon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শিক্ষক</a:t>
                </a:r>
                <a:r>
                  <a:rPr lang="en-US" sz="6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2133600" y="1600200"/>
                <a:ext cx="7467599" cy="4267198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মোঃ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সাইফুর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রহমান</a:t>
                </a: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সহকারী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শিক্ষক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বিজ্ঞান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)</a:t>
                </a:r>
              </a:p>
              <a:p>
                <a:pPr algn="just"/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বি,এস,সি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অনার্স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),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এম,এস,সি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রসায়ন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),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বি,এড</a:t>
                </a: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কবিরাজপুর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শিহাব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মাধ্যমিক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বিদ্যালয়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pPr algn="just"/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রাজৈর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মাদারীপুর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।</a:t>
                </a:r>
              </a:p>
              <a:p>
                <a:pPr algn="just"/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মোবাইল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নম্বরঃ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০১৭১২৭৮৩৯১০</a:t>
                </a:r>
              </a:p>
              <a:p>
                <a:pPr algn="just"/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itchFamily="34" charset="0"/>
                    <a:cs typeface="Arial" pitchFamily="34" charset="0"/>
                  </a:rPr>
                  <a:t>E-mail: saifurrajoir@gmail.com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057400"/>
              <a:ext cx="2514600" cy="3124200"/>
            </a:xfrm>
            <a:prstGeom prst="rect">
              <a:avLst/>
            </a:prstGeom>
            <a:ln w="127000" cap="sq">
              <a:solidFill>
                <a:srgbClr val="00B05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6505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28800" y="409746"/>
            <a:ext cx="8534400" cy="6103402"/>
            <a:chOff x="1828800" y="409746"/>
            <a:chExt cx="8534400" cy="6103402"/>
          </a:xfrm>
        </p:grpSpPr>
        <p:sp>
          <p:nvSpPr>
            <p:cNvPr id="2" name="Down Ribbon 1"/>
            <p:cNvSpPr/>
            <p:nvPr/>
          </p:nvSpPr>
          <p:spPr>
            <a:xfrm>
              <a:off x="1828800" y="409746"/>
              <a:ext cx="8534400" cy="885654"/>
            </a:xfrm>
            <a:prstGeom prst="ribb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05200" y="2209800"/>
              <a:ext cx="4953000" cy="313932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6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66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৯ম-১০ম</a:t>
              </a:r>
            </a:p>
            <a:p>
              <a:r>
                <a:rPr lang="en-US" sz="66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66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dirty="0" err="1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জীববিজ্ঞান</a:t>
              </a:r>
              <a:r>
                <a:rPr lang="en-US" sz="6600" b="1" dirty="0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6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6600" b="1" dirty="0" err="1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66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dirty="0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৯ম    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5867399"/>
              <a:ext cx="1395412" cy="645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6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92157" y="304800"/>
            <a:ext cx="464336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লক্ষ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কর ।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7631" y="5181600"/>
            <a:ext cx="357656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(Bone)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33" l="2344" r="9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8" y="1292088"/>
            <a:ext cx="3422959" cy="3422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40" y="1295400"/>
            <a:ext cx="2667000" cy="3200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96889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46" y="1136378"/>
            <a:ext cx="4267200" cy="37343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82457" y="4715047"/>
            <a:ext cx="3576568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তরুণাস্থি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(Cartilage)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0" y="5181600"/>
            <a:ext cx="357656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অস্থিসন্ধি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(Joint)  </a:t>
            </a:r>
          </a:p>
        </p:txBody>
      </p:sp>
    </p:spTree>
    <p:extLst>
      <p:ext uri="{BB962C8B-B14F-4D97-AF65-F5344CB8AC3E}">
        <p14:creationId xmlns:p14="http://schemas.microsoft.com/office/powerpoint/2010/main" val="44845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29195" y="533400"/>
            <a:ext cx="11129405" cy="5010297"/>
            <a:chOff x="529195" y="533400"/>
            <a:chExt cx="11129405" cy="5010297"/>
          </a:xfrm>
        </p:grpSpPr>
        <p:sp>
          <p:nvSpPr>
            <p:cNvPr id="5" name="TextBox 4"/>
            <p:cNvSpPr txBox="1"/>
            <p:nvPr/>
          </p:nvSpPr>
          <p:spPr>
            <a:xfrm>
              <a:off x="533400" y="533400"/>
              <a:ext cx="11125200" cy="14465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rgbClr val="FF339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8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 </a:t>
              </a:r>
              <a:r>
                <a:rPr lang="en-US" sz="8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অস্থি</a:t>
              </a:r>
              <a:r>
                <a:rPr lang="en-US" sz="8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8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তরুণাস্থি</a:t>
              </a:r>
              <a:r>
                <a:rPr lang="en-US" sz="8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8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এবং</a:t>
              </a:r>
              <a:r>
                <a:rPr lang="en-US" sz="8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8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অস্থিসন্ধি</a:t>
              </a:r>
              <a:r>
                <a:rPr lang="en-US" sz="8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0000" r="9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58004">
              <a:off x="4422547" y="-1683405"/>
              <a:ext cx="3333750" cy="11120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21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828800" y="409746"/>
            <a:ext cx="8534400" cy="885654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1631" y="2052099"/>
            <a:ext cx="5530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পাঠশষে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073" y="2962378"/>
            <a:ext cx="6456527" cy="707886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                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73" y="4800600"/>
            <a:ext cx="8437727" cy="707886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অস্থিসন্ধি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                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503" y="3881489"/>
            <a:ext cx="6867097" cy="707886"/>
          </a:xfrm>
          <a:prstGeom prst="rect">
            <a:avLst/>
          </a:prstGeom>
          <a:solidFill>
            <a:srgbClr val="96D0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তরুণাস্থি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                 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7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2590800" cy="7218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(Bone)  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648200" y="1295400"/>
            <a:ext cx="6477000" cy="1077218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যোজক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কলার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রূপান্তরিত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রূপ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সবচেয়ে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দৃঢ়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কলা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34487"/>
            <a:ext cx="33528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2613418"/>
            <a:ext cx="6477000" cy="1077218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মাতৃকা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ধরণের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জৈব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পদার্থ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দিয়ে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গঠিত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মাতৃকার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অস্থিকোষগুলো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ছড়ানো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3969771"/>
            <a:ext cx="6477000" cy="1077218"/>
          </a:xfrm>
          <a:prstGeom prst="rect">
            <a:avLst/>
          </a:prstGeom>
          <a:solidFill>
            <a:srgbClr val="B3EDD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মূলত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ফসফরাস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সোডিয়াম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পটাশিয়াম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ক্যালসিয়ামের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যৌগ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দিয়ে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9573" y="5486400"/>
            <a:ext cx="6096000" cy="584775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এছাড়া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40-50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6928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41910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তরুণাস্থি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(Cartilage)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3333750" cy="3781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1295400"/>
            <a:ext cx="7010400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তরুণাস্থি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শক্ত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এগুলো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অপেক্ষাকৃত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নরম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স্থিতিস্থাপক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0349" y="2372618"/>
            <a:ext cx="67818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যোজক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কলার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ভিন্নরূপ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এর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কোষগুলো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খুব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ঘনভাবে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স্থিতিস্থাপক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মাতৃকাতে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বিস্তৃত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4096615"/>
            <a:ext cx="7010400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তরূণাস্থি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তন্তুময়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যোজক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কলা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নির্মিত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আবরণী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দিয়ে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পরিবেষ্টিত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পেরিকন্ড্রিয়াম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5305425"/>
            <a:ext cx="7162800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আবরণটি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চকচকে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সাদা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তরূণাস্থিকে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সাদা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নীলাভ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চকচকে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88120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txDef>
      <a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wrap="square" rtlCol="0">
        <a:spAutoFit/>
      </a:bodyPr>
      <a:lstStyle>
        <a:defPPr>
          <a:defRPr sz="3600" dirty="0" smtClean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" panose="02000000000000000000" pitchFamily="2" charset="0"/>
            <a:cs typeface="Nikosh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4819</TotalTime>
  <Words>373</Words>
  <Application>Microsoft Office PowerPoint</Application>
  <PresentationFormat>Widescreen</PresentationFormat>
  <Paragraphs>82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714</cp:revision>
  <dcterms:created xsi:type="dcterms:W3CDTF">2006-08-16T00:00:00Z</dcterms:created>
  <dcterms:modified xsi:type="dcterms:W3CDTF">2020-10-17T14:00:14Z</dcterms:modified>
</cp:coreProperties>
</file>