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59" r:id="rId6"/>
    <p:sldId id="264" r:id="rId7"/>
    <p:sldId id="265" r:id="rId8"/>
    <p:sldId id="305" r:id="rId9"/>
    <p:sldId id="271" r:id="rId10"/>
    <p:sldId id="276" r:id="rId11"/>
    <p:sldId id="277" r:id="rId12"/>
    <p:sldId id="278" r:id="rId13"/>
    <p:sldId id="263" r:id="rId14"/>
    <p:sldId id="272" r:id="rId15"/>
    <p:sldId id="306" r:id="rId16"/>
    <p:sldId id="307" r:id="rId17"/>
    <p:sldId id="273" r:id="rId18"/>
    <p:sldId id="308" r:id="rId19"/>
    <p:sldId id="283" r:id="rId20"/>
    <p:sldId id="266" r:id="rId21"/>
    <p:sldId id="280" r:id="rId22"/>
    <p:sldId id="282" r:id="rId23"/>
    <p:sldId id="286" r:id="rId24"/>
    <p:sldId id="288" r:id="rId25"/>
    <p:sldId id="261" r:id="rId26"/>
    <p:sldId id="269" r:id="rId27"/>
    <p:sldId id="268" r:id="rId28"/>
    <p:sldId id="311" r:id="rId29"/>
    <p:sldId id="299" r:id="rId30"/>
    <p:sldId id="275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F199-5552-42F8-AADE-3C5E5E8E769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B843-8D9F-4CE5-97CD-04B0F374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192F-E18A-4938-9CB1-213FA5929523}" type="datetime1">
              <a:rPr lang="en-US" smtClean="0"/>
              <a:t>10/17/2020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BBDC-689F-4AE0-B594-5A78873FFD07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2CD-E0E6-40EF-9CCA-D6FCAFEAF1EE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7196-E5A1-4364-8C5B-25BFE0A077D7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889-48BF-4EB9-A604-DF26358810FA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284-3A08-49D9-A52A-9925026BC1E6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F81-0F7B-4868-8A4F-F69576C2C361}" type="datetime1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AD38-39D5-41B9-B301-B6EC8A4BF90F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A7CE-3919-4E82-B337-F24CF19CE3C3}" type="datetime1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BD8-852A-4327-9420-DE5B3F7F2765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D896-9E03-42D5-950F-2C0FD29A212E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C37419-0F2D-43AE-BD7E-D5552A9CC5AB}" type="datetime1">
              <a:rPr lang="en-US" smtClean="0"/>
              <a:t>10/17/2020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morendrags72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486400"/>
            <a:ext cx="8077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705600" cy="447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545-469E-43CB-9AE8-4F4EBBB9DBEC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34 -0.00255 L -0.50833 -0.00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6809"/>
            <a:ext cx="83058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62891" y="5638800"/>
            <a:ext cx="6629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F62-0EA3-40AC-B553-7CDF6C590021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457200"/>
            <a:ext cx="8153400" cy="4810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5791200"/>
            <a:ext cx="5791200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B34-A0FA-4CEE-AF0D-D1EBDA0EA665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8200" cy="4995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715000"/>
            <a:ext cx="66294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B15-0DB3-4324-B9E8-86BA678192D3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28675"/>
            <a:ext cx="7772400" cy="442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0" y="2228670"/>
            <a:ext cx="12192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1695-C9F3-42F2-A817-325DC88403FB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772400" cy="504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BEEE-C6C9-49D5-B8D3-0963D95E460F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1407660"/>
            <a:ext cx="18669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446193"/>
            <a:ext cx="2514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58982" y="3276600"/>
            <a:ext cx="7620000" cy="2667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446193"/>
            <a:ext cx="4133850" cy="199220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0AB-A440-4535-8EFB-2CF24AE0ABED}" type="datetime1">
              <a:rPr lang="en-US" smtClean="0"/>
              <a:t>10/17/2020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1905000"/>
            <a:ext cx="8305800" cy="4267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হিসাবগুলোর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নির্ভূলতা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একখানা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উদবৃত্তগুলোকে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(Trail balance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61420"/>
            <a:ext cx="7543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47A-55D8-4BF8-A3D3-76AEDC8EDEF1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32602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Horizontal Scroll 2"/>
          <p:cNvSpPr/>
          <p:nvPr/>
        </p:nvSpPr>
        <p:spPr>
          <a:xfrm>
            <a:off x="1066800" y="533400"/>
            <a:ext cx="6172200" cy="1219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289B-BD08-4D89-A29E-6344C79E0438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71155"/>
              </p:ext>
            </p:extLst>
          </p:nvPr>
        </p:nvGraphicFramePr>
        <p:xfrm>
          <a:off x="533400" y="1828800"/>
          <a:ext cx="8153400" cy="469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60"/>
                <a:gridCol w="2377440"/>
                <a:gridCol w="1066800"/>
                <a:gridCol w="16002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510280">
                <a:tc>
                  <a:txBody>
                    <a:bodyPr/>
                    <a:lstStyle/>
                    <a:p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914400" y="685800"/>
            <a:ext cx="7086600" cy="914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(Trail balance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F2F7-66C5-4BD0-81E9-A00FABB7092C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2743200"/>
            <a:ext cx="83820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990600"/>
            <a:ext cx="6019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77F4-4D50-458D-94D8-B6862965D182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6" y="457200"/>
            <a:ext cx="2165255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3701" y="3886200"/>
            <a:ext cx="4572000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অমরেন্দ্র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01716189410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omorendrags72@gmail.com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258726"/>
            <a:ext cx="18874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6212"/>
            <a:ext cx="3657601" cy="46243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410200" y="5046820"/>
            <a:ext cx="32766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৫০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১৯/০৯/২০২০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276600" y="1554956"/>
            <a:ext cx="1569101" cy="18669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9A9-D67F-4190-84F5-A2B44911C5F6}" type="datetime1">
              <a:rPr lang="en-US" smtClean="0"/>
              <a:t>10/17/2020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8001000" cy="5031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8077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উদবৃত্ত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6745-A166-4CC2-8360-06625867E829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153400" cy="521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073" y="304800"/>
            <a:ext cx="7620000" cy="8002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উদবৃত্ত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170B-5632-4ABE-BBD2-AD60D66746CA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077200" cy="4805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0327" y="304800"/>
            <a:ext cx="7696200" cy="8002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উদবৃত্ত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66A0-364C-4B85-80D3-443AA8AFCF04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" y="381000"/>
            <a:ext cx="81534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334000"/>
            <a:ext cx="6477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47EE-2562-446F-92FF-E823EDAFCC9E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" y="443345"/>
            <a:ext cx="7827818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105400"/>
            <a:ext cx="5846618" cy="86177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8BB-D072-4E6D-990D-33EA17C67933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3291"/>
            <a:ext cx="8305800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CD85-974E-4279-9BD3-66A202EA94AC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001000" cy="579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E583-2C7C-43D5-9888-FEC1883DACDE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305800" cy="5524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611-BF66-4790-9CCA-68B3C190F83D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96586"/>
            <a:ext cx="17526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685799"/>
            <a:ext cx="2895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3276600"/>
            <a:ext cx="8001000" cy="2895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014966" cy="162877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1078-D8B6-44A9-ABFB-050576DEF1C8}" type="datetime1">
              <a:rPr lang="en-US" smtClean="0"/>
              <a:t>10/17/2020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6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7465"/>
            <a:ext cx="4811486" cy="2077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464917"/>
            <a:ext cx="2209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609600"/>
            <a:ext cx="32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33400" y="2743200"/>
            <a:ext cx="8153400" cy="3733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ABB4-A2E6-46E0-BB03-101450B5CA86}" type="datetime1">
              <a:rPr lang="en-US" smtClean="0"/>
              <a:t>10/17/2020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66900" y="304800"/>
            <a:ext cx="5334000" cy="134389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152400" y="1905000"/>
            <a:ext cx="8839200" cy="47244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উদৃত্ত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নির্ভূলতা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৩।হিসাব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ভূলগুলোর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236-37BF-412A-8D69-2DBF6D96EC59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819400"/>
            <a:ext cx="8686800" cy="362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48400" y="364362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64362"/>
            <a:ext cx="3048000" cy="1480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854" y="2024390"/>
            <a:ext cx="81534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4CF3-83EB-4BD4-A554-9C1CD5C18AA4}" type="datetime1">
              <a:rPr lang="en-US" smtClean="0"/>
              <a:t>10/17/2020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638800"/>
            <a:ext cx="8001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95313"/>
            <a:ext cx="7162800" cy="4557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FEF8-E44D-46E8-B6C1-2B6A4F432834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-0.00254 L -0.50417 -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717963"/>
            <a:ext cx="7620000" cy="4600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own Arrow Callout 2"/>
          <p:cNvSpPr/>
          <p:nvPr/>
        </p:nvSpPr>
        <p:spPr>
          <a:xfrm>
            <a:off x="838200" y="228600"/>
            <a:ext cx="7239000" cy="1066800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238-1940-4FFB-B0A1-80725F2C7A79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286625" cy="485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Callout 4"/>
          <p:cNvSpPr/>
          <p:nvPr/>
        </p:nvSpPr>
        <p:spPr>
          <a:xfrm>
            <a:off x="1219200" y="533400"/>
            <a:ext cx="7162800" cy="8382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ECB0-1CEB-4BF4-A7A7-447B409BCEF1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0"/>
            <a:ext cx="7162800" cy="3807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own Arrow Callout 2"/>
          <p:cNvSpPr/>
          <p:nvPr/>
        </p:nvSpPr>
        <p:spPr>
          <a:xfrm>
            <a:off x="685800" y="838200"/>
            <a:ext cx="7924800" cy="14478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463-7A31-42C1-B103-903B8549BEF3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7848600" cy="3538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own Arrow Callout 2"/>
          <p:cNvSpPr/>
          <p:nvPr/>
        </p:nvSpPr>
        <p:spPr>
          <a:xfrm>
            <a:off x="914400" y="838200"/>
            <a:ext cx="7543800" cy="11430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B-42D2-4520-BD93-DD8C024A81F2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838200"/>
            <a:ext cx="7848600" cy="2362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049482" y="3429000"/>
            <a:ext cx="7315200" cy="2743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(Trail balance)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DDF9-895A-4C2F-916C-0AFED4360AB1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57200"/>
            <a:ext cx="7963477" cy="423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486400"/>
            <a:ext cx="6324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0695-8008-4013-90C2-C977DE3B473D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486</Words>
  <Application>Microsoft Office PowerPoint</Application>
  <PresentationFormat>On-screen Show (4:3)</PresentationFormat>
  <Paragraphs>152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Sheuli</cp:lastModifiedBy>
  <cp:revision>27</cp:revision>
  <dcterms:created xsi:type="dcterms:W3CDTF">2006-08-16T00:00:00Z</dcterms:created>
  <dcterms:modified xsi:type="dcterms:W3CDTF">2020-10-17T16:32:20Z</dcterms:modified>
</cp:coreProperties>
</file>