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92" r:id="rId6"/>
    <p:sldId id="293" r:id="rId7"/>
    <p:sldId id="290" r:id="rId8"/>
    <p:sldId id="288" r:id="rId9"/>
    <p:sldId id="265" r:id="rId10"/>
    <p:sldId id="300" r:id="rId11"/>
    <p:sldId id="294" r:id="rId12"/>
    <p:sldId id="296" r:id="rId13"/>
    <p:sldId id="295" r:id="rId14"/>
    <p:sldId id="297" r:id="rId15"/>
    <p:sldId id="298" r:id="rId16"/>
    <p:sldId id="301" r:id="rId17"/>
    <p:sldId id="282" r:id="rId18"/>
    <p:sldId id="283" r:id="rId19"/>
    <p:sldId id="285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7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8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0842-38AF-4357-84AC-4E1B019AE36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19" y="282012"/>
            <a:ext cx="11650589" cy="636394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22904" y="2401367"/>
            <a:ext cx="10134617" cy="2606467"/>
          </a:xfrm>
        </p:spPr>
        <p:txBody>
          <a:bodyPr>
            <a:noAutofit/>
          </a:bodyPr>
          <a:lstStyle/>
          <a:p>
            <a:r>
              <a:rPr lang="en-US" sz="20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0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8901" y="1369309"/>
            <a:ext cx="8912031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অপিনিহিতি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Apenthesis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: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উচ্চারিত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ব্যঞ্জনধ্বনির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উ-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উচ্চারিত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অপিনিহিতি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 </a:t>
            </a:r>
          </a:p>
          <a:p>
            <a:pPr algn="just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আইজ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বাইক্য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সইত্য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চারি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চাইর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মারি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মাইর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 </a:t>
            </a: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44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630" y="23568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3524" y="1441259"/>
            <a:ext cx="9049110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আসমীকরন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(Dissimilation) :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পুনরাবৃত্তি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মাঝখানে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স্বরধ্বনি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অসমীকরণ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ধপ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+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ধপ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ধপাধপ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টপাটপ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8957" y="1369309"/>
            <a:ext cx="9344831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স্বরসঙ্গতি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(Vowel harmony) :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স্বরধ্বনির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স্বরসঙ্গতি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দিশি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বিলাতি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বিলিতি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মুলো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7037" y="854967"/>
            <a:ext cx="9481641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প্রগত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(progressive) :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আদিস্বর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অন্ত্যস্বর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প্রগত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স্বরসঙ্গতি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মুলো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তুলা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তুলো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5697" y="3647050"/>
            <a:ext cx="9481641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পরাগত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(Regressive) :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অন্ত্যস্বরের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আদ্যস্বর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পরাগত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স্বরসঙ্গতি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আখো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আখুয়া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এখো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দিশি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1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812" y="205390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5146" y="619179"/>
            <a:ext cx="1013271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মধ্যগত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(Mutual) 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আদ্যস্বর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অন্ত্যস্বর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মধ্যস্বর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মধ্যগত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স্বরসঙ্গতি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বিলাতি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বিলিতি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4743" y="2474227"/>
            <a:ext cx="1018311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অন্যোন্য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(Reciprocal) 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আদ্য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অন্ত্য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দুইস্বরের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অন্যোন্য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স্বরসঙ্গতি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মোজা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মুজো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912" y="4317405"/>
            <a:ext cx="1018311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ঙ.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চলিত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স্বরসঙ্গতি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গিলা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গেলা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মিলামেশা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মেলামেশা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মিঠা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মিঠে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ইচ্ছা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ইচ্ছে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823" y="284501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1626" y="914401"/>
            <a:ext cx="10015267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সম্প্রকর্ষ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স্বরলোপ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উচ্চারণের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অন্ত্য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মধ্যবর্তী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স্বরধ্বনির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লোপকে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সম্প্রকর্ষ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স্বরলোপ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বসতি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বসতি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জানালা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জানলা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আদিস্বর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লোপ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(Aphesis) :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অলাবু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লাবু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লাউ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উদ্ধার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উধার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মধ্যস্বর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লোপ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(Syncope) :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অগুরু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অগ্রু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সুবর্ণ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স্বর্ণ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অন্ত্যস্বর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লোপ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Apocope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: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চারি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197" y="283028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105" y="781240"/>
            <a:ext cx="9946257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বিপর্যায়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ব্যঞ্জনের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বিপর্যয়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বাক্‌স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বাস্‌ক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জাপানি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রিক্‌সা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&gt;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রিস্‌কা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পিশাচ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পিচাশ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লাফ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4709" y="460398"/>
            <a:ext cx="288847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8043" y="4978886"/>
            <a:ext cx="963651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দাওঃ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অপিনিহিতি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সম্প্রকর্ষ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0BD44EA-4090-4D60-9CAD-DD2406FAD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44" y="1810301"/>
            <a:ext cx="3988408" cy="24425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008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6005" y="757834"/>
            <a:ext cx="219626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8901" y="2182724"/>
            <a:ext cx="3928005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সংজ্ঞাসহ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স্বরাগম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বিপ্রকর্ষ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অন্ত্য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স্বরাগম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বিপর্যয়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0347" y="482530"/>
            <a:ext cx="317049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822" y="4725116"/>
            <a:ext cx="10558732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স্বরসঙ্গতির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সংজ্ঞাসহ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as-IN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24" y="1725343"/>
            <a:ext cx="4254286" cy="25525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1471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441" y="203942"/>
            <a:ext cx="11618782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5406" y="491273"/>
            <a:ext cx="43346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587" y="2881223"/>
            <a:ext cx="609315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শফিকুল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বিদ্যলয়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0309" y="2897719"/>
            <a:ext cx="469091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৯ম/১০ম</a:t>
            </a: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4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৫০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35" y="393960"/>
            <a:ext cx="2238999" cy="24174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57" y="491272"/>
            <a:ext cx="1948386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1" y="350378"/>
            <a:ext cx="11562697" cy="624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096" y="255216"/>
            <a:ext cx="11587500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A8A895C-EEB2-4D39-A34C-C37DC5F058D9}"/>
              </a:ext>
            </a:extLst>
          </p:cNvPr>
          <p:cNvSpPr/>
          <p:nvPr/>
        </p:nvSpPr>
        <p:spPr>
          <a:xfrm>
            <a:off x="2210428" y="3417516"/>
            <a:ext cx="7732836" cy="15428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218" y="1341135"/>
            <a:ext cx="415325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960" y="5607169"/>
            <a:ext cx="1940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অংশ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144" y="242108"/>
            <a:ext cx="1147762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2288" y="617589"/>
            <a:ext cx="258937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51565" y="2136999"/>
            <a:ext cx="7958261" cy="28835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শেষে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326284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480" y="992775"/>
            <a:ext cx="10636369" cy="5016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অর্থবোধক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মাধ্যমকে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উচ্চরণের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সহজীকরণের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প্রবণতায়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জিভের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আলসেমি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অনিচ্ছাকৃত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ত্রুটি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উচ্চরণ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নিম্মে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479" y="980204"/>
            <a:ext cx="10636369" cy="5016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অর্থবোধক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মাধ্যমকে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উচ্চরণের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সহজীকরণের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প্রবণতায়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জিভের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আলসেমি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অনিচ্ছাকৃত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ত্রুটি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উচ্চরণ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নিম্মে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788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992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244" y="2104843"/>
            <a:ext cx="10636371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আদি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স্বরাগম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prothesis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: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উচ্চারণের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সুবিধার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আদিতে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স্বরধ্বনি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এলে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আদি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স্বরাগম</a:t>
            </a:r>
            <a:r>
              <a:rPr lang="en-US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prothesis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)।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স্টেশন</a:t>
            </a:r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স্টিশন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1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5941" y="892255"/>
            <a:ext cx="10351698" cy="501675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 মধ্য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স্বরাগম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বিপ্রকর্ষ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স্বরভক্তি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Anaptyxis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উচ্চারণের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সুবিধার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ব্যঞ্জনধ্বনির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মাঝখানে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স্বরধ্বনি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এলে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মধ্য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স্বরাগম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বিপ্রকর্ষ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স্বরভক্তি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–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রত্ন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রতন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ধরম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স্বপন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হর্ষ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হরষ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প্রীতি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পিরীতি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ক্লিপ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কিলিপ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ফিল্ম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ফিলিম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মুক্তা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মুকুতা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তুর্ক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তুরুক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ভ্রু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ভুরু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গেরাম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প্রেক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পেরেক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স্রেফ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সেরেফ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শ্লোক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শোলোক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মুরগ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মুরোগ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মোরগ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4129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0719" y="1579588"/>
            <a:ext cx="9328503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অন্ত্যস্বরাগম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Apoth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esis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উচ্চারণের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সুবিধার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স্বরধ্বনি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এলে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অন্ত্যস্বরাগম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দিশ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দিশা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পোখত্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পোক্ত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বেঞ্চ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বেঞ্চি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944" y="220034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6627" y="434973"/>
            <a:ext cx="297393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571" y="4512009"/>
            <a:ext cx="7134046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স্বরাগম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60B8DEA-40ED-4174-B66C-91BD4D65D2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4"/>
          <a:stretch/>
        </p:blipFill>
        <p:spPr>
          <a:xfrm>
            <a:off x="3998619" y="1850002"/>
            <a:ext cx="2948299" cy="20469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017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866</Words>
  <Application>Microsoft Office PowerPoint</Application>
  <PresentationFormat>Custom</PresentationFormat>
  <Paragraphs>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328</cp:revision>
  <dcterms:created xsi:type="dcterms:W3CDTF">2020-07-25T13:52:11Z</dcterms:created>
  <dcterms:modified xsi:type="dcterms:W3CDTF">2020-10-16T15:33:19Z</dcterms:modified>
</cp:coreProperties>
</file>