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81" r:id="rId4"/>
    <p:sldId id="262" r:id="rId5"/>
    <p:sldId id="283" r:id="rId6"/>
    <p:sldId id="282" r:id="rId7"/>
    <p:sldId id="284" r:id="rId8"/>
    <p:sldId id="258" r:id="rId9"/>
    <p:sldId id="265" r:id="rId10"/>
    <p:sldId id="264" r:id="rId11"/>
    <p:sldId id="261" r:id="rId12"/>
    <p:sldId id="266" r:id="rId13"/>
    <p:sldId id="267" r:id="rId14"/>
    <p:sldId id="259" r:id="rId15"/>
    <p:sldId id="260" r:id="rId16"/>
    <p:sldId id="285" r:id="rId17"/>
    <p:sldId id="257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3" Type="http://schemas.openxmlformats.org/officeDocument/2006/relationships/slide" Target="slides/slide2.xml" /><Relationship Id="rId21" Type="http://schemas.openxmlformats.org/officeDocument/2006/relationships/theme" Target="theme/theme1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viewProps" Target="view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microsoft.com/office/2016/11/relationships/changesInfo" Target="changesInfos/changesInfo1.xml" /><Relationship Id="rId10" Type="http://schemas.openxmlformats.org/officeDocument/2006/relationships/slide" Target="slides/slide9.xml" /><Relationship Id="rId19" Type="http://schemas.openxmlformats.org/officeDocument/2006/relationships/presProps" Target="pres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tableStyles" Target="tableStyles.xml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ilipkobi@gmail.com" userId="46538499844076fa" providerId="LiveId" clId="{33C38875-2088-0245-A8AD-F31DEB0F454D}"/>
    <pc:docChg chg="undo custSel addSld delSld modSld sldOrd">
      <pc:chgData name="dilipkobi@gmail.com" userId="46538499844076fa" providerId="LiveId" clId="{33C38875-2088-0245-A8AD-F31DEB0F454D}" dt="2020-10-16T12:47:40.968" v="942" actId="12563"/>
      <pc:docMkLst>
        <pc:docMk/>
      </pc:docMkLst>
      <pc:sldChg chg="modTransition addAnim">
        <pc:chgData name="dilipkobi@gmail.com" userId="46538499844076fa" providerId="LiveId" clId="{33C38875-2088-0245-A8AD-F31DEB0F454D}" dt="2020-10-16T12:09:18.493" v="602" actId="27696"/>
        <pc:sldMkLst>
          <pc:docMk/>
          <pc:sldMk cId="3139524984" sldId="256"/>
        </pc:sldMkLst>
      </pc:sldChg>
      <pc:sldChg chg="addSp modSp ord modTransition addAnim">
        <pc:chgData name="dilipkobi@gmail.com" userId="46538499844076fa" providerId="LiveId" clId="{33C38875-2088-0245-A8AD-F31DEB0F454D}" dt="2020-10-16T12:08:56.111" v="601" actId="27696"/>
        <pc:sldMkLst>
          <pc:docMk/>
          <pc:sldMk cId="57224564" sldId="257"/>
        </pc:sldMkLst>
        <pc:spChg chg="add mod">
          <ac:chgData name="dilipkobi@gmail.com" userId="46538499844076fa" providerId="LiveId" clId="{33C38875-2088-0245-A8AD-F31DEB0F454D}" dt="2020-10-16T06:03:03.591" v="69" actId="255"/>
          <ac:spMkLst>
            <pc:docMk/>
            <pc:sldMk cId="57224564" sldId="257"/>
            <ac:spMk id="3" creationId="{CCDD557D-1468-9742-AA6D-BFC2AA2D22E5}"/>
          </ac:spMkLst>
        </pc:spChg>
        <pc:picChg chg="add mod">
          <ac:chgData name="dilipkobi@gmail.com" userId="46538499844076fa" providerId="LiveId" clId="{33C38875-2088-0245-A8AD-F31DEB0F454D}" dt="2020-10-16T05:30:44.813" v="5" actId="1440"/>
          <ac:picMkLst>
            <pc:docMk/>
            <pc:sldMk cId="57224564" sldId="257"/>
            <ac:picMk id="2" creationId="{60E95D96-DE04-1F48-AC4F-558F59CBEBE3}"/>
          </ac:picMkLst>
        </pc:picChg>
      </pc:sldChg>
      <pc:sldChg chg="addSp modSp modTransition">
        <pc:chgData name="dilipkobi@gmail.com" userId="46538499844076fa" providerId="LiveId" clId="{33C38875-2088-0245-A8AD-F31DEB0F454D}" dt="2020-10-16T12:47:05.409" v="940" actId="12563"/>
        <pc:sldMkLst>
          <pc:docMk/>
          <pc:sldMk cId="3419366241" sldId="258"/>
        </pc:sldMkLst>
        <pc:picChg chg="add mod">
          <ac:chgData name="dilipkobi@gmail.com" userId="46538499844076fa" providerId="LiveId" clId="{33C38875-2088-0245-A8AD-F31DEB0F454D}" dt="2020-10-16T12:11:50.258" v="614" actId="1440"/>
          <ac:picMkLst>
            <pc:docMk/>
            <pc:sldMk cId="3419366241" sldId="258"/>
            <ac:picMk id="2" creationId="{A947B7C8-439D-B94B-A381-2005A23F387F}"/>
          </ac:picMkLst>
        </pc:picChg>
      </pc:sldChg>
      <pc:sldChg chg="addSp modSp ord modTransition">
        <pc:chgData name="dilipkobi@gmail.com" userId="46538499844076fa" providerId="LiveId" clId="{33C38875-2088-0245-A8AD-F31DEB0F454D}" dt="2020-10-16T12:43:49.349" v="935" actId="1076"/>
        <pc:sldMkLst>
          <pc:docMk/>
          <pc:sldMk cId="1470713989" sldId="259"/>
        </pc:sldMkLst>
        <pc:picChg chg="add mod">
          <ac:chgData name="dilipkobi@gmail.com" userId="46538499844076fa" providerId="LiveId" clId="{33C38875-2088-0245-A8AD-F31DEB0F454D}" dt="2020-10-16T05:54:31.864" v="27" actId="14100"/>
          <ac:picMkLst>
            <pc:docMk/>
            <pc:sldMk cId="1470713989" sldId="259"/>
            <ac:picMk id="3" creationId="{EBCFB2DA-8439-7A4D-9941-A27F20373968}"/>
          </ac:picMkLst>
        </pc:picChg>
      </pc:sldChg>
      <pc:sldChg chg="addSp modSp ord modTransition">
        <pc:chgData name="dilipkobi@gmail.com" userId="46538499844076fa" providerId="LiveId" clId="{33C38875-2088-0245-A8AD-F31DEB0F454D}" dt="2020-10-16T12:08:14.701" v="599" actId="12563"/>
        <pc:sldMkLst>
          <pc:docMk/>
          <pc:sldMk cId="1561145796" sldId="260"/>
        </pc:sldMkLst>
        <pc:spChg chg="add mod">
          <ac:chgData name="dilipkobi@gmail.com" userId="46538499844076fa" providerId="LiveId" clId="{33C38875-2088-0245-A8AD-F31DEB0F454D}" dt="2020-10-16T08:11:13.257" v="561"/>
          <ac:spMkLst>
            <pc:docMk/>
            <pc:sldMk cId="1561145796" sldId="260"/>
            <ac:spMk id="2" creationId="{E0ADD955-51CC-5D46-B012-3BCAD45DC061}"/>
          </ac:spMkLst>
        </pc:spChg>
      </pc:sldChg>
      <pc:sldChg chg="addSp modSp ord modTransition">
        <pc:chgData name="dilipkobi@gmail.com" userId="46538499844076fa" providerId="LiveId" clId="{33C38875-2088-0245-A8AD-F31DEB0F454D}" dt="2020-10-16T12:47:25.231" v="941" actId="12563"/>
        <pc:sldMkLst>
          <pc:docMk/>
          <pc:sldMk cId="3380401567" sldId="261"/>
        </pc:sldMkLst>
        <pc:spChg chg="add mod">
          <ac:chgData name="dilipkobi@gmail.com" userId="46538499844076fa" providerId="LiveId" clId="{33C38875-2088-0245-A8AD-F31DEB0F454D}" dt="2020-10-16T12:37:03.185" v="934" actId="20577"/>
          <ac:spMkLst>
            <pc:docMk/>
            <pc:sldMk cId="3380401567" sldId="261"/>
            <ac:spMk id="2" creationId="{A59C4ED3-A3F8-6249-85C4-5818B828624B}"/>
          </ac:spMkLst>
        </pc:spChg>
      </pc:sldChg>
      <pc:sldChg chg="addSp modSp ord modTransition">
        <pc:chgData name="dilipkobi@gmail.com" userId="46538499844076fa" providerId="LiveId" clId="{33C38875-2088-0245-A8AD-F31DEB0F454D}" dt="2020-10-16T12:06:30.632" v="596" actId="12563"/>
        <pc:sldMkLst>
          <pc:docMk/>
          <pc:sldMk cId="501566274" sldId="262"/>
        </pc:sldMkLst>
        <pc:picChg chg="add mod">
          <ac:chgData name="dilipkobi@gmail.com" userId="46538499844076fa" providerId="LiveId" clId="{33C38875-2088-0245-A8AD-F31DEB0F454D}" dt="2020-10-16T05:53:54.618" v="24" actId="14100"/>
          <ac:picMkLst>
            <pc:docMk/>
            <pc:sldMk cId="501566274" sldId="262"/>
            <ac:picMk id="3" creationId="{8AACC814-DB76-F943-8370-2F0C5260C3C6}"/>
          </ac:picMkLst>
        </pc:picChg>
      </pc:sldChg>
      <pc:sldChg chg="modSp add ord">
        <pc:chgData name="dilipkobi@gmail.com" userId="46538499844076fa" providerId="LiveId" clId="{33C38875-2088-0245-A8AD-F31DEB0F454D}" dt="2020-10-16T08:05:58.511" v="536"/>
        <pc:sldMkLst>
          <pc:docMk/>
          <pc:sldMk cId="3698136271" sldId="264"/>
        </pc:sldMkLst>
        <pc:spChg chg="mod">
          <ac:chgData name="dilipkobi@gmail.com" userId="46538499844076fa" providerId="LiveId" clId="{33C38875-2088-0245-A8AD-F31DEB0F454D}" dt="2020-10-16T08:05:58.511" v="536"/>
          <ac:spMkLst>
            <pc:docMk/>
            <pc:sldMk cId="3698136271" sldId="264"/>
            <ac:spMk id="3" creationId="{B470E782-C7A9-432B-80E1-23DFA8071C08}"/>
          </ac:spMkLst>
        </pc:spChg>
        <pc:spChg chg="mod">
          <ac:chgData name="dilipkobi@gmail.com" userId="46538499844076fa" providerId="LiveId" clId="{33C38875-2088-0245-A8AD-F31DEB0F454D}" dt="2020-10-16T08:05:21.061" v="530"/>
          <ac:spMkLst>
            <pc:docMk/>
            <pc:sldMk cId="3698136271" sldId="264"/>
            <ac:spMk id="5" creationId="{ECDBBBB2-467E-460F-93CC-C24730BC6189}"/>
          </ac:spMkLst>
        </pc:spChg>
        <pc:spChg chg="mod">
          <ac:chgData name="dilipkobi@gmail.com" userId="46538499844076fa" providerId="LiveId" clId="{33C38875-2088-0245-A8AD-F31DEB0F454D}" dt="2020-10-16T08:05:51.115" v="535"/>
          <ac:spMkLst>
            <pc:docMk/>
            <pc:sldMk cId="3698136271" sldId="264"/>
            <ac:spMk id="6" creationId="{45CD5A2D-53C8-481F-B707-08B900A4BF59}"/>
          </ac:spMkLst>
        </pc:spChg>
      </pc:sldChg>
      <pc:sldChg chg="modSp add ord">
        <pc:chgData name="dilipkobi@gmail.com" userId="46538499844076fa" providerId="LiveId" clId="{33C38875-2088-0245-A8AD-F31DEB0F454D}" dt="2020-10-16T08:04:49.022" v="528"/>
        <pc:sldMkLst>
          <pc:docMk/>
          <pc:sldMk cId="3940602482" sldId="265"/>
        </pc:sldMkLst>
        <pc:spChg chg="mod">
          <ac:chgData name="dilipkobi@gmail.com" userId="46538499844076fa" providerId="LiveId" clId="{33C38875-2088-0245-A8AD-F31DEB0F454D}" dt="2020-10-16T08:01:55.501" v="511"/>
          <ac:spMkLst>
            <pc:docMk/>
            <pc:sldMk cId="3940602482" sldId="265"/>
            <ac:spMk id="3" creationId="{75F6AD88-EC68-467B-B05E-CA08564C3C23}"/>
          </ac:spMkLst>
        </pc:spChg>
        <pc:spChg chg="mod">
          <ac:chgData name="dilipkobi@gmail.com" userId="46538499844076fa" providerId="LiveId" clId="{33C38875-2088-0245-A8AD-F31DEB0F454D}" dt="2020-10-16T08:04:49.022" v="528"/>
          <ac:spMkLst>
            <pc:docMk/>
            <pc:sldMk cId="3940602482" sldId="265"/>
            <ac:spMk id="5" creationId="{429B6B99-F13C-44EA-AA0A-F38071FF68DF}"/>
          </ac:spMkLst>
        </pc:spChg>
        <pc:spChg chg="mod">
          <ac:chgData name="dilipkobi@gmail.com" userId="46538499844076fa" providerId="LiveId" clId="{33C38875-2088-0245-A8AD-F31DEB0F454D}" dt="2020-10-16T08:03:08.448" v="517" actId="1076"/>
          <ac:spMkLst>
            <pc:docMk/>
            <pc:sldMk cId="3940602482" sldId="265"/>
            <ac:spMk id="6" creationId="{884EEA96-D393-451A-9213-34F09C80AD46}"/>
          </ac:spMkLst>
        </pc:spChg>
      </pc:sldChg>
      <pc:sldChg chg="modSp add ord">
        <pc:chgData name="dilipkobi@gmail.com" userId="46538499844076fa" providerId="LiveId" clId="{33C38875-2088-0245-A8AD-F31DEB0F454D}" dt="2020-10-16T08:09:31.616" v="558" actId="1076"/>
        <pc:sldMkLst>
          <pc:docMk/>
          <pc:sldMk cId="206141487" sldId="266"/>
        </pc:sldMkLst>
        <pc:spChg chg="mod">
          <ac:chgData name="dilipkobi@gmail.com" userId="46538499844076fa" providerId="LiveId" clId="{33C38875-2088-0245-A8AD-F31DEB0F454D}" dt="2020-10-16T08:09:31.616" v="558" actId="1076"/>
          <ac:spMkLst>
            <pc:docMk/>
            <pc:sldMk cId="206141487" sldId="266"/>
            <ac:spMk id="3" creationId="{41E80B43-0866-41E9-88B8-C1F085EE1645}"/>
          </ac:spMkLst>
        </pc:spChg>
        <pc:spChg chg="mod">
          <ac:chgData name="dilipkobi@gmail.com" userId="46538499844076fa" providerId="LiveId" clId="{33C38875-2088-0245-A8AD-F31DEB0F454D}" dt="2020-10-16T08:08:31.203" v="550" actId="1076"/>
          <ac:spMkLst>
            <pc:docMk/>
            <pc:sldMk cId="206141487" sldId="266"/>
            <ac:spMk id="4" creationId="{7053C436-A913-45D4-99C1-8AC0E1692278}"/>
          </ac:spMkLst>
        </pc:spChg>
        <pc:spChg chg="mod">
          <ac:chgData name="dilipkobi@gmail.com" userId="46538499844076fa" providerId="LiveId" clId="{33C38875-2088-0245-A8AD-F31DEB0F454D}" dt="2020-10-16T08:08:36.213" v="552" actId="1076"/>
          <ac:spMkLst>
            <pc:docMk/>
            <pc:sldMk cId="206141487" sldId="266"/>
            <ac:spMk id="6" creationId="{134F1085-4E07-40E7-9F19-EEA53A945B56}"/>
          </ac:spMkLst>
        </pc:spChg>
      </pc:sldChg>
      <pc:sldChg chg="modSp add ord">
        <pc:chgData name="dilipkobi@gmail.com" userId="46538499844076fa" providerId="LiveId" clId="{33C38875-2088-0245-A8AD-F31DEB0F454D}" dt="2020-10-16T08:14:33.180" v="578" actId="14100"/>
        <pc:sldMkLst>
          <pc:docMk/>
          <pc:sldMk cId="3931774839" sldId="267"/>
        </pc:sldMkLst>
        <pc:spChg chg="mod">
          <ac:chgData name="dilipkobi@gmail.com" userId="46538499844076fa" providerId="LiveId" clId="{33C38875-2088-0245-A8AD-F31DEB0F454D}" dt="2020-10-16T08:12:03.030" v="565"/>
          <ac:spMkLst>
            <pc:docMk/>
            <pc:sldMk cId="3931774839" sldId="267"/>
            <ac:spMk id="3" creationId="{94CE0A6F-0F5C-40F4-AAF7-2485705EF6E7}"/>
          </ac:spMkLst>
        </pc:spChg>
        <pc:spChg chg="mod">
          <ac:chgData name="dilipkobi@gmail.com" userId="46538499844076fa" providerId="LiveId" clId="{33C38875-2088-0245-A8AD-F31DEB0F454D}" dt="2020-10-16T08:14:33.180" v="578" actId="14100"/>
          <ac:spMkLst>
            <pc:docMk/>
            <pc:sldMk cId="3931774839" sldId="267"/>
            <ac:spMk id="4" creationId="{C721029A-E3D0-4CBC-98A2-F4AC7617CCC9}"/>
          </ac:spMkLst>
        </pc:spChg>
        <pc:spChg chg="mod">
          <ac:chgData name="dilipkobi@gmail.com" userId="46538499844076fa" providerId="LiveId" clId="{33C38875-2088-0245-A8AD-F31DEB0F454D}" dt="2020-10-16T08:14:26.759" v="577" actId="14100"/>
          <ac:spMkLst>
            <pc:docMk/>
            <pc:sldMk cId="3931774839" sldId="267"/>
            <ac:spMk id="5" creationId="{CF2B04D4-23D5-4026-8ED2-1389C0B81E36}"/>
          </ac:spMkLst>
        </pc:spChg>
      </pc:sldChg>
      <pc:sldChg chg="addSp delSp modSp add del">
        <pc:chgData name="dilipkobi@gmail.com" userId="46538499844076fa" providerId="LiveId" clId="{33C38875-2088-0245-A8AD-F31DEB0F454D}" dt="2020-10-16T12:27:38.580" v="795" actId="2696"/>
        <pc:sldMkLst>
          <pc:docMk/>
          <pc:sldMk cId="3593039647" sldId="269"/>
        </pc:sldMkLst>
        <pc:picChg chg="add mod">
          <ac:chgData name="dilipkobi@gmail.com" userId="46538499844076fa" providerId="LiveId" clId="{33C38875-2088-0245-A8AD-F31DEB0F454D}" dt="2020-10-16T05:55:34.796" v="31" actId="14100"/>
          <ac:picMkLst>
            <pc:docMk/>
            <pc:sldMk cId="3593039647" sldId="269"/>
            <ac:picMk id="2" creationId="{384DADCE-DC75-3F4A-AF0B-5AAE4DFAFB27}"/>
          </ac:picMkLst>
        </pc:picChg>
        <pc:picChg chg="del">
          <ac:chgData name="dilipkobi@gmail.com" userId="46538499844076fa" providerId="LiveId" clId="{33C38875-2088-0245-A8AD-F31DEB0F454D}" dt="2020-10-16T05:54:17.513" v="25" actId="21"/>
          <ac:picMkLst>
            <pc:docMk/>
            <pc:sldMk cId="3593039647" sldId="269"/>
            <ac:picMk id="3" creationId="{C92CF7AA-6F65-4C86-8B81-B14A4F423DF5}"/>
          </ac:picMkLst>
        </pc:picChg>
        <pc:picChg chg="del">
          <ac:chgData name="dilipkobi@gmail.com" userId="46538499844076fa" providerId="LiveId" clId="{33C38875-2088-0245-A8AD-F31DEB0F454D}" dt="2020-10-16T05:55:29.842" v="30" actId="21"/>
          <ac:picMkLst>
            <pc:docMk/>
            <pc:sldMk cId="3593039647" sldId="269"/>
            <ac:picMk id="6" creationId="{80832C0C-2C5C-4F0B-BF89-C6B91A3251F7}"/>
          </ac:picMkLst>
        </pc:picChg>
        <pc:picChg chg="del">
          <ac:chgData name="dilipkobi@gmail.com" userId="46538499844076fa" providerId="LiveId" clId="{33C38875-2088-0245-A8AD-F31DEB0F454D}" dt="2020-10-16T05:53:21.186" v="21" actId="21"/>
          <ac:picMkLst>
            <pc:docMk/>
            <pc:sldMk cId="3593039647" sldId="269"/>
            <ac:picMk id="9" creationId="{23AAF5C7-4593-4D36-862C-0C02069E7E91}"/>
          </ac:picMkLst>
        </pc:picChg>
        <pc:picChg chg="del">
          <ac:chgData name="dilipkobi@gmail.com" userId="46538499844076fa" providerId="LiveId" clId="{33C38875-2088-0245-A8AD-F31DEB0F454D}" dt="2020-10-16T05:54:59.370" v="28" actId="21"/>
          <ac:picMkLst>
            <pc:docMk/>
            <pc:sldMk cId="3593039647" sldId="269"/>
            <ac:picMk id="13" creationId="{F504278C-0430-4F2B-A247-C0B23B20403A}"/>
          </ac:picMkLst>
        </pc:picChg>
      </pc:sldChg>
      <pc:sldChg chg="add ord">
        <pc:chgData name="dilipkobi@gmail.com" userId="46538499844076fa" providerId="LiveId" clId="{33C38875-2088-0245-A8AD-F31DEB0F454D}" dt="2020-10-16T08:29:14.535" v="591" actId="1076"/>
        <pc:sldMkLst>
          <pc:docMk/>
          <pc:sldMk cId="3103489500" sldId="280"/>
        </pc:sldMkLst>
      </pc:sldChg>
      <pc:sldChg chg="modSp add ord">
        <pc:chgData name="dilipkobi@gmail.com" userId="46538499844076fa" providerId="LiveId" clId="{33C38875-2088-0245-A8AD-F31DEB0F454D}" dt="2020-10-16T12:46:05.831" v="938" actId="20577"/>
        <pc:sldMkLst>
          <pc:docMk/>
          <pc:sldMk cId="167741867" sldId="281"/>
        </pc:sldMkLst>
        <pc:spChg chg="mod">
          <ac:chgData name="dilipkobi@gmail.com" userId="46538499844076fa" providerId="LiveId" clId="{33C38875-2088-0245-A8AD-F31DEB0F454D}" dt="2020-10-16T12:46:05.831" v="938" actId="20577"/>
          <ac:spMkLst>
            <pc:docMk/>
            <pc:sldMk cId="167741867" sldId="281"/>
            <ac:spMk id="4" creationId="{819FD11C-4693-5F45-8332-9F0CC8BC388F}"/>
          </ac:spMkLst>
        </pc:spChg>
      </pc:sldChg>
      <pc:sldChg chg="modSp add ord">
        <pc:chgData name="dilipkobi@gmail.com" userId="46538499844076fa" providerId="LiveId" clId="{33C38875-2088-0245-A8AD-F31DEB0F454D}" dt="2020-10-16T08:30:03.712" v="594" actId="1076"/>
        <pc:sldMkLst>
          <pc:docMk/>
          <pc:sldMk cId="2828668638" sldId="282"/>
        </pc:sldMkLst>
        <pc:spChg chg="mod">
          <ac:chgData name="dilipkobi@gmail.com" userId="46538499844076fa" providerId="LiveId" clId="{33C38875-2088-0245-A8AD-F31DEB0F454D}" dt="2020-10-16T08:00:38.561" v="508" actId="20577"/>
          <ac:spMkLst>
            <pc:docMk/>
            <pc:sldMk cId="2828668638" sldId="282"/>
            <ac:spMk id="11" creationId="{D93B1D12-44A4-344C-849D-1336DF2AE1D7}"/>
          </ac:spMkLst>
        </pc:spChg>
      </pc:sldChg>
      <pc:sldChg chg="addSp delSp modSp new modTransition">
        <pc:chgData name="dilipkobi@gmail.com" userId="46538499844076fa" providerId="LiveId" clId="{33C38875-2088-0245-A8AD-F31DEB0F454D}" dt="2020-10-16T12:06:49.762" v="597" actId="12563"/>
        <pc:sldMkLst>
          <pc:docMk/>
          <pc:sldMk cId="3704692688" sldId="283"/>
        </pc:sldMkLst>
        <pc:spChg chg="add del">
          <ac:chgData name="dilipkobi@gmail.com" userId="46538499844076fa" providerId="LiveId" clId="{33C38875-2088-0245-A8AD-F31DEB0F454D}" dt="2020-10-16T06:03:59.406" v="71" actId="139"/>
          <ac:spMkLst>
            <pc:docMk/>
            <pc:sldMk cId="3704692688" sldId="283"/>
            <ac:spMk id="2" creationId="{0238CD12-6DB3-EC42-8123-F17EA6D520C5}"/>
          </ac:spMkLst>
        </pc:spChg>
        <pc:spChg chg="add mod">
          <ac:chgData name="dilipkobi@gmail.com" userId="46538499844076fa" providerId="LiveId" clId="{33C38875-2088-0245-A8AD-F31DEB0F454D}" dt="2020-10-16T07:59:13.317" v="502" actId="1076"/>
          <ac:spMkLst>
            <pc:docMk/>
            <pc:sldMk cId="3704692688" sldId="283"/>
            <ac:spMk id="2" creationId="{452D5D30-AA76-6B4E-A3E3-870641DFD14E}"/>
          </ac:spMkLst>
        </pc:spChg>
        <pc:spChg chg="add del">
          <ac:chgData name="dilipkobi@gmail.com" userId="46538499844076fa" providerId="LiveId" clId="{33C38875-2088-0245-A8AD-F31DEB0F454D}" dt="2020-10-16T06:04:09.688" v="73" actId="1111"/>
          <ac:spMkLst>
            <pc:docMk/>
            <pc:sldMk cId="3704692688" sldId="283"/>
            <ac:spMk id="3" creationId="{E42A90DE-D317-9548-B489-645972F0BB9F}"/>
          </ac:spMkLst>
        </pc:spChg>
        <pc:spChg chg="add mod">
          <ac:chgData name="dilipkobi@gmail.com" userId="46538499844076fa" providerId="LiveId" clId="{33C38875-2088-0245-A8AD-F31DEB0F454D}" dt="2020-10-16T08:00:00.761" v="506" actId="14100"/>
          <ac:spMkLst>
            <pc:docMk/>
            <pc:sldMk cId="3704692688" sldId="283"/>
            <ac:spMk id="4" creationId="{7AF1DEF9-EC4C-764C-872D-E74D2C8B341E}"/>
          </ac:spMkLst>
        </pc:spChg>
      </pc:sldChg>
      <pc:sldChg chg="addSp modSp new modTransition">
        <pc:chgData name="dilipkobi@gmail.com" userId="46538499844076fa" providerId="LiveId" clId="{33C38875-2088-0245-A8AD-F31DEB0F454D}" dt="2020-10-16T12:46:46.228" v="939" actId="12563"/>
        <pc:sldMkLst>
          <pc:docMk/>
          <pc:sldMk cId="4155647447" sldId="284"/>
        </pc:sldMkLst>
        <pc:picChg chg="add mod">
          <ac:chgData name="dilipkobi@gmail.com" userId="46538499844076fa" providerId="LiveId" clId="{33C38875-2088-0245-A8AD-F31DEB0F454D}" dt="2020-10-16T12:10:48.566" v="608" actId="1440"/>
          <ac:picMkLst>
            <pc:docMk/>
            <pc:sldMk cId="4155647447" sldId="284"/>
            <ac:picMk id="2" creationId="{1428E9F8-E699-A14D-B076-D2A7B9895B57}"/>
          </ac:picMkLst>
        </pc:picChg>
      </pc:sldChg>
      <pc:sldChg chg="modSp add del">
        <pc:chgData name="dilipkobi@gmail.com" userId="46538499844076fa" providerId="LiveId" clId="{33C38875-2088-0245-A8AD-F31DEB0F454D}" dt="2020-10-16T08:28:18.332" v="589" actId="2696"/>
        <pc:sldMkLst>
          <pc:docMk/>
          <pc:sldMk cId="245849755" sldId="285"/>
        </pc:sldMkLst>
        <pc:spChg chg="mod">
          <ac:chgData name="dilipkobi@gmail.com" userId="46538499844076fa" providerId="LiveId" clId="{33C38875-2088-0245-A8AD-F31DEB0F454D}" dt="2020-10-16T08:25:27.639" v="588" actId="113"/>
          <ac:spMkLst>
            <pc:docMk/>
            <pc:sldMk cId="245849755" sldId="285"/>
            <ac:spMk id="2" creationId="{1299069A-B9C1-476A-A234-C89D9ADF4BAE}"/>
          </ac:spMkLst>
        </pc:spChg>
      </pc:sldChg>
      <pc:sldChg chg="addSp modSp new modTransition">
        <pc:chgData name="dilipkobi@gmail.com" userId="46538499844076fa" providerId="LiveId" clId="{33C38875-2088-0245-A8AD-F31DEB0F454D}" dt="2020-10-16T12:47:40.968" v="942" actId="12563"/>
        <pc:sldMkLst>
          <pc:docMk/>
          <pc:sldMk cId="407893320" sldId="285"/>
        </pc:sldMkLst>
        <pc:spChg chg="add mod">
          <ac:chgData name="dilipkobi@gmail.com" userId="46538499844076fa" providerId="LiveId" clId="{33C38875-2088-0245-A8AD-F31DEB0F454D}" dt="2020-10-16T12:34:23.513" v="932"/>
          <ac:spMkLst>
            <pc:docMk/>
            <pc:sldMk cId="407893320" sldId="285"/>
            <ac:spMk id="2" creationId="{1ECC8B54-36C3-7B40-89BD-754557D63C78}"/>
          </ac:spMkLst>
        </pc:spChg>
      </pc:sldChg>
    </pc:docChg>
  </pc:docChgLst>
  <pc:docChgLst>
    <pc:chgData name="dilipkobi@gmail.com" userId="46538499844076fa" providerId="LiveId" clId="{580B2B68-0A88-A845-89EB-FF2C1596B12F}"/>
    <pc:docChg chg="addSld modSld">
      <pc:chgData name="dilipkobi@gmail.com" userId="46538499844076fa" providerId="LiveId" clId="{580B2B68-0A88-A845-89EB-FF2C1596B12F}" dt="2020-10-16T05:28:09.686" v="83" actId="680"/>
      <pc:docMkLst>
        <pc:docMk/>
      </pc:docMkLst>
      <pc:sldChg chg="addSp modSp">
        <pc:chgData name="dilipkobi@gmail.com" userId="46538499844076fa" providerId="LiveId" clId="{580B2B68-0A88-A845-89EB-FF2C1596B12F}" dt="2020-10-16T05:27:47.088" v="77"/>
        <pc:sldMkLst>
          <pc:docMk/>
          <pc:sldMk cId="3139524984" sldId="256"/>
        </pc:sldMkLst>
        <pc:spChg chg="add mod">
          <ac:chgData name="dilipkobi@gmail.com" userId="46538499844076fa" providerId="LiveId" clId="{580B2B68-0A88-A845-89EB-FF2C1596B12F}" dt="2020-10-16T05:27:47.088" v="77"/>
          <ac:spMkLst>
            <pc:docMk/>
            <pc:sldMk cId="3139524984" sldId="256"/>
            <ac:spMk id="5" creationId="{79E20F88-0A01-454E-9641-E00BF4831924}"/>
          </ac:spMkLst>
        </pc:spChg>
        <pc:picChg chg="add mod">
          <ac:chgData name="dilipkobi@gmail.com" userId="46538499844076fa" providerId="LiveId" clId="{580B2B68-0A88-A845-89EB-FF2C1596B12F}" dt="2020-10-16T05:24:27.841" v="5" actId="1440"/>
          <ac:picMkLst>
            <pc:docMk/>
            <pc:sldMk cId="3139524984" sldId="256"/>
            <ac:picMk id="4" creationId="{B9C4CFBA-CA5C-C042-874C-7034F0C2A6EA}"/>
          </ac:picMkLst>
        </pc:picChg>
      </pc:sldChg>
      <pc:sldChg chg="new">
        <pc:chgData name="dilipkobi@gmail.com" userId="46538499844076fa" providerId="LiveId" clId="{580B2B68-0A88-A845-89EB-FF2C1596B12F}" dt="2020-10-16T05:28:07.198" v="78" actId="680"/>
        <pc:sldMkLst>
          <pc:docMk/>
          <pc:sldMk cId="57224564" sldId="257"/>
        </pc:sldMkLst>
      </pc:sldChg>
      <pc:sldChg chg="new">
        <pc:chgData name="dilipkobi@gmail.com" userId="46538499844076fa" providerId="LiveId" clId="{580B2B68-0A88-A845-89EB-FF2C1596B12F}" dt="2020-10-16T05:28:08.222" v="79" actId="680"/>
        <pc:sldMkLst>
          <pc:docMk/>
          <pc:sldMk cId="3419366241" sldId="258"/>
        </pc:sldMkLst>
      </pc:sldChg>
      <pc:sldChg chg="new">
        <pc:chgData name="dilipkobi@gmail.com" userId="46538499844076fa" providerId="LiveId" clId="{580B2B68-0A88-A845-89EB-FF2C1596B12F}" dt="2020-10-16T05:28:08.486" v="80" actId="680"/>
        <pc:sldMkLst>
          <pc:docMk/>
          <pc:sldMk cId="1470713989" sldId="259"/>
        </pc:sldMkLst>
      </pc:sldChg>
      <pc:sldChg chg="new">
        <pc:chgData name="dilipkobi@gmail.com" userId="46538499844076fa" providerId="LiveId" clId="{580B2B68-0A88-A845-89EB-FF2C1596B12F}" dt="2020-10-16T05:28:08.754" v="81" actId="680"/>
        <pc:sldMkLst>
          <pc:docMk/>
          <pc:sldMk cId="1561145796" sldId="260"/>
        </pc:sldMkLst>
      </pc:sldChg>
      <pc:sldChg chg="new">
        <pc:chgData name="dilipkobi@gmail.com" userId="46538499844076fa" providerId="LiveId" clId="{580B2B68-0A88-A845-89EB-FF2C1596B12F}" dt="2020-10-16T05:28:09.019" v="82" actId="680"/>
        <pc:sldMkLst>
          <pc:docMk/>
          <pc:sldMk cId="3380401567" sldId="261"/>
        </pc:sldMkLst>
      </pc:sldChg>
      <pc:sldChg chg="new">
        <pc:chgData name="dilipkobi@gmail.com" userId="46538499844076fa" providerId="LiveId" clId="{580B2B68-0A88-A845-89EB-FF2C1596B12F}" dt="2020-10-16T05:28:09.686" v="83" actId="680"/>
        <pc:sldMkLst>
          <pc:docMk/>
          <pc:sldMk cId="501566274" sldId="26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215623-4EC6-EF46-BB69-DCF3466F35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6D0546-A3B9-3D4D-9F63-AAC1075F52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3728E7-2ED6-9240-A559-4A1FD4716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661CA-B676-B048-B215-2EE0CD491C06}" type="datetimeFigureOut">
              <a:rPr lang="en-US"/>
              <a:t>10/16/2020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3376DD-B602-8D4C-BDBA-67555D717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6596AE-7A6C-5249-904D-D196EA652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8871-8DFC-0543-8583-EBA65D84A805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488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2BB1F3-B8E4-514B-BA6F-647759184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3A0B30-157D-7A4C-A274-C984485036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3C28C6-64EE-1B4B-8A8F-79FD7A7F0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661CA-B676-B048-B215-2EE0CD491C06}" type="datetimeFigureOut">
              <a:rPr lang="en-US"/>
              <a:t>10/16/2020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723FE6-0C37-8545-B0C1-281BF7095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E5701B-853C-A042-9A9C-92CB2E1EF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8871-8DFC-0543-8583-EBA65D84A805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887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F63CFFB-EF61-3344-8F32-F0B3174837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6BE9F9-372A-5642-8FA6-55995E5944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5AAAA2-BADB-534D-A040-3DDC593AE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661CA-B676-B048-B215-2EE0CD491C06}" type="datetimeFigureOut">
              <a:rPr lang="en-US"/>
              <a:t>10/16/2020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8C36C2-9C84-BA42-A0E7-6793585C7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7946B1-001B-6244-989E-A77243460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8871-8DFC-0543-8583-EBA65D84A805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514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F1F11F-D898-7447-A9DD-94911E536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BC8D72-173A-EC42-A09D-F7AECD0FAB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30D118-158B-8B42-9A5F-EB5CF1B74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661CA-B676-B048-B215-2EE0CD491C06}" type="datetimeFigureOut">
              <a:rPr lang="en-US"/>
              <a:t>10/16/2020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DE9F5-4A86-8C44-846D-073DB693C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246F7E-CF75-6A4D-A9EF-5AC9E8FB3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8871-8DFC-0543-8583-EBA65D84A805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912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E7A437-BC77-B94F-B5E3-46F12F6AB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9B2C91-16BE-AD4D-A7E1-FE8CAC702F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2BD692-396D-CF4A-8ECD-86D868057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661CA-B676-B048-B215-2EE0CD491C06}" type="datetimeFigureOut">
              <a:rPr lang="en-US"/>
              <a:t>10/16/2020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31922E-2787-F441-90F6-3CA5BB760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BCC134-679D-444D-8A3C-07BEE8A98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8871-8DFC-0543-8583-EBA65D84A805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580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08526-0679-0146-9492-F30C49A87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9BE554-FD22-0D41-B75E-154DDDAC37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9A03CA-57F6-AE45-A1EC-BCC2673801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8FDC15-97B7-0249-8D26-DB293AFF6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661CA-B676-B048-B215-2EE0CD491C06}" type="datetimeFigureOut">
              <a:rPr lang="en-US"/>
              <a:t>10/16/2020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C300B9-05B4-594B-9B06-BFD984793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97A46F-A924-2C4A-91F2-63F362290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8871-8DFC-0543-8583-EBA65D84A805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977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067BD-A2C6-A645-A977-D4F722D62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0D833A-0300-C549-A03B-523237B205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A158BF-9A42-1144-A688-C1CBB8403B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9FEFC1-4699-E746-BEC0-32B2200EE9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D56F8C-3A42-5048-BBD8-4BA01FB27C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A86FE7-3D9D-C54F-94E5-6DC186227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661CA-B676-B048-B215-2EE0CD491C06}" type="datetimeFigureOut">
              <a:rPr lang="en-US"/>
              <a:t>10/16/2020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FB26D7-535C-514F-B792-552F709C7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F5EAE01-C10D-314A-B66A-E7FFA670C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8871-8DFC-0543-8583-EBA65D84A805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850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53A00C-4118-1843-833D-2FF03454E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98FE79-663D-424E-83D2-E6A7F2DDB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661CA-B676-B048-B215-2EE0CD491C06}" type="datetimeFigureOut">
              <a:rPr lang="en-US"/>
              <a:t>10/16/2020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C84312-2096-204A-98CB-194945627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5D94D5-27DE-0649-908B-5EC276BAA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8871-8DFC-0543-8583-EBA65D84A805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611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35DA86-99C9-7048-B12C-2BBEC1271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661CA-B676-B048-B215-2EE0CD491C06}" type="datetimeFigureOut">
              <a:rPr lang="en-US"/>
              <a:t>10/16/2020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292CC8-87AE-7340-9D8F-0CE3EDE4B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F1F875-8D7A-1B4B-A288-6D4BB97FC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8871-8DFC-0543-8583-EBA65D84A805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387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625E7-BFB4-3A4C-988D-915CEA458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3F3ED6-E95F-DF48-B0B9-D7627F7C89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756D92-3A11-414D-AC3B-E0042D85AE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633D95-1B7B-7B47-9E21-3A974E11E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661CA-B676-B048-B215-2EE0CD491C06}" type="datetimeFigureOut">
              <a:rPr lang="en-US"/>
              <a:t>10/16/2020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B50733-B7F5-6449-96AB-8B7BC0ABC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D5701A-4FF6-764D-8F22-031C84111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8871-8DFC-0543-8583-EBA65D84A805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113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D9560-6EB4-404B-94F9-DD866CB20C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9CB871-DCA1-BF48-BDF7-D66DEA930B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E187F6-2159-FB40-AB7C-82FAD2719A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47AD93-64FB-7541-932E-F940E6092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661CA-B676-B048-B215-2EE0CD491C06}" type="datetimeFigureOut">
              <a:rPr lang="en-US"/>
              <a:t>10/16/2020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734ABD-B35C-B142-9606-C8142CDF6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0A0230-EBC7-D040-8727-7075AFE3A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8871-8DFC-0543-8583-EBA65D84A805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018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E37E18D-B21E-B34D-9C03-B23338613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D5E160-88FB-4142-A85F-33D9154F3B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5A17F3-5A6E-6F49-9DE1-A4F7F52887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661CA-B676-B048-B215-2EE0CD491C06}" type="datetimeFigureOut">
              <a:rPr lang="en-US"/>
              <a:t>10/16/2020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7BB202-741E-C746-97C4-D4E35763A7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6E20C0-A3ED-4C49-9DB6-B8CE363BEF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5B8871-8DFC-0543-8583-EBA65D84A805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01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7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 /><Relationship Id="rId1" Type="http://schemas.openxmlformats.org/officeDocument/2006/relationships/slideLayout" Target="../slideLayouts/slideLayout7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 /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 /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7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7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7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B9C4CFBA-CA5C-C042-874C-7034F0C2A6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799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9E20F88-0A01-454E-9641-E00BF4831924}"/>
              </a:ext>
            </a:extLst>
          </p:cNvPr>
          <p:cNvSpPr txBox="1"/>
          <p:nvPr/>
        </p:nvSpPr>
        <p:spPr>
          <a:xfrm>
            <a:off x="139164" y="0"/>
            <a:ext cx="1177327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4800" b="1">
                <a:solidFill>
                  <a:schemeClr val="accent4"/>
                </a:solidFill>
              </a:rPr>
              <a:t>হারাগাছ সরকারি কলেজ ,  বাংলা বিভাগের আজকের ক্লাসে সবাইকে স্বাগত।       </a:t>
            </a:r>
            <a:endParaRPr lang="en-US" sz="48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52498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470E782-C7A9-432B-80E1-23DFA8071C08}"/>
              </a:ext>
            </a:extLst>
          </p:cNvPr>
          <p:cNvSpPr txBox="1"/>
          <p:nvPr/>
        </p:nvSpPr>
        <p:spPr>
          <a:xfrm>
            <a:off x="3046828" y="0"/>
            <a:ext cx="6098344" cy="76944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bn-IN" sz="4400" b="1" u="sng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FFC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কবিতা বিশ্লেষণ</a:t>
            </a:r>
            <a:endParaRPr lang="en-US" sz="4400" b="1" u="sng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FFC000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DBBBB2-467E-460F-93CC-C24730BC6189}"/>
              </a:ext>
            </a:extLst>
          </p:cNvPr>
          <p:cNvSpPr/>
          <p:nvPr/>
        </p:nvSpPr>
        <p:spPr>
          <a:xfrm>
            <a:off x="252205" y="530290"/>
            <a:ext cx="7356501" cy="6186309"/>
          </a:xfrm>
          <a:prstGeom prst="rect">
            <a:avLst/>
          </a:prstGeom>
          <a:solidFill>
            <a:srgbClr val="0070C0"/>
          </a:solidFill>
        </p:spPr>
        <p:txBody>
          <a:bodyPr wrap="none" lIns="91440" tIns="45720" rIns="91440" bIns="45720">
            <a:spAutoFit/>
          </a:bodyPr>
          <a:lstStyle/>
          <a:p>
            <a:pPr algn="l"/>
            <a:r>
              <a:rPr lang="bn-IN" sz="36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দৈব-দৈত্য-নর-রণে, স্বচক্ষে দেখেছে,</a:t>
            </a:r>
          </a:p>
          <a:p>
            <a:pPr algn="l"/>
            <a:r>
              <a:rPr lang="bn-IN" sz="36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রক্ষঃশ্রেষ্ঠ, পরাক্রম দাসের! কী দেখি</a:t>
            </a:r>
          </a:p>
          <a:p>
            <a:pPr algn="l"/>
            <a:r>
              <a:rPr lang="bn-IN" sz="36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ডরিবে এ দাস হেন দুর্বল মানবে?</a:t>
            </a:r>
          </a:p>
          <a:p>
            <a:pPr algn="l"/>
            <a:r>
              <a:rPr lang="bn-IN" sz="36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FFC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নিকুম্ভিলা যজ্ঞাগারে প্রগলভে পশিল</a:t>
            </a:r>
          </a:p>
          <a:p>
            <a:pPr algn="l"/>
            <a:r>
              <a:rPr lang="bn-IN" sz="36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FFC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দম্ভী</a:t>
            </a:r>
            <a:r>
              <a:rPr lang="bn-IN" sz="36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; আজ্ঞা কর দাসে, শাস্তি নরাধমে।</a:t>
            </a:r>
          </a:p>
          <a:p>
            <a:pPr algn="l"/>
            <a:r>
              <a:rPr lang="bn-IN" sz="36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তব জন্মপুরে, তাত, পদার্পণ করে</a:t>
            </a:r>
          </a:p>
          <a:p>
            <a:pPr algn="l"/>
            <a:r>
              <a:rPr lang="bn-IN" sz="36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বনবাসী! হে বিধাতঃ </a:t>
            </a:r>
            <a:r>
              <a:rPr lang="bn-IN" sz="36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FFC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নন্দন-কাননে</a:t>
            </a:r>
          </a:p>
          <a:p>
            <a:pPr algn="l"/>
            <a:r>
              <a:rPr lang="bn-IN" sz="36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ভ্রমে দুরাচার দৈত্য? </a:t>
            </a:r>
            <a:r>
              <a:rPr lang="bn-IN" sz="36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FFC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প্রফুল্ল</a:t>
            </a:r>
            <a:r>
              <a:rPr lang="bn-IN" sz="36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কমলে</a:t>
            </a:r>
          </a:p>
          <a:p>
            <a:pPr algn="l"/>
            <a:r>
              <a:rPr lang="bn-IN" sz="36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FFC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কীট</a:t>
            </a:r>
            <a:r>
              <a:rPr lang="bn-IN" sz="36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বাস? কহ তাত, সহিব কেমনে?</a:t>
            </a:r>
          </a:p>
          <a:p>
            <a:pPr algn="l"/>
            <a:r>
              <a:rPr lang="bn-IN" sz="36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হেন অপমান আমি,-ভ্রাতৃ-পুত্র তব?</a:t>
            </a:r>
          </a:p>
          <a:p>
            <a:pPr algn="l"/>
            <a:r>
              <a:rPr lang="bn-IN" sz="36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তুমিও, হে রক্ষোমণি, সহিছ কেমনে?”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5CD5A2D-53C8-481F-B707-08B900A4BF59}"/>
              </a:ext>
            </a:extLst>
          </p:cNvPr>
          <p:cNvSpPr txBox="1"/>
          <p:nvPr/>
        </p:nvSpPr>
        <p:spPr>
          <a:xfrm>
            <a:off x="7343335" y="769441"/>
            <a:ext cx="4848665" cy="600164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3200" b="1" dirty="0">
                <a:solidFill>
                  <a:srgbClr val="FFC000"/>
                </a:solidFill>
              </a:rPr>
              <a:t>**লঙ্কাপুরীতে মেঘনাদের যজ্ঞস্থান।</a:t>
            </a:r>
          </a:p>
          <a:p>
            <a:endParaRPr lang="bn-IN" sz="3200" b="1" dirty="0">
              <a:solidFill>
                <a:srgbClr val="FFC000"/>
              </a:solidFill>
            </a:endParaRPr>
          </a:p>
          <a:p>
            <a:r>
              <a:rPr lang="bn-IN" sz="3200" b="1" dirty="0">
                <a:solidFill>
                  <a:srgbClr val="FFC000"/>
                </a:solidFill>
              </a:rPr>
              <a:t>** নির্ভীক চিত্তে।</a:t>
            </a:r>
          </a:p>
          <a:p>
            <a:endParaRPr lang="bn-IN" sz="3200" b="1" dirty="0">
              <a:solidFill>
                <a:srgbClr val="FFC000"/>
              </a:solidFill>
            </a:endParaRPr>
          </a:p>
          <a:p>
            <a:r>
              <a:rPr lang="bn-IN" sz="3200" b="1" dirty="0">
                <a:solidFill>
                  <a:srgbClr val="FFC000"/>
                </a:solidFill>
              </a:rPr>
              <a:t>**দম্ভ করে যে। দাম্ভিক।</a:t>
            </a:r>
          </a:p>
          <a:p>
            <a:endParaRPr lang="bn-IN" sz="3200" b="1" dirty="0">
              <a:solidFill>
                <a:srgbClr val="FFC000"/>
              </a:solidFill>
            </a:endParaRPr>
          </a:p>
          <a:p>
            <a:r>
              <a:rPr lang="bn-IN" sz="3200" b="1" dirty="0">
                <a:solidFill>
                  <a:srgbClr val="FFC000"/>
                </a:solidFill>
              </a:rPr>
              <a:t>**স্বর্গের উদ্যান।</a:t>
            </a:r>
          </a:p>
          <a:p>
            <a:endParaRPr lang="bn-IN" sz="3200" b="1" dirty="0">
              <a:solidFill>
                <a:srgbClr val="FFC000"/>
              </a:solidFill>
            </a:endParaRPr>
          </a:p>
          <a:p>
            <a:r>
              <a:rPr lang="bn-IN" sz="3200" b="1" dirty="0">
                <a:solidFill>
                  <a:srgbClr val="FFC000"/>
                </a:solidFill>
              </a:rPr>
              <a:t>**প্রস্ফুটিত।</a:t>
            </a:r>
          </a:p>
          <a:p>
            <a:endParaRPr lang="bn-IN" sz="3200" b="1" dirty="0">
              <a:solidFill>
                <a:srgbClr val="FFC000"/>
              </a:solidFill>
            </a:endParaRPr>
          </a:p>
          <a:p>
            <a:r>
              <a:rPr lang="bn-IN" sz="3200" b="1" dirty="0">
                <a:solidFill>
                  <a:srgbClr val="FFC000"/>
                </a:solidFill>
              </a:rPr>
              <a:t>**পোকা।</a:t>
            </a:r>
            <a:endParaRPr lang="en-US" sz="32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1362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900" decel="100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59C4ED3-A3F8-6249-85C4-5818B828624B}"/>
              </a:ext>
            </a:extLst>
          </p:cNvPr>
          <p:cNvSpPr/>
          <p:nvPr/>
        </p:nvSpPr>
        <p:spPr>
          <a:xfrm>
            <a:off x="-166996" y="0"/>
            <a:ext cx="12358996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2"/>
            <a:r>
              <a:rPr lang="en-GB"/>
              <a:t> </a:t>
            </a:r>
            <a:r>
              <a:rPr lang="en-GB" sz="4400" b="1" u="sng">
                <a:solidFill>
                  <a:srgbClr val="002060"/>
                </a:solidFill>
              </a:rPr>
              <a:t>একক কাজ</a:t>
            </a:r>
          </a:p>
          <a:p>
            <a:pPr lvl="2"/>
            <a:endParaRPr lang="en-GB" sz="4400" b="1">
              <a:solidFill>
                <a:srgbClr val="002060"/>
              </a:solidFill>
            </a:endParaRPr>
          </a:p>
          <a:p>
            <a:pPr lvl="2"/>
            <a:r>
              <a:rPr lang="en-GB" sz="4400" b="1">
                <a:solidFill>
                  <a:srgbClr val="002060"/>
                </a:solidFill>
              </a:rPr>
              <a:t>১। নন্দনকানন – শব্দের অর্থ কী? </a:t>
            </a:r>
          </a:p>
          <a:p>
            <a:pPr lvl="2"/>
            <a:r>
              <a:rPr lang="en-GB" sz="4400" b="1">
                <a:solidFill>
                  <a:srgbClr val="002060"/>
                </a:solidFill>
              </a:rPr>
              <a:t>২। শূলিশম্ভুনিভ – শব্দের অর্থ কী? </a:t>
            </a:r>
          </a:p>
          <a:p>
            <a:pPr lvl="2"/>
            <a:r>
              <a:rPr lang="en-GB" sz="4400" b="1">
                <a:solidFill>
                  <a:srgbClr val="002060"/>
                </a:solidFill>
              </a:rPr>
              <a:t>৩।  </a:t>
            </a:r>
            <a:r>
              <a:rPr lang="bn-IN" sz="4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জীমূতেন্দ্র</a:t>
            </a:r>
            <a:r>
              <a:rPr lang="en-GB" sz="4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– শব্দের অর্থ কী? </a:t>
            </a:r>
          </a:p>
          <a:p>
            <a:pPr lvl="2"/>
            <a:r>
              <a:rPr lang="en-GB" sz="4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৪। বৃথা ভৎসনা করো মোরে তুমি – কে, কাকে বলেছে?   </a:t>
            </a:r>
            <a:endParaRPr lang="en-US" sz="4400" b="1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04015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1E80B43-0866-41E9-88B8-C1F085EE1645}"/>
              </a:ext>
            </a:extLst>
          </p:cNvPr>
          <p:cNvSpPr txBox="1"/>
          <p:nvPr/>
        </p:nvSpPr>
        <p:spPr>
          <a:xfrm>
            <a:off x="2857258" y="0"/>
            <a:ext cx="6098344" cy="76944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bn-IN" sz="4400" u="sng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FFC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কবিতা বিশ্লেষণ</a:t>
            </a:r>
            <a:endParaRPr lang="en-US" sz="4400" u="sng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FFC000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053C436-A913-45D4-99C1-8AC0E1692278}"/>
              </a:ext>
            </a:extLst>
          </p:cNvPr>
          <p:cNvSpPr/>
          <p:nvPr/>
        </p:nvSpPr>
        <p:spPr>
          <a:xfrm>
            <a:off x="74221" y="1129056"/>
            <a:ext cx="8881381" cy="5632311"/>
          </a:xfrm>
          <a:prstGeom prst="rect">
            <a:avLst/>
          </a:prstGeom>
          <a:solidFill>
            <a:srgbClr val="0070C0"/>
          </a:solidFill>
        </p:spPr>
        <p:txBody>
          <a:bodyPr wrap="square" lIns="91440" tIns="45720" rIns="91440" bIns="45720">
            <a:spAutoFit/>
          </a:bodyPr>
          <a:lstStyle/>
          <a:p>
            <a:pPr algn="l"/>
            <a:r>
              <a:rPr lang="bn-IN" sz="40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রাঘবের পদাশ্রয়ে রক্ষার্থে আশ্রয়ী</a:t>
            </a:r>
          </a:p>
          <a:p>
            <a:pPr algn="l"/>
            <a:r>
              <a:rPr lang="bn-IN" sz="40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FFC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তেঁই</a:t>
            </a:r>
            <a:r>
              <a:rPr lang="bn-IN" sz="40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আমি। পরদোষে কে চাহে মজিতে?”</a:t>
            </a:r>
          </a:p>
          <a:p>
            <a:pPr algn="l"/>
            <a:r>
              <a:rPr lang="bn-IN" sz="40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FFC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রুষিলা</a:t>
            </a:r>
            <a:r>
              <a:rPr lang="bn-IN" sz="40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</a:t>
            </a:r>
            <a:r>
              <a:rPr lang="bn-IN" sz="40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FFC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বাসবত্রাস! </a:t>
            </a:r>
            <a:r>
              <a:rPr lang="bn-IN" sz="40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গম্ভীরে যেমতি</a:t>
            </a:r>
          </a:p>
          <a:p>
            <a:pPr algn="l"/>
            <a:r>
              <a:rPr lang="bn-IN" sz="40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নিশীথে অম্বরে </a:t>
            </a:r>
            <a:r>
              <a:rPr lang="bn-IN" sz="40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FFC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মন্দ্রে জীমূতেন্দ্র </a:t>
            </a:r>
            <a:r>
              <a:rPr lang="bn-IN" sz="40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কোপি,</a:t>
            </a:r>
          </a:p>
          <a:p>
            <a:pPr algn="l"/>
            <a:r>
              <a:rPr lang="bn-IN" sz="40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কহিলা বীরেন্দ্র </a:t>
            </a:r>
            <a:r>
              <a:rPr lang="bn-IN" sz="40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FFC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বলী</a:t>
            </a:r>
            <a:r>
              <a:rPr lang="bn-IN" sz="40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,- “ধর্মপথগামী,</a:t>
            </a:r>
          </a:p>
          <a:p>
            <a:pPr algn="l"/>
            <a:r>
              <a:rPr lang="bn-IN" sz="40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হে রাক্ষসরাজানুজ, বিখ্যাত জগতে</a:t>
            </a:r>
          </a:p>
          <a:p>
            <a:pPr algn="l"/>
            <a:r>
              <a:rPr lang="bn-IN" sz="40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তুমি;- কোন্ ধর্ম মতে, কহ দাসে, শুনি,</a:t>
            </a:r>
          </a:p>
          <a:p>
            <a:pPr algn="l"/>
            <a:r>
              <a:rPr lang="bn-IN" sz="40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জ্ঞাতিত্ব, ভ্রাতৃত্ব, জাতি, - এ সকলে দিলা</a:t>
            </a:r>
          </a:p>
          <a:p>
            <a:pPr algn="l"/>
            <a:r>
              <a:rPr lang="bn-IN" sz="40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FFC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জলাঞ্জলি?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34F1085-4E07-40E7-9F19-EEA53A945B56}"/>
              </a:ext>
            </a:extLst>
          </p:cNvPr>
          <p:cNvSpPr txBox="1"/>
          <p:nvPr/>
        </p:nvSpPr>
        <p:spPr>
          <a:xfrm>
            <a:off x="8807160" y="1348800"/>
            <a:ext cx="3310619" cy="55092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3200" b="1" dirty="0">
                <a:solidFill>
                  <a:srgbClr val="FFC000"/>
                </a:solidFill>
              </a:rPr>
              <a:t>**তজ্জন্য। সেহেতু।</a:t>
            </a:r>
          </a:p>
          <a:p>
            <a:r>
              <a:rPr lang="bn-IN" sz="3200" b="1" dirty="0">
                <a:solidFill>
                  <a:srgbClr val="FFC000"/>
                </a:solidFill>
              </a:rPr>
              <a:t>**রাগান্বিত হলো।</a:t>
            </a:r>
          </a:p>
          <a:p>
            <a:r>
              <a:rPr lang="bn-IN" sz="3200" b="1" dirty="0">
                <a:solidFill>
                  <a:srgbClr val="FFC000"/>
                </a:solidFill>
              </a:rPr>
              <a:t>**বাসবের ভয়ের </a:t>
            </a:r>
            <a:endParaRPr lang="en-GB" sz="3200" b="1" dirty="0">
              <a:solidFill>
                <a:srgbClr val="FFC000"/>
              </a:solidFill>
            </a:endParaRPr>
          </a:p>
          <a:p>
            <a:r>
              <a:rPr lang="bn-IN" sz="3200" b="1" dirty="0">
                <a:solidFill>
                  <a:srgbClr val="FFC000"/>
                </a:solidFill>
              </a:rPr>
              <a:t>কারণ যে মেঘনাদ।</a:t>
            </a:r>
          </a:p>
          <a:p>
            <a:r>
              <a:rPr lang="bn-IN" sz="3200" b="1" dirty="0">
                <a:solidFill>
                  <a:srgbClr val="FFC000"/>
                </a:solidFill>
              </a:rPr>
              <a:t>**শব্দ। ধ্বনি।</a:t>
            </a:r>
          </a:p>
          <a:p>
            <a:r>
              <a:rPr lang="bn-IN" sz="3200" b="1" dirty="0">
                <a:solidFill>
                  <a:srgbClr val="FFC000"/>
                </a:solidFill>
              </a:rPr>
              <a:t>**মেঘের ডাক বা আওয়াজ।</a:t>
            </a:r>
          </a:p>
          <a:p>
            <a:r>
              <a:rPr lang="bn-IN" sz="3200" b="1" dirty="0">
                <a:solidFill>
                  <a:srgbClr val="FFC000"/>
                </a:solidFill>
              </a:rPr>
              <a:t>**বলবান। বীর।</a:t>
            </a:r>
          </a:p>
          <a:p>
            <a:r>
              <a:rPr lang="bn-IN" sz="3200" b="1" dirty="0">
                <a:solidFill>
                  <a:srgbClr val="FFC000"/>
                </a:solidFill>
              </a:rPr>
              <a:t>**সম্পূর্ণ পরিত্যাগ।</a:t>
            </a:r>
            <a:endParaRPr lang="en-US" sz="32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1414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4CE0A6F-0F5C-40F4-AAF7-2485705EF6E7}"/>
              </a:ext>
            </a:extLst>
          </p:cNvPr>
          <p:cNvSpPr txBox="1"/>
          <p:nvPr/>
        </p:nvSpPr>
        <p:spPr>
          <a:xfrm>
            <a:off x="3179801" y="0"/>
            <a:ext cx="6098344" cy="769441"/>
          </a:xfrm>
          <a:prstGeom prst="rect">
            <a:avLst/>
          </a:prstGeom>
          <a:solidFill>
            <a:srgbClr val="7030A0"/>
          </a:solidFill>
        </p:spPr>
        <p:txBody>
          <a:bodyPr wrap="square">
            <a:spAutoFit/>
          </a:bodyPr>
          <a:lstStyle/>
          <a:p>
            <a:pPr algn="ctr"/>
            <a:r>
              <a:rPr lang="bn-IN" sz="4400" b="1" u="sng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FFC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কবিতা বিশ্লেষণ</a:t>
            </a:r>
            <a:endParaRPr lang="en-US" sz="4400" b="1" u="sng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FFC000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721029A-E3D0-4CBC-98A2-F4AC7617CCC9}"/>
              </a:ext>
            </a:extLst>
          </p:cNvPr>
          <p:cNvSpPr/>
          <p:nvPr/>
        </p:nvSpPr>
        <p:spPr>
          <a:xfrm>
            <a:off x="0" y="1117600"/>
            <a:ext cx="8999268" cy="5509200"/>
          </a:xfrm>
          <a:prstGeom prst="rect">
            <a:avLst/>
          </a:prstGeom>
          <a:solidFill>
            <a:schemeClr val="accent4"/>
          </a:solidFill>
        </p:spPr>
        <p:txBody>
          <a:bodyPr wrap="square" lIns="91440" tIns="45720" rIns="91440" bIns="45720">
            <a:spAutoFit/>
          </a:bodyPr>
          <a:lstStyle/>
          <a:p>
            <a:pPr algn="l"/>
            <a:r>
              <a:rPr lang="bn-IN" sz="4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শাস্ত্রে বলে, গুণবান্ যদি</a:t>
            </a:r>
          </a:p>
          <a:p>
            <a:pPr algn="l"/>
            <a:r>
              <a:rPr lang="bn-IN" sz="4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পরজন, গুণহীন স্বজন, তথাপি</a:t>
            </a:r>
          </a:p>
          <a:p>
            <a:pPr algn="l"/>
            <a:r>
              <a:rPr lang="bn-IN" sz="4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নির্গুণ স্বজন শ্রেয়ঃ, পরঃ পরঃ সদা!</a:t>
            </a:r>
          </a:p>
          <a:p>
            <a:pPr algn="l"/>
            <a:r>
              <a:rPr lang="bn-IN" sz="4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এ শিক্ষা, হে রক্ষোবর, কোথায় শিখিলে?</a:t>
            </a:r>
          </a:p>
          <a:p>
            <a:pPr algn="l"/>
            <a:r>
              <a:rPr lang="bn-IN" sz="4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কিন্তু বৃথা গঞ্জি তোমা! হেন </a:t>
            </a:r>
            <a:r>
              <a:rPr lang="bn-IN" sz="4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FFC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সহবাসে</a:t>
            </a:r>
            <a:r>
              <a:rPr lang="bn-IN" sz="4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,</a:t>
            </a:r>
          </a:p>
          <a:p>
            <a:pPr algn="l"/>
            <a:r>
              <a:rPr lang="bn-IN" sz="4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হে পিতৃব্য, </a:t>
            </a:r>
            <a:r>
              <a:rPr lang="bn-IN" sz="4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FFC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বর্বরতা </a:t>
            </a:r>
            <a:r>
              <a:rPr lang="bn-IN" sz="4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কেন না শিখিবে?</a:t>
            </a:r>
          </a:p>
          <a:p>
            <a:pPr algn="l"/>
            <a:r>
              <a:rPr lang="bn-IN" sz="4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FFC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গতি</a:t>
            </a:r>
            <a:r>
              <a:rPr lang="bn-IN" sz="4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যার </a:t>
            </a:r>
            <a:r>
              <a:rPr lang="bn-IN" sz="4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FFC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নীচ </a:t>
            </a:r>
            <a:r>
              <a:rPr lang="bn-IN" sz="4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সহ, নীচ সে </a:t>
            </a:r>
            <a:r>
              <a:rPr lang="bn-IN" sz="4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FFC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দুর্মতি</a:t>
            </a:r>
            <a:r>
              <a:rPr lang="bn-IN" sz="4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।”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F2B04D4-23D5-4026-8ED2-1389C0B81E36}"/>
              </a:ext>
            </a:extLst>
          </p:cNvPr>
          <p:cNvSpPr txBox="1"/>
          <p:nvPr/>
        </p:nvSpPr>
        <p:spPr>
          <a:xfrm>
            <a:off x="8999268" y="1117600"/>
            <a:ext cx="3192731" cy="501675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3200" b="1" dirty="0">
                <a:solidFill>
                  <a:srgbClr val="FFC000"/>
                </a:solidFill>
              </a:rPr>
              <a:t>**সান্নিধ্য।</a:t>
            </a:r>
          </a:p>
          <a:p>
            <a:r>
              <a:rPr lang="bn-IN" sz="3200" b="1" dirty="0">
                <a:solidFill>
                  <a:srgbClr val="FFC000"/>
                </a:solidFill>
              </a:rPr>
              <a:t>**নিষ্ঠুরতা।</a:t>
            </a:r>
          </a:p>
          <a:p>
            <a:r>
              <a:rPr lang="bn-IN" sz="3200" b="1" dirty="0">
                <a:solidFill>
                  <a:srgbClr val="FFC000"/>
                </a:solidFill>
              </a:rPr>
              <a:t>**হীন। নিকৃষ্ট।ইতর।</a:t>
            </a:r>
          </a:p>
          <a:p>
            <a:endParaRPr lang="bn-IN" sz="3200" b="1" dirty="0">
              <a:solidFill>
                <a:srgbClr val="FFC000"/>
              </a:solidFill>
            </a:endParaRPr>
          </a:p>
          <a:p>
            <a:endParaRPr lang="bn-IN" sz="3200" b="1" dirty="0">
              <a:solidFill>
                <a:srgbClr val="FFC000"/>
              </a:solidFill>
            </a:endParaRPr>
          </a:p>
          <a:p>
            <a:endParaRPr lang="bn-IN" sz="3200" b="1" dirty="0">
              <a:solidFill>
                <a:srgbClr val="FFC000"/>
              </a:solidFill>
            </a:endParaRPr>
          </a:p>
          <a:p>
            <a:r>
              <a:rPr lang="bn-IN" sz="3200" b="1" dirty="0">
                <a:solidFill>
                  <a:srgbClr val="FFC000"/>
                </a:solidFill>
              </a:rPr>
              <a:t> **গমণ, যাত্রা।</a:t>
            </a:r>
          </a:p>
          <a:p>
            <a:r>
              <a:rPr lang="bn-IN" sz="3200" b="1" dirty="0">
                <a:solidFill>
                  <a:srgbClr val="FFC000"/>
                </a:solidFill>
              </a:rPr>
              <a:t>**অসৎ বা মন্দ বুদ্ধি।</a:t>
            </a:r>
            <a:endParaRPr lang="en-US" sz="32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7748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BCFB2DA-8439-7A4D-9941-A27F203739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204186" cy="6805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07139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0ADD955-51CC-5D46-B012-3BCAD45DC061}"/>
              </a:ext>
            </a:extLst>
          </p:cNvPr>
          <p:cNvSpPr/>
          <p:nvPr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GB" sz="4000" b="1">
                <a:solidFill>
                  <a:srgbClr val="002060"/>
                </a:solidFill>
              </a:rPr>
              <a:t>মূল্যায়ন:</a:t>
            </a:r>
          </a:p>
          <a:p>
            <a:pPr lvl="1"/>
            <a:endParaRPr lang="en-GB" sz="4000" b="1">
              <a:solidFill>
                <a:srgbClr val="002060"/>
              </a:solidFill>
            </a:endParaRPr>
          </a:p>
          <a:p>
            <a:pPr lvl="1"/>
            <a:r>
              <a:rPr lang="en-GB" sz="4000" b="1">
                <a:solidFill>
                  <a:srgbClr val="002060"/>
                </a:solidFill>
              </a:rPr>
              <a:t>১। ধীমান – শব্দের অর্থ কী?</a:t>
            </a:r>
          </a:p>
          <a:p>
            <a:pPr lvl="1"/>
            <a:r>
              <a:rPr lang="en-GB" sz="4000" b="1">
                <a:solidFill>
                  <a:srgbClr val="002060"/>
                </a:solidFill>
              </a:rPr>
              <a:t>২। ‘নহি দোষী আমি’ কে বলেছে? </a:t>
            </a:r>
          </a:p>
          <a:p>
            <a:pPr lvl="1"/>
            <a:r>
              <a:rPr lang="en-GB" sz="4000" b="1">
                <a:solidFill>
                  <a:srgbClr val="002060"/>
                </a:solidFill>
              </a:rPr>
              <a:t>৩। ‘পরদোষে কে চাহে মজিত?’ বাক্যের অর্থ কী?</a:t>
            </a:r>
          </a:p>
          <a:p>
            <a:pPr lvl="1"/>
            <a:r>
              <a:rPr lang="en-GB" sz="4000" b="1">
                <a:solidFill>
                  <a:srgbClr val="002060"/>
                </a:solidFill>
              </a:rPr>
              <a:t>৪। মেঘনাদকে ‘বাসবত্রাস’ বলার কারণ কী?     </a:t>
            </a:r>
            <a:endParaRPr lang="en-US" sz="4000" b="1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1457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ECC8B54-36C3-7B40-89BD-754557D63C78}"/>
              </a:ext>
            </a:extLst>
          </p:cNvPr>
          <p:cNvSpPr/>
          <p:nvPr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u="sng">
                <a:solidFill>
                  <a:srgbClr val="7030A0"/>
                </a:solidFill>
              </a:rPr>
              <a:t>বাড়ির কাজ</a:t>
            </a:r>
          </a:p>
          <a:p>
            <a:pPr algn="ctr"/>
            <a:endParaRPr lang="en-GB" sz="4800" b="1">
              <a:solidFill>
                <a:srgbClr val="002060"/>
              </a:solidFill>
            </a:endParaRPr>
          </a:p>
          <a:p>
            <a:pPr algn="ctr"/>
            <a:r>
              <a:rPr lang="en-GB" sz="4800" b="1">
                <a:solidFill>
                  <a:srgbClr val="002060"/>
                </a:solidFill>
              </a:rPr>
              <a:t>১। দেশপ্রেম সম্পর্কে একটি গল্প বা কবিতা</a:t>
            </a:r>
          </a:p>
          <a:p>
            <a:pPr algn="ctr"/>
            <a:r>
              <a:rPr lang="en-GB" sz="4800" b="1">
                <a:solidFill>
                  <a:srgbClr val="002060"/>
                </a:solidFill>
              </a:rPr>
              <a:t> রচনা করবে। </a:t>
            </a:r>
          </a:p>
          <a:p>
            <a:pPr algn="ctr"/>
            <a:r>
              <a:rPr lang="en-GB" sz="4800" b="1">
                <a:solidFill>
                  <a:srgbClr val="002060"/>
                </a:solidFill>
              </a:rPr>
              <a:t>২। ঘরের শত্রু বিভীষণ – শিরোনামে একটি অনুগল্প রচনা করবে।     </a:t>
            </a:r>
          </a:p>
          <a:p>
            <a:pPr algn="ctr"/>
            <a:r>
              <a:rPr lang="en-GB" sz="4800" b="1">
                <a:solidFill>
                  <a:srgbClr val="002060"/>
                </a:solidFill>
              </a:rPr>
              <a:t>     </a:t>
            </a:r>
            <a:endParaRPr lang="en-US" sz="4800" b="1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933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60E95D96-DE04-1F48-AC4F-558F59CBEB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042321" cy="6858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CDD557D-1468-9742-AA6D-BFC2AA2D22E5}"/>
              </a:ext>
            </a:extLst>
          </p:cNvPr>
          <p:cNvSpPr txBox="1"/>
          <p:nvPr/>
        </p:nvSpPr>
        <p:spPr>
          <a:xfrm>
            <a:off x="4193475" y="4336721"/>
            <a:ext cx="624382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5400" b="1">
                <a:solidFill>
                  <a:srgbClr val="FF0000"/>
                </a:solidFill>
              </a:rPr>
              <a:t>ক্লাসে থাকার জন্য সবাইকে ধন্যবাদ ।</a:t>
            </a:r>
            <a:r>
              <a:rPr lang="en-GB" sz="4800" b="1">
                <a:solidFill>
                  <a:srgbClr val="FF0000"/>
                </a:solidFill>
              </a:rPr>
              <a:t>   </a:t>
            </a:r>
            <a:endParaRPr lang="en-US" sz="48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2245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62C40F68-4C61-8042-AACF-2B7CAEE36579}"/>
              </a:ext>
            </a:extLst>
          </p:cNvPr>
          <p:cNvSpPr/>
          <p:nvPr/>
        </p:nvSpPr>
        <p:spPr>
          <a:xfrm>
            <a:off x="-55666" y="-166996"/>
            <a:ext cx="12058032" cy="7032419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2">
            <a:extLst>
              <a:ext uri="{FF2B5EF4-FFF2-40B4-BE49-F238E27FC236}">
                <a16:creationId xmlns:a16="http://schemas.microsoft.com/office/drawing/2014/main" id="{C49F926A-E5C5-FA4C-98B7-6C467E88CF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637" y="823389"/>
            <a:ext cx="3811009" cy="4899869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2625B990-E6CB-B54E-ADF8-4D8A5F824B66}"/>
              </a:ext>
            </a:extLst>
          </p:cNvPr>
          <p:cNvSpPr txBox="1"/>
          <p:nvPr/>
        </p:nvSpPr>
        <p:spPr>
          <a:xfrm>
            <a:off x="5316683" y="3175035"/>
            <a:ext cx="4053691" cy="156966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/>
            <a:r>
              <a:rPr lang="en-GB" sz="2400" b="1">
                <a:solidFill>
                  <a:schemeClr val="bg1">
                    <a:lumMod val="10000"/>
                  </a:schemeClr>
                </a:solidFill>
              </a:rPr>
              <a:t>দীলিপ কুমার রায়</a:t>
            </a:r>
          </a:p>
          <a:p>
            <a:pPr algn="l"/>
            <a:r>
              <a:rPr lang="en-GB" sz="2400" b="1">
                <a:solidFill>
                  <a:schemeClr val="bg1">
                    <a:lumMod val="10000"/>
                  </a:schemeClr>
                </a:solidFill>
              </a:rPr>
              <a:t>প্রভাষক, বাংলা বিভাগ,</a:t>
            </a:r>
          </a:p>
          <a:p>
            <a:pPr algn="l"/>
            <a:r>
              <a:rPr lang="en-GB" sz="2400" b="1">
                <a:solidFill>
                  <a:schemeClr val="bg1">
                    <a:lumMod val="10000"/>
                  </a:schemeClr>
                </a:solidFill>
              </a:rPr>
              <a:t>হারাগাছ সরকারি কলেজ </a:t>
            </a:r>
          </a:p>
          <a:p>
            <a:pPr algn="l"/>
            <a:r>
              <a:rPr lang="en-GB" sz="2400" b="1">
                <a:solidFill>
                  <a:schemeClr val="bg1">
                    <a:lumMod val="10000"/>
                  </a:schemeClr>
                </a:solidFill>
              </a:rPr>
              <a:t>কাউনিয়া,  রংপুর ।       </a:t>
            </a:r>
            <a:endParaRPr lang="en-US" sz="2400" b="1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18" name="Speech Bubble: Rectangle 17">
            <a:extLst>
              <a:ext uri="{FF2B5EF4-FFF2-40B4-BE49-F238E27FC236}">
                <a16:creationId xmlns:a16="http://schemas.microsoft.com/office/drawing/2014/main" id="{30F4EA6E-5714-534F-9D02-C59E6858560F}"/>
              </a:ext>
            </a:extLst>
          </p:cNvPr>
          <p:cNvSpPr/>
          <p:nvPr/>
        </p:nvSpPr>
        <p:spPr>
          <a:xfrm>
            <a:off x="5316683" y="1240590"/>
            <a:ext cx="3811009" cy="1343288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>
                <a:solidFill>
                  <a:srgbClr val="FFFF00"/>
                </a:solidFill>
              </a:rPr>
              <a:t>পরিচিতি</a:t>
            </a:r>
            <a:r>
              <a:rPr lang="en-GB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4895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32B256E-96E7-4E43-B254-D11DBE146846}"/>
              </a:ext>
            </a:extLst>
          </p:cNvPr>
          <p:cNvSpPr/>
          <p:nvPr/>
        </p:nvSpPr>
        <p:spPr>
          <a:xfrm>
            <a:off x="0" y="33399"/>
            <a:ext cx="12192000" cy="682460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lowchart: Terminator 2">
            <a:extLst>
              <a:ext uri="{FF2B5EF4-FFF2-40B4-BE49-F238E27FC236}">
                <a16:creationId xmlns:a16="http://schemas.microsoft.com/office/drawing/2014/main" id="{ACA47BA7-0680-7D4F-9F5E-A4727882CDA4}"/>
              </a:ext>
            </a:extLst>
          </p:cNvPr>
          <p:cNvSpPr/>
          <p:nvPr/>
        </p:nvSpPr>
        <p:spPr>
          <a:xfrm>
            <a:off x="3390404" y="199237"/>
            <a:ext cx="5683085" cy="1322289"/>
          </a:xfrm>
          <a:prstGeom prst="flowChartTerminator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>
                <a:solidFill>
                  <a:schemeClr val="accent2"/>
                </a:solidFill>
              </a:rPr>
              <a:t>পাঠ পরিচিতি </a:t>
            </a:r>
            <a:endParaRPr lang="en-US" sz="4000" b="1">
              <a:solidFill>
                <a:schemeClr val="accent2"/>
              </a:solidFill>
            </a:endParaRPr>
          </a:p>
        </p:txBody>
      </p:sp>
      <p:sp>
        <p:nvSpPr>
          <p:cNvPr id="4" name="Rectangle: Diagonal Corners Rounded 3">
            <a:extLst>
              <a:ext uri="{FF2B5EF4-FFF2-40B4-BE49-F238E27FC236}">
                <a16:creationId xmlns:a16="http://schemas.microsoft.com/office/drawing/2014/main" id="{819FD11C-4693-5F45-8332-9F0CC8BC388F}"/>
              </a:ext>
            </a:extLst>
          </p:cNvPr>
          <p:cNvSpPr/>
          <p:nvPr/>
        </p:nvSpPr>
        <p:spPr>
          <a:xfrm>
            <a:off x="494557" y="1678456"/>
            <a:ext cx="11102440" cy="4826995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>
                <a:solidFill>
                  <a:srgbClr val="7030A0"/>
                </a:solidFill>
              </a:rPr>
              <a:t>শিরোনাম: বিভীষণের প্রতি মেঘনাদ </a:t>
            </a:r>
          </a:p>
          <a:p>
            <a:pPr algn="ctr"/>
            <a:r>
              <a:rPr lang="en-GB" sz="4000" b="1">
                <a:solidFill>
                  <a:srgbClr val="7030A0"/>
                </a:solidFill>
              </a:rPr>
              <a:t>কবি : মাইকেল মধুসূদন দত্ত</a:t>
            </a:r>
          </a:p>
          <a:p>
            <a:pPr algn="ctr"/>
            <a:r>
              <a:rPr lang="en-GB" sz="4000" b="1">
                <a:solidFill>
                  <a:srgbClr val="7030A0"/>
                </a:solidFill>
              </a:rPr>
              <a:t>একাদশ শ্রেণি</a:t>
            </a:r>
          </a:p>
          <a:p>
            <a:pPr algn="ctr"/>
            <a:r>
              <a:rPr lang="en-GB" sz="4000" b="1">
                <a:solidFill>
                  <a:srgbClr val="7030A0"/>
                </a:solidFill>
              </a:rPr>
              <a:t>পদ্য -  ১   </a:t>
            </a:r>
          </a:p>
          <a:p>
            <a:pPr algn="ctr"/>
            <a:r>
              <a:rPr lang="en-GB" sz="4000" b="1">
                <a:solidFill>
                  <a:srgbClr val="7030A0"/>
                </a:solidFill>
              </a:rPr>
              <a:t>আলোচনা পাঠ - ৩</a:t>
            </a:r>
            <a:endParaRPr lang="en-US" sz="4000" b="1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418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AACC814-DB76-F943-8370-2F0C5260C3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82435"/>
            <a:ext cx="12191999" cy="7340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15662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Diagonal Corners Rounded 3">
            <a:extLst>
              <a:ext uri="{FF2B5EF4-FFF2-40B4-BE49-F238E27FC236}">
                <a16:creationId xmlns:a16="http://schemas.microsoft.com/office/drawing/2014/main" id="{7AF1DEF9-EC4C-764C-872D-E74D2C8B341E}"/>
              </a:ext>
            </a:extLst>
          </p:cNvPr>
          <p:cNvSpPr/>
          <p:nvPr/>
        </p:nvSpPr>
        <p:spPr>
          <a:xfrm>
            <a:off x="427388" y="1738993"/>
            <a:ext cx="11337223" cy="4859584"/>
          </a:xfrm>
          <a:prstGeom prst="round2Diag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1"/>
            <a:r>
              <a:rPr lang="en-GB" sz="4000" b="1">
                <a:solidFill>
                  <a:srgbClr val="7030A0"/>
                </a:solidFill>
              </a:rPr>
              <a:t>১। দেশপ্রেম সম্পর্কে বলতে পারবে ।</a:t>
            </a:r>
          </a:p>
          <a:p>
            <a:pPr lvl="1"/>
            <a:r>
              <a:rPr lang="en-GB" sz="4000" b="1">
                <a:solidFill>
                  <a:srgbClr val="7030A0"/>
                </a:solidFill>
              </a:rPr>
              <a:t>২। চন্ডালে বসাও আনি রাজার আলয়ে – চরণটির ব্যাখ্যা করতে পারবে ।</a:t>
            </a:r>
          </a:p>
          <a:p>
            <a:pPr lvl="1"/>
            <a:r>
              <a:rPr lang="en-GB" sz="4000" b="1">
                <a:solidFill>
                  <a:srgbClr val="7030A0"/>
                </a:solidFill>
              </a:rPr>
              <a:t>৩।  গতি যার নীচসহ,  নীচ সে দুর্মতি – উক্তিটি বিশ্লেষণ করতে পারবে।</a:t>
            </a:r>
          </a:p>
          <a:p>
            <a:pPr lvl="1"/>
            <a:r>
              <a:rPr lang="en-GB" sz="4000" b="1">
                <a:solidFill>
                  <a:srgbClr val="7030A0"/>
                </a:solidFill>
              </a:rPr>
              <a:t>৪। প্রফুল্ল কমলে কীটবাস – উক্তিটি বিশ্লেষণ করতে পারবে।             </a:t>
            </a:r>
            <a:endParaRPr lang="en-US" sz="4000" b="1">
              <a:solidFill>
                <a:srgbClr val="7030A0"/>
              </a:solidFill>
            </a:endParaRPr>
          </a:p>
        </p:txBody>
      </p:sp>
      <p:sp>
        <p:nvSpPr>
          <p:cNvPr id="2" name="Flowchart: Preparation 1">
            <a:extLst>
              <a:ext uri="{FF2B5EF4-FFF2-40B4-BE49-F238E27FC236}">
                <a16:creationId xmlns:a16="http://schemas.microsoft.com/office/drawing/2014/main" id="{452D5D30-AA76-6B4E-A3E3-870641DFD14E}"/>
              </a:ext>
            </a:extLst>
          </p:cNvPr>
          <p:cNvSpPr/>
          <p:nvPr/>
        </p:nvSpPr>
        <p:spPr>
          <a:xfrm>
            <a:off x="3621990" y="259423"/>
            <a:ext cx="4948018" cy="1321828"/>
          </a:xfrm>
          <a:prstGeom prst="flowChartPreparation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>
                <a:solidFill>
                  <a:srgbClr val="002060"/>
                </a:solidFill>
              </a:rPr>
              <a:t>শিখন ফল </a:t>
            </a:r>
            <a:endParaRPr lang="en-US" sz="4000" b="1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6926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C5003D3D-89BB-3E4B-A132-8C51617BDC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6095999" cy="6857999"/>
          </a:xfrm>
          <a:prstGeom prst="rect">
            <a:avLst/>
          </a:prstGeom>
        </p:spPr>
      </p:pic>
      <p:pic>
        <p:nvPicPr>
          <p:cNvPr id="3" name="Picture 3">
            <a:extLst>
              <a:ext uri="{FF2B5EF4-FFF2-40B4-BE49-F238E27FC236}">
                <a16:creationId xmlns:a16="http://schemas.microsoft.com/office/drawing/2014/main" id="{0838C9E1-7EE0-8342-A486-4CC096AE8A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6105" y="-1"/>
            <a:ext cx="6096000" cy="685799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31D9080-968A-4841-B00F-AE2ACB7E68FD}"/>
              </a:ext>
            </a:extLst>
          </p:cNvPr>
          <p:cNvSpPr txBox="1"/>
          <p:nvPr/>
        </p:nvSpPr>
        <p:spPr>
          <a:xfrm>
            <a:off x="6065896" y="4694654"/>
            <a:ext cx="45883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4000" b="1">
                <a:solidFill>
                  <a:srgbClr val="FF0000"/>
                </a:solidFill>
              </a:rPr>
              <a:t>বিভীষণ </a:t>
            </a:r>
            <a:endParaRPr lang="en-US" sz="4000" b="1">
              <a:solidFill>
                <a:srgbClr val="FF0000"/>
              </a:solidFill>
            </a:endParaRPr>
          </a:p>
        </p:txBody>
      </p:sp>
      <p:sp>
        <p:nvSpPr>
          <p:cNvPr id="5" name="Flowchart: Terminator 4">
            <a:extLst>
              <a:ext uri="{FF2B5EF4-FFF2-40B4-BE49-F238E27FC236}">
                <a16:creationId xmlns:a16="http://schemas.microsoft.com/office/drawing/2014/main" id="{DB6DCE86-1E73-9849-919E-A51DBBB722A2}"/>
              </a:ext>
            </a:extLst>
          </p:cNvPr>
          <p:cNvSpPr/>
          <p:nvPr/>
        </p:nvSpPr>
        <p:spPr>
          <a:xfrm>
            <a:off x="9063061" y="4823049"/>
            <a:ext cx="2793709" cy="1244499"/>
          </a:xfrm>
          <a:prstGeom prst="flowChartTerminator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>
                <a:solidFill>
                  <a:srgbClr val="7030A0"/>
                </a:solidFill>
              </a:rPr>
              <a:t>লক্ষ্মণ </a:t>
            </a:r>
            <a:endParaRPr lang="en-US" sz="4000" b="1">
              <a:solidFill>
                <a:srgbClr val="7030A0"/>
              </a:solidFill>
            </a:endParaRPr>
          </a:p>
        </p:txBody>
      </p:sp>
      <p:sp>
        <p:nvSpPr>
          <p:cNvPr id="6" name="Flowchart: Terminator 5">
            <a:extLst>
              <a:ext uri="{FF2B5EF4-FFF2-40B4-BE49-F238E27FC236}">
                <a16:creationId xmlns:a16="http://schemas.microsoft.com/office/drawing/2014/main" id="{39277E49-4675-BD4F-85B4-77B28BE847B5}"/>
              </a:ext>
            </a:extLst>
          </p:cNvPr>
          <p:cNvSpPr/>
          <p:nvPr/>
        </p:nvSpPr>
        <p:spPr>
          <a:xfrm>
            <a:off x="143245" y="4548321"/>
            <a:ext cx="3827566" cy="982616"/>
          </a:xfrm>
          <a:prstGeom prst="flowChartTerminator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>
                <a:solidFill>
                  <a:srgbClr val="7030A0"/>
                </a:solidFill>
              </a:rPr>
              <a:t>মেঘনাদ </a:t>
            </a:r>
            <a:endParaRPr lang="en-US" sz="4000" b="1">
              <a:solidFill>
                <a:srgbClr val="7030A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E7EFE0B-DA37-C540-AB5F-A21CB30A37A6}"/>
              </a:ext>
            </a:extLst>
          </p:cNvPr>
          <p:cNvSpPr txBox="1"/>
          <p:nvPr/>
        </p:nvSpPr>
        <p:spPr>
          <a:xfrm>
            <a:off x="2985638" y="436509"/>
            <a:ext cx="92063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4800" b="1">
                <a:solidFill>
                  <a:srgbClr val="FFFF00"/>
                </a:solidFill>
              </a:rPr>
              <a:t>বিভীষণের প্রতি মেঘনাদ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3F706E8-64D9-8241-A9B2-672BE4997BCB}"/>
              </a:ext>
            </a:extLst>
          </p:cNvPr>
          <p:cNvSpPr txBox="1"/>
          <p:nvPr/>
        </p:nvSpPr>
        <p:spPr>
          <a:xfrm>
            <a:off x="3260519" y="1358611"/>
            <a:ext cx="59428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4000" b="1">
                <a:solidFill>
                  <a:schemeClr val="accent4">
                    <a:lumMod val="20000"/>
                    <a:lumOff val="80000"/>
                  </a:schemeClr>
                </a:solidFill>
              </a:rPr>
              <a:t>মাইকেল মধুসূদন দত্ত   </a:t>
            </a:r>
            <a:endParaRPr lang="en-US" sz="4000" b="1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489193BC-9411-5A44-9908-096FB5B462B2}"/>
              </a:ext>
            </a:extLst>
          </p:cNvPr>
          <p:cNvSpPr/>
          <p:nvPr/>
        </p:nvSpPr>
        <p:spPr>
          <a:xfrm>
            <a:off x="10109843" y="298242"/>
            <a:ext cx="1956816" cy="969264"/>
          </a:xfrm>
          <a:prstGeom prst="rightArrow">
            <a:avLst>
              <a:gd name="adj1" fmla="val 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93B1D12-44A4-344C-849D-1336DF2AE1D7}"/>
              </a:ext>
            </a:extLst>
          </p:cNvPr>
          <p:cNvSpPr txBox="1"/>
          <p:nvPr/>
        </p:nvSpPr>
        <p:spPr>
          <a:xfrm>
            <a:off x="9824976" y="542181"/>
            <a:ext cx="21668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200">
                <a:solidFill>
                  <a:schemeClr val="accent4"/>
                </a:solidFill>
              </a:rPr>
              <a:t>পাঠ- ৩</a:t>
            </a:r>
            <a:endParaRPr lang="en-US" sz="320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6686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1428E9F8-E699-A14D-B076-D2A7B9895B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415564744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A947B7C8-439D-B94B-A381-2005A23F38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4193662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5F6AD88-EC68-467B-B05E-CA08564C3C23}"/>
              </a:ext>
            </a:extLst>
          </p:cNvPr>
          <p:cNvSpPr txBox="1"/>
          <p:nvPr/>
        </p:nvSpPr>
        <p:spPr>
          <a:xfrm>
            <a:off x="2852224" y="0"/>
            <a:ext cx="6098344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bn-IN" sz="4000" b="1" u="sng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FFC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কবিতা বিশ্লেষণ</a:t>
            </a:r>
            <a:endParaRPr lang="en-US" sz="4000" b="1" u="sng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FFC000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29B6B99-F13C-44EA-AA0A-F38071FF68DF}"/>
              </a:ext>
            </a:extLst>
          </p:cNvPr>
          <p:cNvSpPr/>
          <p:nvPr/>
        </p:nvSpPr>
        <p:spPr>
          <a:xfrm>
            <a:off x="0" y="846745"/>
            <a:ext cx="8722260" cy="5632311"/>
          </a:xfrm>
          <a:prstGeom prst="rect">
            <a:avLst/>
          </a:prstGeom>
          <a:solidFill>
            <a:srgbClr val="00B0F0"/>
          </a:solidFill>
        </p:spPr>
        <p:txBody>
          <a:bodyPr wrap="none" lIns="91440" tIns="45720" rIns="91440" bIns="45720">
            <a:spAutoFit/>
          </a:bodyPr>
          <a:lstStyle/>
          <a:p>
            <a:pPr algn="l"/>
            <a:r>
              <a:rPr lang="bn-IN" sz="40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FFC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মহামন্ত্র-বলে যথা নরশিরঃ ফণী,</a:t>
            </a:r>
          </a:p>
          <a:p>
            <a:pPr algn="l"/>
            <a:r>
              <a:rPr lang="bn-IN" sz="40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মলিনবদন লাজে, উত্তরিলা রথী</a:t>
            </a:r>
          </a:p>
          <a:p>
            <a:pPr algn="l"/>
            <a:r>
              <a:rPr lang="bn-IN" sz="40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রাবণ-অনুজ, </a:t>
            </a:r>
            <a:r>
              <a:rPr lang="bn-IN" sz="40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FFC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লক্ষি</a:t>
            </a:r>
            <a:r>
              <a:rPr lang="bn-IN" sz="40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রাবণ-আত্মজে;</a:t>
            </a:r>
          </a:p>
          <a:p>
            <a:pPr algn="l"/>
            <a:r>
              <a:rPr lang="bn-IN" sz="40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“নহি দোষী আমি, বৎস; বৃথা </a:t>
            </a:r>
            <a:r>
              <a:rPr lang="bn-IN" sz="40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FFC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ভর্ৎস</a:t>
            </a:r>
            <a:r>
              <a:rPr lang="bn-IN" sz="40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মোরে</a:t>
            </a:r>
          </a:p>
          <a:p>
            <a:pPr algn="l"/>
            <a:r>
              <a:rPr lang="bn-IN" sz="40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তুমি! নিজ কর্ম-দোষে, হায়, </a:t>
            </a:r>
            <a:r>
              <a:rPr lang="bn-IN" sz="40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FFC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মজাইলা</a:t>
            </a:r>
          </a:p>
          <a:p>
            <a:pPr algn="l"/>
            <a:r>
              <a:rPr lang="bn-IN" sz="40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এ কনক-লঙ্কা রাজা, মজিলা আপনি!</a:t>
            </a:r>
          </a:p>
          <a:p>
            <a:pPr algn="l"/>
            <a:r>
              <a:rPr lang="bn-IN" sz="40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বিরত সতত পাপে দেবকুল; এবে</a:t>
            </a:r>
          </a:p>
          <a:p>
            <a:pPr algn="l"/>
            <a:r>
              <a:rPr lang="bn-IN" sz="40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পাপপূর্ণ লঙ্কাপুরী; </a:t>
            </a:r>
            <a:r>
              <a:rPr lang="bn-IN" sz="40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FFC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প্রলয়ে</a:t>
            </a:r>
            <a:r>
              <a:rPr lang="bn-IN" sz="40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যেমতি</a:t>
            </a:r>
          </a:p>
          <a:p>
            <a:pPr algn="l"/>
            <a:r>
              <a:rPr lang="bn-IN" sz="40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FFC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বসুধা</a:t>
            </a:r>
            <a:r>
              <a:rPr lang="bn-IN" sz="40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, ডুবিছে লঙ্কা এ কালসলিলে!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84EEA96-D393-451A-9213-34F09C80AD46}"/>
              </a:ext>
            </a:extLst>
          </p:cNvPr>
          <p:cNvSpPr txBox="1"/>
          <p:nvPr/>
        </p:nvSpPr>
        <p:spPr>
          <a:xfrm>
            <a:off x="8350285" y="707886"/>
            <a:ext cx="3841715" cy="56938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2800" b="1" dirty="0">
                <a:solidFill>
                  <a:srgbClr val="FFC000"/>
                </a:solidFill>
              </a:rPr>
              <a:t>**ফণী-মন্ত্রপূত সাপ যেমন মাথা নত করে।</a:t>
            </a:r>
          </a:p>
          <a:p>
            <a:endParaRPr lang="bn-IN" sz="2800" b="1" dirty="0">
              <a:solidFill>
                <a:srgbClr val="FFC000"/>
              </a:solidFill>
            </a:endParaRPr>
          </a:p>
          <a:p>
            <a:r>
              <a:rPr lang="bn-IN" sz="2800" b="1" dirty="0">
                <a:solidFill>
                  <a:srgbClr val="FFC000"/>
                </a:solidFill>
              </a:rPr>
              <a:t>      **লক্ষ করে।</a:t>
            </a:r>
          </a:p>
          <a:p>
            <a:endParaRPr lang="bn-IN" sz="2800" b="1" dirty="0">
              <a:solidFill>
                <a:srgbClr val="FFC000"/>
              </a:solidFill>
            </a:endParaRPr>
          </a:p>
          <a:p>
            <a:r>
              <a:rPr lang="bn-IN" sz="2800" b="1" dirty="0">
                <a:solidFill>
                  <a:srgbClr val="FFC000"/>
                </a:solidFill>
              </a:rPr>
              <a:t>**ভর্ৎসনা বা তিরস্কার করছ।</a:t>
            </a:r>
          </a:p>
          <a:p>
            <a:endParaRPr lang="bn-IN" sz="2800" b="1" dirty="0">
              <a:solidFill>
                <a:srgbClr val="FFC000"/>
              </a:solidFill>
            </a:endParaRPr>
          </a:p>
          <a:p>
            <a:r>
              <a:rPr lang="bn-IN" sz="2800" b="1" dirty="0">
                <a:solidFill>
                  <a:srgbClr val="FFC000"/>
                </a:solidFill>
              </a:rPr>
              <a:t>**বিপদস্ত্র করলে।</a:t>
            </a:r>
          </a:p>
          <a:p>
            <a:endParaRPr lang="bn-IN" sz="2800" b="1" dirty="0">
              <a:solidFill>
                <a:srgbClr val="FFC000"/>
              </a:solidFill>
            </a:endParaRPr>
          </a:p>
          <a:p>
            <a:r>
              <a:rPr lang="bn-IN" sz="2800" b="1" dirty="0">
                <a:solidFill>
                  <a:srgbClr val="FFC000"/>
                </a:solidFill>
              </a:rPr>
              <a:t>**সর্বনাশ।</a:t>
            </a:r>
          </a:p>
          <a:p>
            <a:endParaRPr lang="bn-IN" sz="2800" b="1" dirty="0">
              <a:solidFill>
                <a:srgbClr val="FFC000"/>
              </a:solidFill>
            </a:endParaRPr>
          </a:p>
          <a:p>
            <a:r>
              <a:rPr lang="bn-IN" sz="2800" b="1" dirty="0">
                <a:solidFill>
                  <a:srgbClr val="FFC000"/>
                </a:solidFill>
              </a:rPr>
              <a:t>**পৃথিবী।</a:t>
            </a:r>
            <a:endParaRPr lang="en-US" sz="28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6024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17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dilipkobi@gmail.com</dc:creator>
  <cp:lastModifiedBy>dilipkobi@gmail.com</cp:lastModifiedBy>
  <cp:revision>15</cp:revision>
  <dcterms:created xsi:type="dcterms:W3CDTF">2020-10-16T05:22:48Z</dcterms:created>
  <dcterms:modified xsi:type="dcterms:W3CDTF">2020-10-16T12:47:51Z</dcterms:modified>
</cp:coreProperties>
</file>