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ACB64-B856-449F-AA38-359BC94F0B3D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FD42-4D46-414E-B1C5-B00FE2AD6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সংশ্লিষ্ট ছবি বা ভিডিও দিয়ে প্রশ্ন করে শিক্কারথীর কাছে জানার চেষ্টা করলে ভালো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3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সাথে মিল রেখে পরশন করুন । শিক্ষার্থীর উত্তর দেয়া সহজ হতে পারে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MCQ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মূল্যায়ন করা যেতে পারে ব্য শ্রেণি শিক্ষক অন্যভাবে প্রশ্ন করে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সংশ্লিষ্ট ছবি ব্যবহার করুন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0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2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সাথে মিল রেখে পরশন করুন । শিক্ষার্থীর উত্তর দেয়া সহজ হতে পারে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দেখিয়ে উত্তর জানার চেষ্টা করুন । তারপর ছবি সংশ্লিষ্ট উত্তরের জন্য টেক্সটসহ অ্যানিমেশন ব্যবহার করুন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8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4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23A0-C241-498D-9F19-8E70C339B69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F2AC-793F-4FBE-AAE1-02869BC9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1445" y="578454"/>
            <a:ext cx="10836323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79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41" y="2349305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9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968" y="4801767"/>
            <a:ext cx="522661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 আইসিটি এর ব্যবহার 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b="9563"/>
          <a:stretch/>
        </p:blipFill>
        <p:spPr>
          <a:xfrm>
            <a:off x="6523630" y="1023582"/>
            <a:ext cx="4858603" cy="366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12270" y="4776743"/>
            <a:ext cx="483131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 আইসিটি এর ব্যবহার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6" y="960673"/>
            <a:ext cx="5204529" cy="382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7" name="Rectangle 16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55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7393" y="291152"/>
            <a:ext cx="3310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89" y="5197552"/>
            <a:ext cx="10263116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তথ্য ও যোগাযোগ প্রযুক্তি ব্যবহারের ক্ষেত্রগুলোর নাম লিখ।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শিক্ষাক্ষেত্রে যেকোন একটি প্রযুক্তির সংক্ষিপ্ত বর্ণনা দাও।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7733" y="1614591"/>
            <a:ext cx="5049663" cy="358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3" name="Rectangle 12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3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433022" y="291253"/>
            <a:ext cx="9212240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তথ্যপ্রযুক্তির ব্যবহার 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57" y="1520311"/>
            <a:ext cx="4667535" cy="3411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657520" y="4983099"/>
            <a:ext cx="4899546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হাতে কলমে প্রযুক্তির ব্যবহার শেখানো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490" y="4961156"/>
            <a:ext cx="537562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 বাতায়নের ওয়েবসাইট যা তথ্যপ্রযুক্তির মাধ্যমে প্রবেশ করা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 । 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520311"/>
            <a:ext cx="5089463" cy="3396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Left Arrow 32"/>
          <p:cNvSpPr/>
          <p:nvPr/>
        </p:nvSpPr>
        <p:spPr>
          <a:xfrm>
            <a:off x="4517408" y="2402006"/>
            <a:ext cx="3220872" cy="243808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প্রযুক্তি ব্যবহার করে ওয়েবসাইটে প্রবেশ করা হচ্ছে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8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2" y="1528413"/>
            <a:ext cx="4848083" cy="332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1520311"/>
            <a:ext cx="4804011" cy="3302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60891" y="4897300"/>
            <a:ext cx="5380347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 ব্যবহার করে অপারেশন ও নানাবিধ কাজ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সহজ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2690" y="4885926"/>
            <a:ext cx="505196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 ব্যবহার করে জটিল ও কঠিন রোগ নির্ণয়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সহজ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9762" y="304901"/>
            <a:ext cx="9447381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 তথ্যপ্রযুক্তির ব্যবহার</a:t>
            </a:r>
            <a:endParaRPr lang="bn-BD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7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9281" y="291152"/>
            <a:ext cx="384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5" y="5197552"/>
            <a:ext cx="11081982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শিক্ষা ও চিকিৎসা ক্ষেত্রে তথ্যপ্রযুক্তি ব্যবহারের সংক্ষিপ্ত বর্ণনা দাও।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2" y="1873901"/>
            <a:ext cx="4817660" cy="303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" y="1873900"/>
            <a:ext cx="4954137" cy="3023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17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7922" y="4924596"/>
            <a:ext cx="4858603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সঙ্গে সঙ্গে ফসলের নানাবিধ সমস্যার সমাধান পাওয়া যাচ্ছে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7154" y="4940518"/>
            <a:ext cx="5051964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সঠিক সময়ে কীটনাশক ব্যবহার বিধি সহজে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 যাচ্ছে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8946" y="304901"/>
            <a:ext cx="9447381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তথ্যপ্রযুক্তির ব্যবহার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673277"/>
            <a:ext cx="4858603" cy="3224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90" y="1673277"/>
            <a:ext cx="4872265" cy="3224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4" name="Rectangle 13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7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6" y="1453910"/>
            <a:ext cx="5036024" cy="322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5" y="1481473"/>
            <a:ext cx="5131490" cy="322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0968" y="4747175"/>
            <a:ext cx="522661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শিক্ষার্থীরা তথ্যপ্রযুক্তি ব্যবহার করে বিভিন্ন পরীক্ষা-নিরীক্ষা করে উচ্চতর ডিগ্রী লাভ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 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450" y="4749447"/>
            <a:ext cx="5036024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উদ্ভাবনের পর তা তথ্যপ্রযুক্তির মাধ্যমে গবেষণা করে সফলতা লাভ করছে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84" y="296812"/>
            <a:ext cx="11130229" cy="1015663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গবেষণা ক্ষেত্রে আইসিটি’র ব্যবহার</a:t>
            </a:r>
            <a:endParaRPr lang="bn-BD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46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334" y="5254389"/>
            <a:ext cx="1069984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দৈনন্দিন জীবনে তথ্য ও যোগাযোগ প্রযুক্তি ব্যবহারের গুরুত্ব যে অপরিসীম- তোমার স্বপক্ষে যুক্তি দেখাও 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993" y="301763"/>
            <a:ext cx="4343400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49" y="1678814"/>
            <a:ext cx="5581935" cy="354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9" name="Rectangle 8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8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88282" y="1930587"/>
            <a:ext cx="2312286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8" y="2552135"/>
            <a:ext cx="225919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304508" y="1939067"/>
            <a:ext cx="229358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22128" y="368225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305268" y="2565783"/>
            <a:ext cx="229282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ল্যান্ডফোন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807" y="4947533"/>
            <a:ext cx="441553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Information and communicate Technology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677470" y="4950818"/>
            <a:ext cx="562287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  Information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and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ommunica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tion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Technology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11342" y="5793982"/>
            <a:ext cx="4429650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(গ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(ক) Information and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ommuni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Technology  </a:t>
            </a: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677470" y="5820993"/>
            <a:ext cx="562287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Information and </a:t>
            </a:r>
            <a:r>
              <a:rPr lang="bn-BD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omm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Technology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748483" y="364353"/>
            <a:ext cx="3180740" cy="8316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663936" y="360951"/>
            <a:ext cx="3349813" cy="8887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50874" y="859806"/>
            <a:ext cx="75472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8282" y="1327355"/>
            <a:ext cx="9840941" cy="5571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নিচের কোন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SMS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মাধ্যমে পরীক্ষার ফলাফল পাওয়া যায়?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9621" y="4392304"/>
            <a:ext cx="9809601" cy="515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ICT </a:t>
            </a:r>
            <a:r>
              <a:rPr lang="bn-BD" sz="3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পূর্ণরূপ কী ?</a:t>
            </a:r>
            <a:endParaRPr lang="en-US" sz="3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5576" y="3195966"/>
            <a:ext cx="9813647" cy="5153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প্রযুক্তিটি রোগ নির্ণয়ে ব্যবহৃত হয়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33264" y="3748802"/>
            <a:ext cx="2237735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577992" y="3748802"/>
            <a:ext cx="2099484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টেলিভিশন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8131325" y="3750621"/>
            <a:ext cx="2254627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মোবাইল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854422" y="3752893"/>
            <a:ext cx="2054474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2100882">
            <a:off x="1364838" y="3610419"/>
            <a:ext cx="472955" cy="783831"/>
          </a:xfrm>
          <a:prstGeom prst="bent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2100882">
            <a:off x="6899554" y="4694870"/>
            <a:ext cx="526457" cy="778799"/>
          </a:xfrm>
          <a:prstGeom prst="bent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2100882">
            <a:off x="6549318" y="1789268"/>
            <a:ext cx="435363" cy="718544"/>
          </a:xfrm>
          <a:prstGeom prst="bent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28" name="Rectangle 27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6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oss 4"/>
          <p:cNvSpPr/>
          <p:nvPr/>
        </p:nvSpPr>
        <p:spPr>
          <a:xfrm>
            <a:off x="4504265" y="463759"/>
            <a:ext cx="2328438" cy="508723"/>
          </a:xfrm>
          <a:prstGeom prst="plus">
            <a:avLst>
              <a:gd name="adj" fmla="val 0"/>
            </a:avLst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282" y="1327355"/>
            <a:ext cx="9840941" cy="5571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আইসিটি ব্যবহারের ক্ষেত্রগুলো—</a:t>
            </a:r>
          </a:p>
          <a:p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ও চিকিৎসাক্ষেত্রে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ii.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iii.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 ও গবেষোণাক্ষেত্রে</a:t>
            </a:r>
            <a:endParaRPr lang="en-US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খ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iii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564568" y="2771587"/>
            <a:ext cx="2661318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ঘ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9" name="Bent-Up Arrow 8"/>
          <p:cNvSpPr/>
          <p:nvPr/>
        </p:nvSpPr>
        <p:spPr>
          <a:xfrm rot="2100882">
            <a:off x="7125398" y="2891297"/>
            <a:ext cx="302964" cy="403958"/>
          </a:xfrm>
          <a:prstGeom prst="bent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5469" y="4162570"/>
            <a:ext cx="9444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LcPeriod"/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 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ট্যাব ও ল্যাপটপ </a:t>
            </a:r>
          </a:p>
          <a:p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 সঠিক ?</a:t>
            </a:r>
          </a:p>
          <a:p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গ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iii </a:t>
            </a: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784648" y="5154527"/>
            <a:ext cx="1719618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nt-Up Arrow 12"/>
          <p:cNvSpPr/>
          <p:nvPr/>
        </p:nvSpPr>
        <p:spPr>
          <a:xfrm rot="2100882">
            <a:off x="2924152" y="5240990"/>
            <a:ext cx="302964" cy="403958"/>
          </a:xfrm>
          <a:prstGeom prst="bent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6907" y="3608808"/>
            <a:ext cx="9840941" cy="55712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আমরা যে সকল প্রযুক্তি ব্যবহার করি--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6" name="Rectangle 15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4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1491" y="144666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5"/>
          <p:cNvSpPr>
            <a:spLocks noGrp="1"/>
          </p:cNvSpPr>
          <p:nvPr/>
        </p:nvSpPr>
        <p:spPr>
          <a:xfrm>
            <a:off x="6651635" y="1446660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(১০-১১)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smtClean="0">
                <a:latin typeface="NikoshBAN" panose="02000000000000000000" pitchFamily="2" charset="0"/>
                <a:cs typeface="NikoshBAN" panose="02000000000000000000" pitchFamily="2" charset="0"/>
              </a:rPr>
              <a:t>১৭/১০/২০২০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63201" y="39285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939595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01718-948922 </a:t>
            </a:r>
            <a:r>
              <a:rPr lang="en-US" b="1" dirty="0" smtClean="0"/>
              <a:t>Email</a:t>
            </a:r>
            <a:r>
              <a:rPr lang="en-US" b="1" dirty="0"/>
              <a:t>: jamirtarash@gmail.com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802801"/>
            <a:ext cx="2634807" cy="2704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76" y="802801"/>
            <a:ext cx="2182076" cy="25364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8" name="Rectangle 17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8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581400" y="317304"/>
            <a:ext cx="5105400" cy="1600200"/>
          </a:xfrm>
          <a:prstGeom prst="leftRight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26832" y="2505659"/>
            <a:ext cx="5032282" cy="4166565"/>
            <a:chOff x="530251" y="1480135"/>
            <a:chExt cx="6403949" cy="5792603"/>
          </a:xfrm>
        </p:grpSpPr>
        <p:pic>
          <p:nvPicPr>
            <p:cNvPr id="4" name="Picture 3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 rot="18711472">
              <a:off x="-748005" y="2758391"/>
              <a:ext cx="5792603" cy="32360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দৈনন্দিন জীবনে তথ্য ও যোগাযোগ প্রযুক্তি ব্যবহারের একটা কর্মতালিকা বাড়ি থেকে লিখে আনবে ।</a:t>
              </a:r>
              <a:endParaRPr lang="en-US" sz="32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0" name="Rectangle 9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9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3 L 0.40117 0.01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2513" y="787789"/>
            <a:ext cx="10549720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865" y="233565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78" y="2335655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4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1115545"/>
            <a:ext cx="3936237" cy="245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1129196"/>
            <a:ext cx="3835021" cy="241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3944204"/>
            <a:ext cx="3963534" cy="2538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82641" y="259301"/>
            <a:ext cx="1024946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চিত্রগুলো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তোমরা কী বুঝতে পারছো?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3903260"/>
            <a:ext cx="3862316" cy="256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8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4155" y="301465"/>
            <a:ext cx="9821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</a:t>
            </a:r>
            <a:r>
              <a:rPr lang="en-US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8" y="1504666"/>
            <a:ext cx="3466212" cy="2040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3962313"/>
            <a:ext cx="3466213" cy="2443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2" y="3962313"/>
            <a:ext cx="3195013" cy="2443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5" y="1504666"/>
            <a:ext cx="3308085" cy="220980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3" name="Rectangle 12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6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503" y="1501403"/>
            <a:ext cx="11013743" cy="4493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>
              <a:solidFill>
                <a:schemeClr val="tx1"/>
              </a:solidFill>
            </a:endParaRPr>
          </a:p>
          <a:p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 পূর্ণরুপ কী তা বলতে পারবে;</a:t>
            </a:r>
            <a:endPara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তথ্য ও যোগাযোগ প্রযুক্তি ব্যবহারের উল্ল্যেখযোগ্য ক্ষেত্রগুলোর নাম বলতে পারবে;</a:t>
            </a:r>
            <a:endParaRPr lang="bn-BD" sz="4400" dirty="0">
              <a:solidFill>
                <a:schemeClr val="tx1"/>
              </a:solidFill>
            </a:endParaRPr>
          </a:p>
          <a:p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শিক্ষা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চিকিৎসা, কৃষি, বিজ্ঞান ও গবেষণাক্ষেত্রে তথ্য ও যোগাযোগ প্রযুক্তির ব্যবহার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8102" y="304901"/>
            <a:ext cx="3505201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8" name="Rectangle 7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7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083" y="415537"/>
            <a:ext cx="6987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 </a:t>
            </a:r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পূর্ণরুপ কী?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284" y="472406"/>
            <a:ext cx="1140687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 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Information and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Commucation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Technology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284" y="5483416"/>
            <a:ext cx="11406872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6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র্থঃ তথ্য ও যোগাযোগ প্রযুক্তি</a:t>
            </a:r>
            <a:endParaRPr lang="bn-BD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" r="4458" b="9302"/>
          <a:stretch/>
        </p:blipFill>
        <p:spPr>
          <a:xfrm>
            <a:off x="2715904" y="1760557"/>
            <a:ext cx="6728346" cy="3616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2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543" y="292705"/>
            <a:ext cx="11264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 ক্ষেত্রগুলো-</a:t>
            </a:r>
            <a:endParaRPr lang="bn-BD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b="9307"/>
          <a:stretch/>
        </p:blipFill>
        <p:spPr>
          <a:xfrm>
            <a:off x="6670118" y="1692322"/>
            <a:ext cx="4712115" cy="297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65412" y="4706231"/>
            <a:ext cx="44663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বিদ্যালয়ে বসে শিক্ষার্থীরা আইসিটি এর ব্যবহার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শিখছে 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0276" y="4724426"/>
            <a:ext cx="44663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পাবলিক পরীক্ষার ফলাফল বের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 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692322"/>
            <a:ext cx="4776704" cy="2975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53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0" y="887107"/>
            <a:ext cx="4894277" cy="332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12914" y="4283152"/>
            <a:ext cx="465090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 করে কঠিন রোগ নির্ণয় করা সম্ভব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026" y="4271778"/>
            <a:ext cx="465090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 করে সঠিক চিকিৎসা দেয়া সম্ভব হচ্ছে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7" y="905558"/>
            <a:ext cx="5266546" cy="332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90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5210" y="4733527"/>
            <a:ext cx="4831311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কৃষি কাজের যাবতীয় তথ্য পাওয়া যাচ্ছে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231" y="4733527"/>
            <a:ext cx="44663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কৃষি কাজে উন্নত প্রযুক্তি ব্যবহার করা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।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93" y="1016807"/>
            <a:ext cx="5083038" cy="363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8945" r="5984" b="7377"/>
          <a:stretch/>
        </p:blipFill>
        <p:spPr>
          <a:xfrm>
            <a:off x="723332" y="1030454"/>
            <a:ext cx="5008728" cy="363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50125" y="109182"/>
            <a:ext cx="11887200" cy="6632812"/>
            <a:chOff x="627797" y="109182"/>
            <a:chExt cx="10791791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415" y="216596"/>
              <a:ext cx="10602053" cy="641798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791791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9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835</Words>
  <Application>Microsoft Office PowerPoint</Application>
  <PresentationFormat>Widescreen</PresentationFormat>
  <Paragraphs>132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128</cp:revision>
  <dcterms:created xsi:type="dcterms:W3CDTF">2020-07-17T02:41:48Z</dcterms:created>
  <dcterms:modified xsi:type="dcterms:W3CDTF">2020-10-17T04:14:50Z</dcterms:modified>
</cp:coreProperties>
</file>