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56" r:id="rId5"/>
    <p:sldId id="262" r:id="rId6"/>
    <p:sldId id="263" r:id="rId7"/>
    <p:sldId id="264" r:id="rId8"/>
    <p:sldId id="277" r:id="rId9"/>
    <p:sldId id="272" r:id="rId10"/>
    <p:sldId id="273" r:id="rId11"/>
    <p:sldId id="274" r:id="rId12"/>
    <p:sldId id="275" r:id="rId13"/>
    <p:sldId id="276" r:id="rId14"/>
    <p:sldId id="265" r:id="rId15"/>
    <p:sldId id="269" r:id="rId16"/>
    <p:sldId id="270" r:id="rId17"/>
    <p:sldId id="266" r:id="rId18"/>
    <p:sldId id="267" r:id="rId19"/>
    <p:sldId id="268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99FF"/>
    <a:srgbClr val="FF00FF"/>
    <a:srgbClr val="D8A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79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17-Oct-20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21.jpeg"/><Relationship Id="rId9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hk8yFEgSBE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2362200" y="685800"/>
            <a:ext cx="3886200" cy="2209800"/>
          </a:xfrm>
          <a:prstGeom prst="wave">
            <a:avLst/>
          </a:prstGeom>
          <a:solidFill>
            <a:schemeClr val="accent5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Acer\Contacts\Desktop\Jamila\Picture\inm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048000"/>
            <a:ext cx="5721661" cy="34623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Users\Acer\Contacts\Desktop\Jamila\Picture\imtyu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438400"/>
            <a:ext cx="2514600" cy="1819275"/>
          </a:xfrm>
          <a:prstGeom prst="rect">
            <a:avLst/>
          </a:prstGeom>
          <a:noFill/>
        </p:spPr>
      </p:pic>
      <p:pic>
        <p:nvPicPr>
          <p:cNvPr id="5122" name="Picture 2" descr="C:\Users\Acer\Contacts\Desktop\Jamila\Picture\hjhjhjhj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438400"/>
            <a:ext cx="2609850" cy="1828800"/>
          </a:xfrm>
          <a:prstGeom prst="rect">
            <a:avLst/>
          </a:prstGeom>
          <a:noFill/>
        </p:spPr>
      </p:pic>
      <p:pic>
        <p:nvPicPr>
          <p:cNvPr id="5" name="Picture 5" descr="C:\Users\Acer\Contacts\Desktop\Jamila\Picture\vcbn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438400"/>
            <a:ext cx="2543175" cy="18002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114800" y="1066800"/>
            <a:ext cx="1447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শরৎকাল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4724400"/>
            <a:ext cx="2590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ভাদ্র- আশ্বিন মাস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Acer\Contacts\Desktop\Jamila\Picture\er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79157"/>
            <a:ext cx="3657600" cy="2721935"/>
          </a:xfrm>
          <a:prstGeom prst="rect">
            <a:avLst/>
          </a:prstGeom>
          <a:noFill/>
        </p:spPr>
      </p:pic>
      <p:pic>
        <p:nvPicPr>
          <p:cNvPr id="7171" name="Picture 3" descr="C:\Users\Acer\Contacts\Desktop\Jamila\Picture\igfh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199" y="2465594"/>
            <a:ext cx="3886201" cy="27160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57600" y="1143000"/>
            <a:ext cx="16002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হেমন্তকাল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334000"/>
            <a:ext cx="3352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কার্তিক-অগ্রহায়ণ মাস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cer\Contacts\Desktop\Jamila\Picture\try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514600"/>
            <a:ext cx="2590800" cy="1847850"/>
          </a:xfrm>
          <a:prstGeom prst="rect">
            <a:avLst/>
          </a:prstGeom>
          <a:noFill/>
        </p:spPr>
      </p:pic>
      <p:pic>
        <p:nvPicPr>
          <p:cNvPr id="6146" name="Picture 2" descr="C:\Users\Acer\Contacts\Desktop\Jamila\Picture\imsdf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514600"/>
            <a:ext cx="2438400" cy="1876425"/>
          </a:xfrm>
          <a:prstGeom prst="rect">
            <a:avLst/>
          </a:prstGeom>
          <a:noFill/>
        </p:spPr>
      </p:pic>
      <p:pic>
        <p:nvPicPr>
          <p:cNvPr id="6147" name="Picture 3" descr="C:\Users\Acer\Contacts\Desktop\Jamila\Picture\idf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514600"/>
            <a:ext cx="2619375" cy="190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57600" y="1143000"/>
            <a:ext cx="16002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শীতকাল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5181600"/>
            <a:ext cx="2209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পৌষ-মাঘ মাস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Acer\Contacts\Desktop\Jamila\Picture\imdf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057400"/>
            <a:ext cx="5029200" cy="38643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343400" y="1143000"/>
            <a:ext cx="16002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বসন্তকাল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6019800"/>
            <a:ext cx="24384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ফাল্গুন-চৈত্র মাস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2057400"/>
            <a:ext cx="29718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শিক্ষকের পাঠ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19800" y="2286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  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2286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 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286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ষ  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2286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+  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3048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  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3048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 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3048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ষ  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3048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+   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4038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ঠ  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7600" y="40386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  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5800" y="4038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ষ  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7800" y="40386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+   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6019800" y="4953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  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57600" y="4953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  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4953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  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49530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+   </a:t>
            </a:r>
            <a:endParaRPr lang="en-US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6019800" y="5867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  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57600" y="5867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=  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4495800" y="5867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ণ  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57800" y="5867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+   </a:t>
            </a:r>
            <a:endParaRPr lang="en-US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2590800" y="914400"/>
            <a:ext cx="403860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যুক্তবর্ণ ভাঙ্গা</a:t>
            </a:r>
            <a:endParaRPr lang="en-US" sz="6600" dirty="0"/>
          </a:p>
        </p:txBody>
      </p:sp>
      <p:sp>
        <p:nvSpPr>
          <p:cNvPr id="33" name="TextBox 32"/>
          <p:cNvSpPr txBox="1"/>
          <p:nvPr/>
        </p:nvSpPr>
        <p:spPr>
          <a:xfrm>
            <a:off x="914400" y="2286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বৃষ্টি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57400" y="22860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914400" y="3124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গ্রীষ্ম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57400" y="30480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914400" y="4038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জ্যৈষ্ঠ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57400" y="39624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914400" y="4953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হেমন্ত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57400" y="48768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914400" y="5943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ঠাণ্ডা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81200" y="58674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/>
          </a:p>
        </p:txBody>
      </p:sp>
      <p:sp>
        <p:nvSpPr>
          <p:cNvPr id="39" name="TextBox 38"/>
          <p:cNvSpPr txBox="1"/>
          <p:nvPr/>
        </p:nvSpPr>
        <p:spPr>
          <a:xfrm>
            <a:off x="1219200" y="2286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ষ্ট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19200" y="31242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ষ্ম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47800" y="4038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ষ্ঠ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47800" y="4953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ন্ত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19200" y="5943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ণ্ড 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-1.43419E-7 L 0.175 -0.0025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2.452E-6 L 0.175 -0.0025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1.647E-6 L 0.15 -0.00255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8.42008E-7 L 0.15834 -0.00255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33333E-6 -3.36341E-6 L 0.18334 -0.00254 " pathEditMode="relative" rAng="0" ptsTypes="AA">
                                      <p:cBhvr>
                                        <p:cTn id="20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9" grpId="0"/>
      <p:bldP spid="30" grpId="0"/>
      <p:bldP spid="31" grpId="0"/>
      <p:bldP spid="32" grpId="0"/>
      <p:bldP spid="34" grpId="0" animBg="1"/>
      <p:bldP spid="33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39" grpId="0"/>
      <p:bldP spid="39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0"/>
            <a:ext cx="304800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শব্দের অর্থ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514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ইলশেগুঁড়ি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25146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2514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হালকা ঝিরঝিরে বৃষ্টি।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1" y="35052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মুষলধারে বৃষ্টি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138534" y="3505201"/>
            <a:ext cx="546603" cy="41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 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534623" y="3505201"/>
            <a:ext cx="5228377" cy="761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খুব বড় বড় ফোঁটায় যখন বৃষ্টি পড়ে।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4495801"/>
            <a:ext cx="1295400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বৃষ্টিপাত 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4495800"/>
            <a:ext cx="546603" cy="41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 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657600" y="4495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বাদলের ধারা।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5486401"/>
            <a:ext cx="1295400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ষড়ঋতু 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0" y="5638800"/>
            <a:ext cx="546603" cy="41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 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3657600" y="54102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ছয়টি ঋতুঃ গ্রীষ্ম, বর্ষা, শরৎ, হেমন্ত, শীত ও বসন্ত।    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10264"/>
            <a:ext cx="1324226" cy="89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Acer\Contacts\Desktop\Jamila\Picture\ivcbn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124200"/>
            <a:ext cx="1371600" cy="517669"/>
          </a:xfrm>
          <a:prstGeom prst="rect">
            <a:avLst/>
          </a:prstGeom>
          <a:noFill/>
        </p:spPr>
      </p:pic>
      <p:pic>
        <p:nvPicPr>
          <p:cNvPr id="1029" name="Picture 5" descr="C:\Users\Acer\Contacts\Desktop\Jamila\Picture\indas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1" y="4038601"/>
            <a:ext cx="1371600" cy="533399"/>
          </a:xfrm>
          <a:prstGeom prst="rect">
            <a:avLst/>
          </a:prstGeom>
          <a:noFill/>
        </p:spPr>
      </p:pic>
      <p:grpSp>
        <p:nvGrpSpPr>
          <p:cNvPr id="22" name="Group 21"/>
          <p:cNvGrpSpPr/>
          <p:nvPr/>
        </p:nvGrpSpPr>
        <p:grpSpPr>
          <a:xfrm>
            <a:off x="838200" y="5029200"/>
            <a:ext cx="1371600" cy="533400"/>
            <a:chOff x="609600" y="3429000"/>
            <a:chExt cx="7210926" cy="3429000"/>
          </a:xfrm>
        </p:grpSpPr>
        <p:pic>
          <p:nvPicPr>
            <p:cNvPr id="23" name="Picture 22" descr="C:\Users\Acer\Contacts\Desktop\Jamila\Picture\ihjks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9600" y="3429000"/>
              <a:ext cx="2466975" cy="1847850"/>
            </a:xfrm>
            <a:prstGeom prst="rect">
              <a:avLst/>
            </a:prstGeom>
            <a:noFill/>
          </p:spPr>
        </p:pic>
        <p:pic>
          <p:nvPicPr>
            <p:cNvPr id="24" name="Picture 6" descr="C:\Users\Acer\Contacts\Desktop\Jamila\Picture\ivcbne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19400" y="3429000"/>
              <a:ext cx="2590800" cy="1847850"/>
            </a:xfrm>
            <a:prstGeom prst="rect">
              <a:avLst/>
            </a:prstGeom>
            <a:noFill/>
          </p:spPr>
        </p:pic>
        <p:pic>
          <p:nvPicPr>
            <p:cNvPr id="25" name="Picture 5" descr="C:\Users\Acer\Contacts\Desktop\Jamila\Picture\vcbnges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57800" y="3429000"/>
              <a:ext cx="2543175" cy="1828800"/>
            </a:xfrm>
            <a:prstGeom prst="rect">
              <a:avLst/>
            </a:prstGeom>
            <a:noFill/>
          </p:spPr>
        </p:pic>
        <p:pic>
          <p:nvPicPr>
            <p:cNvPr id="26" name="Picture 9" descr="C:\Users\Acer\Contacts\Desktop\Jamila\Picture\ertes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09601" y="5146158"/>
              <a:ext cx="2209800" cy="1644502"/>
            </a:xfrm>
            <a:prstGeom prst="rect">
              <a:avLst/>
            </a:prstGeom>
            <a:noFill/>
          </p:spPr>
        </p:pic>
        <p:pic>
          <p:nvPicPr>
            <p:cNvPr id="27" name="Picture 3" descr="C:\Users\Acer\Contacts\Desktop\Jamila\Picture\idfx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43201" y="5181600"/>
              <a:ext cx="2438399" cy="1607127"/>
            </a:xfrm>
            <a:prstGeom prst="rect">
              <a:avLst/>
            </a:prstGeom>
            <a:noFill/>
          </p:spPr>
        </p:pic>
        <p:pic>
          <p:nvPicPr>
            <p:cNvPr id="28" name="Picture 8" descr="C:\Users\Acer\Contacts\Desktop\Jamila\Picture\imdfes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181600" y="5181600"/>
              <a:ext cx="2638926" cy="16764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7" grpId="0"/>
      <p:bldP spid="11" grpId="0"/>
      <p:bldP spid="12" grpId="0"/>
      <p:bldP spid="13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124200"/>
            <a:ext cx="5943600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 সঠিক উচ্চারণে পড়া।</a:t>
            </a:r>
            <a:endPara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762000"/>
            <a:ext cx="175260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016" y="1905000"/>
            <a:ext cx="861478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 নং (১) বাংলাদেশে বছরে কয়টি ঋতু এবং ঋতুগুলোর নাম লেখ।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2016" y="4572000"/>
            <a:ext cx="869098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দল নং (২) বছরের বারো মাসের নাম লেখ।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20" y="3124200"/>
            <a:ext cx="861478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বাংলাদেশে বছরে ছয়টি ঋতু  এবং ঋতুগুলোর নাম হল- গ্রীষ্ম, বর্ষা, শরৎ, হেমন্ত, শীত ও বসন্ত। 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112" y="5486400"/>
            <a:ext cx="861478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বৈশাখ, জ্যৈষ্ঠ, আষাঢ়, শ্রাবণ, ভাদ্র, আশ্বিন, কার্তিক ,অগ্রহায়ণ, পৌষ, মাঘ, ফাল্গুন ও চৈত্র।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" grpId="0" animBg="1"/>
      <p:bldP spid="6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152400"/>
            <a:ext cx="13716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762000"/>
            <a:ext cx="24384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শূন্যস্থান পূরণ 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286000"/>
            <a:ext cx="57912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(ক) গ্রীষ্মকাল _______________ মাস নিয়ে।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8800" y="4724400"/>
            <a:ext cx="58674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(গ) বসন্তকাল _____________ মাস নিয়ে।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3429000"/>
            <a:ext cx="58674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(খ) ভাদ্র- আশ্বিন মাস নিয়ে _________ কাল।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1400" y="2143648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বৈশাখ-জ্যৈষ্ঠ মাস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3292512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শরৎকাল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4586232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ফাল্গুন-চৈত্র মাস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12" grpId="0" animBg="1"/>
      <p:bldP spid="13" grpId="0" animBg="1"/>
      <p:bldP spid="15" grpId="0"/>
      <p:bldP spid="16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ve 3"/>
          <p:cNvSpPr/>
          <p:nvPr/>
        </p:nvSpPr>
        <p:spPr>
          <a:xfrm>
            <a:off x="1066800" y="457200"/>
            <a:ext cx="7239000" cy="2438400"/>
          </a:xfrm>
          <a:prstGeom prst="wave">
            <a:avLst/>
          </a:prstGeom>
          <a:solidFill>
            <a:schemeClr val="accent5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810000"/>
            <a:ext cx="769620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নামঃ		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জামিলা খাতুন</a:t>
            </a:r>
            <a:endParaRPr lang="en-US" sz="3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পদবিঃ 	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বিদ্যালয়ের নামঃ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চুপড়িয়া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সাতক্ষীরা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সাতক্ষীরা।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		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৪০ মিনিট</a:t>
            </a:r>
          </a:p>
        </p:txBody>
      </p:sp>
    </p:spTree>
  </p:cSld>
  <p:clrMapOvr>
    <a:masterClrMapping/>
  </p:clrMapOvr>
  <p:transition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133600" y="1447800"/>
            <a:ext cx="5410200" cy="3581400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>
            <a:prstTxWarp prst="textPlain">
              <a:avLst>
                <a:gd name="adj" fmla="val 49251"/>
              </a:avLst>
            </a:prstTxWarp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ধন্যবাদ</a:t>
            </a:r>
            <a:endParaRPr kumimoji="0" lang="bn-BD" sz="3200" b="1" i="0" u="none" strike="noStrike" kern="1200" normalizeH="0" baseline="0" noProof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normalizeH="0" baseline="0" noProof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24000" y="3124200"/>
            <a:ext cx="6701598" cy="2457008"/>
            <a:chOff x="1013107" y="3847286"/>
            <a:chExt cx="6701598" cy="2457008"/>
          </a:xfrm>
        </p:grpSpPr>
        <p:pic>
          <p:nvPicPr>
            <p:cNvPr id="2052" name="Picture 4" descr="C:\Users\Acer\Contacts\Desktop\Jamila\Picture\bvnghges.jpg"/>
            <p:cNvPicPr>
              <a:picLocks noChangeAspect="1" noChangeArrowheads="1"/>
            </p:cNvPicPr>
            <p:nvPr/>
          </p:nvPicPr>
          <p:blipFill>
            <a:blip r:embed="rId2" cstate="print"/>
            <a:srcRect r="47143" b="50000"/>
            <a:stretch>
              <a:fillRect/>
            </a:stretch>
          </p:blipFill>
          <p:spPr bwMode="auto">
            <a:xfrm rot="1684027">
              <a:off x="2994307" y="3847287"/>
              <a:ext cx="2967799" cy="245700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4" name="Picture 4" descr="C:\Users\Acer\Contacts\Desktop\Jamila\Picture\bvnghges.jpg"/>
            <p:cNvPicPr>
              <a:picLocks noChangeAspect="1" noChangeArrowheads="1"/>
            </p:cNvPicPr>
            <p:nvPr/>
          </p:nvPicPr>
          <p:blipFill>
            <a:blip r:embed="rId2" cstate="print"/>
            <a:srcRect r="47143" b="50000"/>
            <a:stretch>
              <a:fillRect/>
            </a:stretch>
          </p:blipFill>
          <p:spPr bwMode="auto">
            <a:xfrm rot="11669239">
              <a:off x="1013107" y="3847286"/>
              <a:ext cx="2967799" cy="245700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5" name="Picture 4" descr="C:\Users\Acer\Contacts\Desktop\Jamila\Picture\bvnghges.jpg"/>
            <p:cNvPicPr>
              <a:picLocks noChangeAspect="1" noChangeArrowheads="1"/>
            </p:cNvPicPr>
            <p:nvPr/>
          </p:nvPicPr>
          <p:blipFill>
            <a:blip r:embed="rId2" cstate="print"/>
            <a:srcRect r="47143" b="50000"/>
            <a:stretch>
              <a:fillRect/>
            </a:stretch>
          </p:blipFill>
          <p:spPr bwMode="auto">
            <a:xfrm rot="1684027">
              <a:off x="4746906" y="3847288"/>
              <a:ext cx="2967799" cy="245700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/>
          <p:cNvSpPr/>
          <p:nvPr/>
        </p:nvSpPr>
        <p:spPr>
          <a:xfrm>
            <a:off x="1905000" y="762000"/>
            <a:ext cx="5105400" cy="1752600"/>
          </a:xfrm>
          <a:prstGeom prst="doubleWave">
            <a:avLst>
              <a:gd name="adj1" fmla="val 6250"/>
              <a:gd name="adj2" fmla="val 4627"/>
            </a:avLst>
          </a:prstGeom>
          <a:solidFill>
            <a:schemeClr val="accent6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276600"/>
            <a:ext cx="8610600" cy="22467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		চতুর্থ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		বাংলা</a:t>
            </a:r>
          </a:p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পাঠের শিরোনামঃ 	বাংলাদেশের প্রকৃতি</a:t>
            </a:r>
          </a:p>
          <a:p>
            <a:r>
              <a:rPr lang="bn-BD" sz="32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পাঠ্যাংশঃ		বৃষ্টি পড়ছে ............. শীতকালের একটা ছবি।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09800" y="304800"/>
            <a:ext cx="3886200" cy="1295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</a:p>
          <a:p>
            <a:pPr marL="342900" indent="-342900" algn="ctr">
              <a:buAutoNum type="arabicParenBoth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2209800"/>
            <a:ext cx="8610600" cy="369331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3.4.1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বাংলাদেশের প্রকৃতির বৈশিষ্ট্য বিষয়ে শুনে বলতে পারবে।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2.7.1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বাংলাদেশের প্রকৃতির বৈচিত্র্য বিষয়ে বর্ণনা পড়তে পারবে।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2.5.1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বাংলাদেশের প্রকৃতির বৈচিত্র্য সম্পর্কে বর্ণনা লিখতে পারবে।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/>
          <p:cNvSpPr/>
          <p:nvPr/>
        </p:nvSpPr>
        <p:spPr>
          <a:xfrm>
            <a:off x="457200" y="1066800"/>
            <a:ext cx="8305800" cy="1219200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 দেশাত্মবোধক গান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533400" y="3048000"/>
            <a:ext cx="8305800" cy="2514600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আমাদের দেশটা  স্বপ্নপুরি</a:t>
            </a:r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.......................</a:t>
            </a:r>
            <a:endParaRPr lang="en-US" sz="6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  <a:hlinkClick r:id="rId3"/>
              </a:rPr>
              <a:t>https</a:t>
            </a:r>
            <a:r>
              <a:rPr lang="en-US" sz="2800">
                <a:solidFill>
                  <a:srgbClr val="00B050"/>
                </a:solidFill>
                <a:latin typeface="NikoshBAN" pitchFamily="2" charset="0"/>
                <a:cs typeface="NikoshBAN" pitchFamily="2" charset="0"/>
                <a:hlinkClick r:id="rId3"/>
              </a:rPr>
              <a:t>://</a:t>
            </a:r>
            <a:r>
              <a:rPr lang="en-US" sz="28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  <a:hlinkClick r:id="rId3"/>
              </a:rPr>
              <a:t>youtu.be/Xhk8yFEgSBE</a:t>
            </a:r>
            <a:endParaRPr lang="en-US" sz="280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1295400" y="762000"/>
            <a:ext cx="6248400" cy="1219200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পূর্বপাঠ জ্ঞান যাচাই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9600" y="2667000"/>
            <a:ext cx="7210926" cy="3429000"/>
            <a:chOff x="609600" y="3429000"/>
            <a:chExt cx="7210926" cy="3429000"/>
          </a:xfrm>
        </p:grpSpPr>
        <p:pic>
          <p:nvPicPr>
            <p:cNvPr id="9" name="Picture 8" descr="C:\Users\Acer\Contacts\Desktop\Jamila\Picture\ihjk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" y="3429000"/>
              <a:ext cx="2466975" cy="1847850"/>
            </a:xfrm>
            <a:prstGeom prst="rect">
              <a:avLst/>
            </a:prstGeom>
            <a:noFill/>
          </p:spPr>
        </p:pic>
        <p:pic>
          <p:nvPicPr>
            <p:cNvPr id="10" name="Picture 6" descr="C:\Users\Acer\Contacts\Desktop\Jamila\Picture\ivcbnes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19400" y="3429000"/>
              <a:ext cx="2590800" cy="1847850"/>
            </a:xfrm>
            <a:prstGeom prst="rect">
              <a:avLst/>
            </a:prstGeom>
            <a:noFill/>
          </p:spPr>
        </p:pic>
        <p:pic>
          <p:nvPicPr>
            <p:cNvPr id="11" name="Picture 5" descr="C:\Users\Acer\Contacts\Desktop\Jamila\Picture\vcbnge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57800" y="3429000"/>
              <a:ext cx="2543175" cy="1828800"/>
            </a:xfrm>
            <a:prstGeom prst="rect">
              <a:avLst/>
            </a:prstGeom>
            <a:noFill/>
          </p:spPr>
        </p:pic>
        <p:pic>
          <p:nvPicPr>
            <p:cNvPr id="12" name="Picture 9" descr="C:\Users\Acer\Contacts\Desktop\Jamila\Picture\ertes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9601" y="5146158"/>
              <a:ext cx="2209800" cy="1644502"/>
            </a:xfrm>
            <a:prstGeom prst="rect">
              <a:avLst/>
            </a:prstGeom>
            <a:noFill/>
          </p:spPr>
        </p:pic>
        <p:pic>
          <p:nvPicPr>
            <p:cNvPr id="13" name="Picture 3" descr="C:\Users\Acer\Contacts\Desktop\Jamila\Picture\idfx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43201" y="5181600"/>
              <a:ext cx="2438399" cy="1607127"/>
            </a:xfrm>
            <a:prstGeom prst="rect">
              <a:avLst/>
            </a:prstGeom>
            <a:noFill/>
          </p:spPr>
        </p:pic>
        <p:pic>
          <p:nvPicPr>
            <p:cNvPr id="14" name="Picture 8" descr="C:\Users\Acer\Contacts\Desktop\Jamila\Picture\imdfes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181600" y="5181600"/>
              <a:ext cx="2638926" cy="16764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1447800" y="1066800"/>
            <a:ext cx="6248400" cy="1219200"/>
          </a:xfrm>
          <a:prstGeom prst="trapezoid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3886200"/>
            <a:ext cx="81534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পাঠ্যাংশঃ বৃষ্টি পড়ছে ............. শীতকালের একটা ছবি।</a:t>
            </a:r>
            <a:endParaRPr lang="en-US" sz="3600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600200"/>
            <a:ext cx="1524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গ্রীষ্মকাল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Acer\Contacts\Desktop\Jamila\Picture\ihj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0"/>
            <a:ext cx="2466975" cy="1847850"/>
          </a:xfrm>
          <a:prstGeom prst="rect">
            <a:avLst/>
          </a:prstGeom>
          <a:noFill/>
        </p:spPr>
      </p:pic>
      <p:pic>
        <p:nvPicPr>
          <p:cNvPr id="5" name="Picture 13" descr="C:\Users\Acer\Contacts\Desktop\Jamila\Picture\iwqer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048000"/>
            <a:ext cx="2466975" cy="1847850"/>
          </a:xfrm>
          <a:prstGeom prst="rect">
            <a:avLst/>
          </a:prstGeom>
          <a:noFill/>
        </p:spPr>
      </p:pic>
      <p:pic>
        <p:nvPicPr>
          <p:cNvPr id="6" name="Picture 14" descr="C:\Users\Acer\Contacts\Desktop\Jamila\Picture\inw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9180" y="3067050"/>
            <a:ext cx="2305050" cy="1828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5200" y="5486400"/>
            <a:ext cx="2667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বৈশাখ-জ্যৈষ্ঠ মাস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943600" y="1905000"/>
            <a:ext cx="2438400" cy="3581400"/>
            <a:chOff x="6172200" y="1143000"/>
            <a:chExt cx="2438400" cy="3581400"/>
          </a:xfrm>
        </p:grpSpPr>
        <p:pic>
          <p:nvPicPr>
            <p:cNvPr id="4098" name="Picture 2" descr="C:\Users\Acer\Contacts\Desktop\Jamila\Picture\bvnghges.jpg"/>
            <p:cNvPicPr>
              <a:picLocks noChangeAspect="1" noChangeArrowheads="1"/>
            </p:cNvPicPr>
            <p:nvPr/>
          </p:nvPicPr>
          <p:blipFill>
            <a:blip r:embed="rId2" cstate="print"/>
            <a:srcRect r="45714" b="51111"/>
            <a:stretch>
              <a:fillRect/>
            </a:stretch>
          </p:blipFill>
          <p:spPr bwMode="auto">
            <a:xfrm>
              <a:off x="6172200" y="1143000"/>
              <a:ext cx="2438400" cy="1905000"/>
            </a:xfrm>
            <a:prstGeom prst="rect">
              <a:avLst/>
            </a:prstGeom>
            <a:noFill/>
          </p:spPr>
        </p:pic>
        <p:pic>
          <p:nvPicPr>
            <p:cNvPr id="8" name="Picture 2" descr="C:\Users\Acer\Contacts\Desktop\Jamila\Picture\bvnghges.jpg"/>
            <p:cNvPicPr>
              <a:picLocks noChangeAspect="1" noChangeArrowheads="1"/>
            </p:cNvPicPr>
            <p:nvPr/>
          </p:nvPicPr>
          <p:blipFill>
            <a:blip r:embed="rId2" cstate="print"/>
            <a:srcRect r="45714" b="51111"/>
            <a:stretch>
              <a:fillRect/>
            </a:stretch>
          </p:blipFill>
          <p:spPr bwMode="auto">
            <a:xfrm>
              <a:off x="6172200" y="2819400"/>
              <a:ext cx="2438400" cy="1905000"/>
            </a:xfrm>
            <a:prstGeom prst="rect">
              <a:avLst/>
            </a:prstGeom>
            <a:noFill/>
          </p:spPr>
        </p:pic>
      </p:grpSp>
      <p:grpSp>
        <p:nvGrpSpPr>
          <p:cNvPr id="14" name="Group 13"/>
          <p:cNvGrpSpPr/>
          <p:nvPr/>
        </p:nvGrpSpPr>
        <p:grpSpPr>
          <a:xfrm>
            <a:off x="1066800" y="1905000"/>
            <a:ext cx="2590800" cy="3600450"/>
            <a:chOff x="1219200" y="1143000"/>
            <a:chExt cx="2590800" cy="3600450"/>
          </a:xfrm>
        </p:grpSpPr>
        <p:pic>
          <p:nvPicPr>
            <p:cNvPr id="4099" name="Picture 3" descr="C:\Users\Acer\Contacts\Desktop\Jamila\Picture\imsad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19200" y="2895600"/>
              <a:ext cx="2590800" cy="1847850"/>
            </a:xfrm>
            <a:prstGeom prst="rect">
              <a:avLst/>
            </a:prstGeom>
            <a:noFill/>
          </p:spPr>
        </p:pic>
        <p:pic>
          <p:nvPicPr>
            <p:cNvPr id="4102" name="Picture 6" descr="C:\Users\Acer\Contacts\Desktop\Jamila\Picture\ivcbne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19200" y="1143000"/>
              <a:ext cx="2590800" cy="1771650"/>
            </a:xfrm>
            <a:prstGeom prst="rect">
              <a:avLst/>
            </a:prstGeom>
            <a:noFill/>
          </p:spPr>
        </p:pic>
      </p:grpSp>
      <p:pic>
        <p:nvPicPr>
          <p:cNvPr id="4100" name="Picture 4" descr="C:\Users\Acer\Contacts\Desktop\Jamila\Picture\immnhgs.jpg"/>
          <p:cNvPicPr>
            <a:picLocks noChangeAspect="1" noChangeArrowheads="1"/>
          </p:cNvPicPr>
          <p:nvPr/>
        </p:nvPicPr>
        <p:blipFill>
          <a:blip r:embed="rId5" cstate="print"/>
          <a:srcRect r="6061"/>
          <a:stretch>
            <a:fillRect/>
          </a:stretch>
        </p:blipFill>
        <p:spPr bwMode="auto">
          <a:xfrm>
            <a:off x="3657600" y="3657600"/>
            <a:ext cx="2362200" cy="1847850"/>
          </a:xfrm>
          <a:prstGeom prst="rect">
            <a:avLst/>
          </a:prstGeom>
          <a:noFill/>
        </p:spPr>
      </p:pic>
      <p:pic>
        <p:nvPicPr>
          <p:cNvPr id="4103" name="Picture 7" descr="C:\Users\Acer\Contacts\Desktop\Jamila\Picture\ihjk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1" y="1905000"/>
            <a:ext cx="2362200" cy="174307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810000" y="762000"/>
            <a:ext cx="1447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বর্ষাকাল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5867400"/>
            <a:ext cx="28956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আষাঢ়-শ্রাবণ মাস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969</TotalTime>
  <Words>267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NikoshBAN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TS</cp:lastModifiedBy>
  <cp:revision>166</cp:revision>
  <dcterms:created xsi:type="dcterms:W3CDTF">2006-08-16T00:00:00Z</dcterms:created>
  <dcterms:modified xsi:type="dcterms:W3CDTF">2020-10-17T20:04:58Z</dcterms:modified>
</cp:coreProperties>
</file>