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4" r:id="rId18"/>
    <p:sldId id="275" r:id="rId19"/>
    <p:sldId id="276" r:id="rId20"/>
    <p:sldId id="273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52ACA-D95C-4750-BE70-06FC67ED2312}" type="doc">
      <dgm:prSet loTypeId="urn:microsoft.com/office/officeart/2005/8/layout/radial6" loCatId="cycle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3DB9C2A-C1EE-46F9-92D3-04806F50A42A}">
      <dgm:prSet phldrT="[Text]" custT="1"/>
      <dgm:spPr>
        <a:solidFill>
          <a:srgbClr val="0070C0"/>
        </a:solidFill>
      </dgm:spPr>
      <dgm:t>
        <a:bodyPr/>
        <a:lstStyle/>
        <a:p>
          <a:r>
            <a:rPr lang="bn-BD" sz="4000" b="0" dirty="0">
              <a:latin typeface="NikoshBAN" panose="02000000000000000000" pitchFamily="2" charset="0"/>
              <a:cs typeface="NikoshBAN" panose="02000000000000000000" pitchFamily="2" charset="0"/>
            </a:rPr>
            <a:t>নেটোয়ার্ক সংশ্লিষ্ট যন্ত্রপাতি</a:t>
          </a:r>
          <a:endParaRPr lang="en-US" sz="4000" b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D2F09A-415B-4E74-9A81-AF3AB0085443}" type="parTrans" cxnId="{9189C545-CCDC-4719-885A-4913DE47D7FE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5DE490-3FCF-42BA-B5B9-607B651C8D01}" type="sibTrans" cxnId="{9189C545-CCDC-4719-885A-4913DE47D7FE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98D6B0-155E-412C-B5F6-4D248D28CB58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4000" b="0" dirty="0">
              <a:latin typeface="NikoshBAN" panose="02000000000000000000" pitchFamily="2" charset="0"/>
              <a:cs typeface="NikoshBAN" panose="02000000000000000000" pitchFamily="2" charset="0"/>
            </a:rPr>
            <a:t>ল্যানকার্ড</a:t>
          </a:r>
        </a:p>
      </dgm:t>
    </dgm:pt>
    <dgm:pt modelId="{80101115-6432-4F85-960E-A9211744526A}" type="parTrans" cxnId="{32A66DCC-149C-4AFF-845C-13CBCDA4E899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C6B4AD-65D2-4E5D-942D-664C9ACD441B}" type="sibTrans" cxnId="{32A66DCC-149C-4AFF-845C-13CBCDA4E899}">
      <dgm:prSet/>
      <dgm:spPr/>
      <dgm:t>
        <a:bodyPr/>
        <a:lstStyle/>
        <a:p>
          <a:endParaRPr lang="en-US" sz="40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41E1C6-5DF9-4103-9A15-55CB2FA7BA16}">
      <dgm:prSet phldrT="[Text]" custT="1"/>
      <dgm:spPr/>
      <dgm:t>
        <a:bodyPr/>
        <a:lstStyle/>
        <a:p>
          <a:r>
            <a:rPr lang="en-US" sz="4000" b="0" dirty="0">
              <a:latin typeface="NikoshBAN" panose="02000000000000000000" pitchFamily="2" charset="0"/>
              <a:cs typeface="NikoshBAN" panose="02000000000000000000" pitchFamily="2" charset="0"/>
            </a:rPr>
            <a:t>সুইচ</a:t>
          </a:r>
        </a:p>
      </dgm:t>
    </dgm:pt>
    <dgm:pt modelId="{F922441D-0985-4CFA-9E46-ABC40CFEBCEF}" type="parTrans" cxnId="{896893F9-2FD8-4217-90F8-78E1035155CA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08B27A-8162-4284-A33C-317BB1CCBC41}" type="sibTrans" cxnId="{896893F9-2FD8-4217-90F8-78E1035155CA}">
      <dgm:prSet/>
      <dgm:spPr/>
      <dgm:t>
        <a:bodyPr/>
        <a:lstStyle/>
        <a:p>
          <a:endParaRPr lang="en-US" sz="40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593738-2513-4789-AB0A-A64CCD60FC1E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4000" b="0" dirty="0">
              <a:latin typeface="NikoshBAN" panose="02000000000000000000" pitchFamily="2" charset="0"/>
              <a:cs typeface="NikoshBAN" panose="02000000000000000000" pitchFamily="2" charset="0"/>
            </a:rPr>
            <a:t>রাউটার</a:t>
          </a:r>
        </a:p>
      </dgm:t>
    </dgm:pt>
    <dgm:pt modelId="{60736258-8059-4BE0-AFB1-2B256D1E7287}" type="parTrans" cxnId="{BD5E8896-C68C-4620-9952-73F5A9EEF630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FD917B-42F7-4A9A-82E8-49715D716770}" type="sibTrans" cxnId="{BD5E8896-C68C-4620-9952-73F5A9EEF630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en-US" sz="40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679F2F0-32D3-4180-9E37-4895F87D55D5}">
      <dgm:prSet phldrT="[Text]" custT="1"/>
      <dgm:spPr/>
      <dgm:t>
        <a:bodyPr/>
        <a:lstStyle/>
        <a:p>
          <a:r>
            <a:rPr lang="en-US" sz="4000" b="0" dirty="0">
              <a:latin typeface="NikoshBAN" panose="02000000000000000000" pitchFamily="2" charset="0"/>
              <a:cs typeface="NikoshBAN" panose="02000000000000000000" pitchFamily="2" charset="0"/>
            </a:rPr>
            <a:t>মডেম</a:t>
          </a:r>
        </a:p>
      </dgm:t>
    </dgm:pt>
    <dgm:pt modelId="{258398BE-182C-4E58-A27A-62B468D8D1BE}" type="parTrans" cxnId="{973C28A4-4801-46BF-8871-9B9CED1FBC0C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F1553B-D746-4B63-979E-D682B96C3029}" type="sibTrans" cxnId="{973C28A4-4801-46BF-8871-9B9CED1FBC0C}">
      <dgm:prSet/>
      <dgm:spPr/>
      <dgm:t>
        <a:bodyPr/>
        <a:lstStyle/>
        <a:p>
          <a:endParaRPr lang="en-US" sz="40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D41921-3069-44E8-8305-F61CA38C6E5C}">
      <dgm:prSet custT="1"/>
      <dgm:spPr/>
      <dgm:t>
        <a:bodyPr/>
        <a:lstStyle/>
        <a:p>
          <a:r>
            <a:rPr lang="en-US" sz="4000" b="0" dirty="0">
              <a:latin typeface="NikoshBAN" panose="02000000000000000000" pitchFamily="2" charset="0"/>
              <a:cs typeface="NikoshBAN" panose="02000000000000000000" pitchFamily="2" charset="0"/>
            </a:rPr>
            <a:t>হাব</a:t>
          </a:r>
        </a:p>
      </dgm:t>
    </dgm:pt>
    <dgm:pt modelId="{914BFE89-DEA7-4597-A28C-2611196F7D3E}" type="parTrans" cxnId="{1903C793-6B86-43DA-8666-37EECEAA32A7}">
      <dgm:prSet/>
      <dgm:spPr/>
      <dgm:t>
        <a:bodyPr/>
        <a:lstStyle/>
        <a:p>
          <a:endParaRPr lang="en-US" sz="28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F8E6BF1-87AC-4BBC-A004-EF5CA6191791}" type="sibTrans" cxnId="{1903C793-6B86-43DA-8666-37EECEAA32A7}">
      <dgm:prSet/>
      <dgm:spPr/>
      <dgm:t>
        <a:bodyPr/>
        <a:lstStyle/>
        <a:p>
          <a:endParaRPr lang="en-US" sz="4000" b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EF053E-B87C-4AEE-86DE-709D650C0451}" type="pres">
      <dgm:prSet presAssocID="{62652ACA-D95C-4750-BE70-06FC67ED231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F72ED4-8944-4F2F-AEF4-B8FBEB9C176B}" type="pres">
      <dgm:prSet presAssocID="{83DB9C2A-C1EE-46F9-92D3-04806F50A42A}" presName="centerShape" presStyleLbl="node0" presStyleIdx="0" presStyleCnt="1" custScaleX="122626" custScaleY="116022"/>
      <dgm:spPr/>
      <dgm:t>
        <a:bodyPr/>
        <a:lstStyle/>
        <a:p>
          <a:endParaRPr lang="en-US"/>
        </a:p>
      </dgm:t>
    </dgm:pt>
    <dgm:pt modelId="{21EC4615-7077-4B51-A097-6E69DCE039D7}" type="pres">
      <dgm:prSet presAssocID="{5598D6B0-155E-412C-B5F6-4D248D28CB58}" presName="node" presStyleLbl="node1" presStyleIdx="0" presStyleCnt="5" custScaleX="149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99D94-6995-4C33-9D06-A77EFA32FD83}" type="pres">
      <dgm:prSet presAssocID="{5598D6B0-155E-412C-B5F6-4D248D28CB58}" presName="dummy" presStyleCnt="0"/>
      <dgm:spPr/>
    </dgm:pt>
    <dgm:pt modelId="{05004515-3C05-483D-95D4-9ADA5518536F}" type="pres">
      <dgm:prSet presAssocID="{09C6B4AD-65D2-4E5D-942D-664C9ACD441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12D5935-5183-4998-A67A-904748EF308E}" type="pres">
      <dgm:prSet presAssocID="{D5D41921-3069-44E8-8305-F61CA38C6E5C}" presName="node" presStyleLbl="node1" presStyleIdx="1" presStyleCnt="5" custScaleX="125577" custScaleY="108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39874-2F66-4CAA-9D54-B0EEC5EEF2C3}" type="pres">
      <dgm:prSet presAssocID="{D5D41921-3069-44E8-8305-F61CA38C6E5C}" presName="dummy" presStyleCnt="0"/>
      <dgm:spPr/>
    </dgm:pt>
    <dgm:pt modelId="{BB9A05CB-899C-4983-B3EB-EB87F9ED0B83}" type="pres">
      <dgm:prSet presAssocID="{AF8E6BF1-87AC-4BBC-A004-EF5CA6191791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052AD84-3E02-488F-BDFB-CEAD8D277C77}" type="pres">
      <dgm:prSet presAssocID="{A041E1C6-5DF9-4103-9A15-55CB2FA7BA16}" presName="node" presStyleLbl="node1" presStyleIdx="2" presStyleCnt="5" custScaleX="147552" custScaleY="986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90AEE-8EFA-47C0-A274-E37058674DC5}" type="pres">
      <dgm:prSet presAssocID="{A041E1C6-5DF9-4103-9A15-55CB2FA7BA16}" presName="dummy" presStyleCnt="0"/>
      <dgm:spPr/>
    </dgm:pt>
    <dgm:pt modelId="{D675E5E4-2E17-46BA-90C9-E91670A8BF7D}" type="pres">
      <dgm:prSet presAssocID="{3F08B27A-8162-4284-A33C-317BB1CCBC4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99D9480-A588-4244-B2C9-99C93376C840}" type="pres">
      <dgm:prSet presAssocID="{BC593738-2513-4789-AB0A-A64CCD60FC1E}" presName="node" presStyleLbl="node1" presStyleIdx="3" presStyleCnt="5" custScaleX="133969" custScaleY="96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378838-9A32-47D8-B2CC-EC84A7B1F523}" type="pres">
      <dgm:prSet presAssocID="{BC593738-2513-4789-AB0A-A64CCD60FC1E}" presName="dummy" presStyleCnt="0"/>
      <dgm:spPr/>
    </dgm:pt>
    <dgm:pt modelId="{A81632CA-33DC-4AA5-ACCE-C61349AB1370}" type="pres">
      <dgm:prSet presAssocID="{F2FD917B-42F7-4A9A-82E8-49715D716770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4EBBF2B-ABF5-4446-8C52-6CEA00B0D38F}" type="pres">
      <dgm:prSet presAssocID="{3679F2F0-32D3-4180-9E37-4895F87D55D5}" presName="node" presStyleLbl="node1" presStyleIdx="4" presStyleCnt="5" custScaleX="131975" custScaleY="1081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BA112-6AB7-4F25-B83F-2B5D36CD96F5}" type="pres">
      <dgm:prSet presAssocID="{3679F2F0-32D3-4180-9E37-4895F87D55D5}" presName="dummy" presStyleCnt="0"/>
      <dgm:spPr/>
    </dgm:pt>
    <dgm:pt modelId="{987A8072-4E86-474C-B1F4-58E2BFAB315E}" type="pres">
      <dgm:prSet presAssocID="{11F1553B-D746-4B63-979E-D682B96C3029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333F007-F3F0-4C92-969F-AA4FF3BF1033}" type="presOf" srcId="{3F08B27A-8162-4284-A33C-317BB1CCBC41}" destId="{D675E5E4-2E17-46BA-90C9-E91670A8BF7D}" srcOrd="0" destOrd="0" presId="urn:microsoft.com/office/officeart/2005/8/layout/radial6"/>
    <dgm:cxn modelId="{973C28A4-4801-46BF-8871-9B9CED1FBC0C}" srcId="{83DB9C2A-C1EE-46F9-92D3-04806F50A42A}" destId="{3679F2F0-32D3-4180-9E37-4895F87D55D5}" srcOrd="4" destOrd="0" parTransId="{258398BE-182C-4E58-A27A-62B468D8D1BE}" sibTransId="{11F1553B-D746-4B63-979E-D682B96C3029}"/>
    <dgm:cxn modelId="{3920AA37-8D7E-43E5-9912-91B541E8669B}" type="presOf" srcId="{3679F2F0-32D3-4180-9E37-4895F87D55D5}" destId="{14EBBF2B-ABF5-4446-8C52-6CEA00B0D38F}" srcOrd="0" destOrd="0" presId="urn:microsoft.com/office/officeart/2005/8/layout/radial6"/>
    <dgm:cxn modelId="{BC9C58F6-DED2-4BBD-8C1A-5706DA628751}" type="presOf" srcId="{5598D6B0-155E-412C-B5F6-4D248D28CB58}" destId="{21EC4615-7077-4B51-A097-6E69DCE039D7}" srcOrd="0" destOrd="0" presId="urn:microsoft.com/office/officeart/2005/8/layout/radial6"/>
    <dgm:cxn modelId="{896893F9-2FD8-4217-90F8-78E1035155CA}" srcId="{83DB9C2A-C1EE-46F9-92D3-04806F50A42A}" destId="{A041E1C6-5DF9-4103-9A15-55CB2FA7BA16}" srcOrd="2" destOrd="0" parTransId="{F922441D-0985-4CFA-9E46-ABC40CFEBCEF}" sibTransId="{3F08B27A-8162-4284-A33C-317BB1CCBC41}"/>
    <dgm:cxn modelId="{0E90CA6E-2DBF-4B25-864E-C1098CD788B4}" type="presOf" srcId="{D5D41921-3069-44E8-8305-F61CA38C6E5C}" destId="{E12D5935-5183-4998-A67A-904748EF308E}" srcOrd="0" destOrd="0" presId="urn:microsoft.com/office/officeart/2005/8/layout/radial6"/>
    <dgm:cxn modelId="{8C281052-E3D3-402B-947C-65A717E59AA9}" type="presOf" srcId="{AF8E6BF1-87AC-4BBC-A004-EF5CA6191791}" destId="{BB9A05CB-899C-4983-B3EB-EB87F9ED0B83}" srcOrd="0" destOrd="0" presId="urn:microsoft.com/office/officeart/2005/8/layout/radial6"/>
    <dgm:cxn modelId="{32A66DCC-149C-4AFF-845C-13CBCDA4E899}" srcId="{83DB9C2A-C1EE-46F9-92D3-04806F50A42A}" destId="{5598D6B0-155E-412C-B5F6-4D248D28CB58}" srcOrd="0" destOrd="0" parTransId="{80101115-6432-4F85-960E-A9211744526A}" sibTransId="{09C6B4AD-65D2-4E5D-942D-664C9ACD441B}"/>
    <dgm:cxn modelId="{2CF6FC84-79F6-4F2B-A221-A94CC883D9E6}" type="presOf" srcId="{A041E1C6-5DF9-4103-9A15-55CB2FA7BA16}" destId="{1052AD84-3E02-488F-BDFB-CEAD8D277C77}" srcOrd="0" destOrd="0" presId="urn:microsoft.com/office/officeart/2005/8/layout/radial6"/>
    <dgm:cxn modelId="{5BEBD1B9-0406-44AA-B9F6-DCCBAE546C8C}" type="presOf" srcId="{62652ACA-D95C-4750-BE70-06FC67ED2312}" destId="{8EEF053E-B87C-4AEE-86DE-709D650C0451}" srcOrd="0" destOrd="0" presId="urn:microsoft.com/office/officeart/2005/8/layout/radial6"/>
    <dgm:cxn modelId="{1E84E018-24D8-4E2A-BA68-C93AD4ED6AD7}" type="presOf" srcId="{F2FD917B-42F7-4A9A-82E8-49715D716770}" destId="{A81632CA-33DC-4AA5-ACCE-C61349AB1370}" srcOrd="0" destOrd="0" presId="urn:microsoft.com/office/officeart/2005/8/layout/radial6"/>
    <dgm:cxn modelId="{02B62EC4-EAC9-40F8-90CB-E5F4B48A1D63}" type="presOf" srcId="{11F1553B-D746-4B63-979E-D682B96C3029}" destId="{987A8072-4E86-474C-B1F4-58E2BFAB315E}" srcOrd="0" destOrd="0" presId="urn:microsoft.com/office/officeart/2005/8/layout/radial6"/>
    <dgm:cxn modelId="{8946B5C6-16F7-4CEF-A7DF-BFF2A92FA116}" type="presOf" srcId="{09C6B4AD-65D2-4E5D-942D-664C9ACD441B}" destId="{05004515-3C05-483D-95D4-9ADA5518536F}" srcOrd="0" destOrd="0" presId="urn:microsoft.com/office/officeart/2005/8/layout/radial6"/>
    <dgm:cxn modelId="{C7DD2863-6714-47F2-8463-2E6A8F64E09B}" type="presOf" srcId="{BC593738-2513-4789-AB0A-A64CCD60FC1E}" destId="{099D9480-A588-4244-B2C9-99C93376C840}" srcOrd="0" destOrd="0" presId="urn:microsoft.com/office/officeart/2005/8/layout/radial6"/>
    <dgm:cxn modelId="{46B4EF01-7405-4A4D-8DF4-C9BC1276B28D}" type="presOf" srcId="{83DB9C2A-C1EE-46F9-92D3-04806F50A42A}" destId="{BFF72ED4-8944-4F2F-AEF4-B8FBEB9C176B}" srcOrd="0" destOrd="0" presId="urn:microsoft.com/office/officeart/2005/8/layout/radial6"/>
    <dgm:cxn modelId="{1903C793-6B86-43DA-8666-37EECEAA32A7}" srcId="{83DB9C2A-C1EE-46F9-92D3-04806F50A42A}" destId="{D5D41921-3069-44E8-8305-F61CA38C6E5C}" srcOrd="1" destOrd="0" parTransId="{914BFE89-DEA7-4597-A28C-2611196F7D3E}" sibTransId="{AF8E6BF1-87AC-4BBC-A004-EF5CA6191791}"/>
    <dgm:cxn modelId="{BD5E8896-C68C-4620-9952-73F5A9EEF630}" srcId="{83DB9C2A-C1EE-46F9-92D3-04806F50A42A}" destId="{BC593738-2513-4789-AB0A-A64CCD60FC1E}" srcOrd="3" destOrd="0" parTransId="{60736258-8059-4BE0-AFB1-2B256D1E7287}" sibTransId="{F2FD917B-42F7-4A9A-82E8-49715D716770}"/>
    <dgm:cxn modelId="{9189C545-CCDC-4719-885A-4913DE47D7FE}" srcId="{62652ACA-D95C-4750-BE70-06FC67ED2312}" destId="{83DB9C2A-C1EE-46F9-92D3-04806F50A42A}" srcOrd="0" destOrd="0" parTransId="{42D2F09A-415B-4E74-9A81-AF3AB0085443}" sibTransId="{355DE490-3FCF-42BA-B5B9-607B651C8D01}"/>
    <dgm:cxn modelId="{0502D784-2F56-4DF2-B9DB-18A6DE04E843}" type="presParOf" srcId="{8EEF053E-B87C-4AEE-86DE-709D650C0451}" destId="{BFF72ED4-8944-4F2F-AEF4-B8FBEB9C176B}" srcOrd="0" destOrd="0" presId="urn:microsoft.com/office/officeart/2005/8/layout/radial6"/>
    <dgm:cxn modelId="{1E68F079-BD1E-4CAE-B062-6F0E46F2F1D1}" type="presParOf" srcId="{8EEF053E-B87C-4AEE-86DE-709D650C0451}" destId="{21EC4615-7077-4B51-A097-6E69DCE039D7}" srcOrd="1" destOrd="0" presId="urn:microsoft.com/office/officeart/2005/8/layout/radial6"/>
    <dgm:cxn modelId="{14E6B701-E858-4A2F-9F88-63881E9805C0}" type="presParOf" srcId="{8EEF053E-B87C-4AEE-86DE-709D650C0451}" destId="{08F99D94-6995-4C33-9D06-A77EFA32FD83}" srcOrd="2" destOrd="0" presId="urn:microsoft.com/office/officeart/2005/8/layout/radial6"/>
    <dgm:cxn modelId="{2AE9303F-B7BA-4EA1-8167-80FBEBF67B65}" type="presParOf" srcId="{8EEF053E-B87C-4AEE-86DE-709D650C0451}" destId="{05004515-3C05-483D-95D4-9ADA5518536F}" srcOrd="3" destOrd="0" presId="urn:microsoft.com/office/officeart/2005/8/layout/radial6"/>
    <dgm:cxn modelId="{280B6158-56DB-41D7-83A4-9095E90F8F0C}" type="presParOf" srcId="{8EEF053E-B87C-4AEE-86DE-709D650C0451}" destId="{E12D5935-5183-4998-A67A-904748EF308E}" srcOrd="4" destOrd="0" presId="urn:microsoft.com/office/officeart/2005/8/layout/radial6"/>
    <dgm:cxn modelId="{A4112B75-E667-4997-8EF9-C7C2D7DF8F60}" type="presParOf" srcId="{8EEF053E-B87C-4AEE-86DE-709D650C0451}" destId="{44939874-2F66-4CAA-9D54-B0EEC5EEF2C3}" srcOrd="5" destOrd="0" presId="urn:microsoft.com/office/officeart/2005/8/layout/radial6"/>
    <dgm:cxn modelId="{806D3711-47D3-49B7-BBDD-AAA9F74C2ECC}" type="presParOf" srcId="{8EEF053E-B87C-4AEE-86DE-709D650C0451}" destId="{BB9A05CB-899C-4983-B3EB-EB87F9ED0B83}" srcOrd="6" destOrd="0" presId="urn:microsoft.com/office/officeart/2005/8/layout/radial6"/>
    <dgm:cxn modelId="{7BC745FF-F4ED-4D7B-A33D-8F428CAA1775}" type="presParOf" srcId="{8EEF053E-B87C-4AEE-86DE-709D650C0451}" destId="{1052AD84-3E02-488F-BDFB-CEAD8D277C77}" srcOrd="7" destOrd="0" presId="urn:microsoft.com/office/officeart/2005/8/layout/radial6"/>
    <dgm:cxn modelId="{12F741E7-9DF7-43AC-A1A2-E5E29A3CEC9C}" type="presParOf" srcId="{8EEF053E-B87C-4AEE-86DE-709D650C0451}" destId="{2AC90AEE-8EFA-47C0-A274-E37058674DC5}" srcOrd="8" destOrd="0" presId="urn:microsoft.com/office/officeart/2005/8/layout/radial6"/>
    <dgm:cxn modelId="{58BDA447-A7A3-4185-9893-EDF92A061019}" type="presParOf" srcId="{8EEF053E-B87C-4AEE-86DE-709D650C0451}" destId="{D675E5E4-2E17-46BA-90C9-E91670A8BF7D}" srcOrd="9" destOrd="0" presId="urn:microsoft.com/office/officeart/2005/8/layout/radial6"/>
    <dgm:cxn modelId="{7DF74069-E429-4659-9161-8E8DE2CF650E}" type="presParOf" srcId="{8EEF053E-B87C-4AEE-86DE-709D650C0451}" destId="{099D9480-A588-4244-B2C9-99C93376C840}" srcOrd="10" destOrd="0" presId="urn:microsoft.com/office/officeart/2005/8/layout/radial6"/>
    <dgm:cxn modelId="{E6DAFADE-B599-42C4-9DFB-195512F04B76}" type="presParOf" srcId="{8EEF053E-B87C-4AEE-86DE-709D650C0451}" destId="{9F378838-9A32-47D8-B2CC-EC84A7B1F523}" srcOrd="11" destOrd="0" presId="urn:microsoft.com/office/officeart/2005/8/layout/radial6"/>
    <dgm:cxn modelId="{8897090A-CE96-4045-89F1-5B3BC94C6CDD}" type="presParOf" srcId="{8EEF053E-B87C-4AEE-86DE-709D650C0451}" destId="{A81632CA-33DC-4AA5-ACCE-C61349AB1370}" srcOrd="12" destOrd="0" presId="urn:microsoft.com/office/officeart/2005/8/layout/radial6"/>
    <dgm:cxn modelId="{BF80C52E-8E48-43C9-8444-558C7A24444D}" type="presParOf" srcId="{8EEF053E-B87C-4AEE-86DE-709D650C0451}" destId="{14EBBF2B-ABF5-4446-8C52-6CEA00B0D38F}" srcOrd="13" destOrd="0" presId="urn:microsoft.com/office/officeart/2005/8/layout/radial6"/>
    <dgm:cxn modelId="{11F98F38-36BB-418D-B42A-A4B49F9AF3E9}" type="presParOf" srcId="{8EEF053E-B87C-4AEE-86DE-709D650C0451}" destId="{7BEBA112-6AB7-4F25-B83F-2B5D36CD96F5}" srcOrd="14" destOrd="0" presId="urn:microsoft.com/office/officeart/2005/8/layout/radial6"/>
    <dgm:cxn modelId="{582783A0-B846-4ACF-91A5-E733572011C9}" type="presParOf" srcId="{8EEF053E-B87C-4AEE-86DE-709D650C0451}" destId="{987A8072-4E86-474C-B1F4-58E2BFAB315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7EC5C-23C3-46D3-8DA1-7DD70D3A9F80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E73E004-D6B8-4E96-9C32-4B5DB0A9F36D}">
      <dgm:prSet phldrT="[Text]" custT="1"/>
      <dgm:spPr/>
      <dgm:t>
        <a:bodyPr/>
        <a:lstStyle/>
        <a:p>
          <a:r>
            <a:rPr lang="en-US" sz="4800" dirty="0" smtClean="0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4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A4D7AA-FE6F-4AF0-908F-97F3400D5D52}" type="parTrans" cxnId="{767B4438-FC54-4D77-8834-0BFAFFD9B31F}">
      <dgm:prSet/>
      <dgm:spPr/>
      <dgm:t>
        <a:bodyPr/>
        <a:lstStyle/>
        <a:p>
          <a:endParaRPr lang="en-US" sz="3200"/>
        </a:p>
      </dgm:t>
    </dgm:pt>
    <dgm:pt modelId="{E6ECD768-00E4-4C31-A51C-6FFAA585E075}" type="sibTrans" cxnId="{767B4438-FC54-4D77-8834-0BFAFFD9B31F}">
      <dgm:prSet/>
      <dgm:spPr/>
      <dgm:t>
        <a:bodyPr/>
        <a:lstStyle/>
        <a:p>
          <a:endParaRPr lang="en-US" sz="3200"/>
        </a:p>
      </dgm:t>
    </dgm:pt>
    <dgm:pt modelId="{FEFE0ABA-6110-43B5-B720-F15E3550E84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নেটও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য়া</a:t>
          </a:r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র্কে হাব ব্যবহার করলে তুলনামূলকভাবে খরচ কম প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ড়ে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11F2C5-70E9-4D62-A284-E9ED8AA385E6}" type="parTrans" cxnId="{7CC4D3DC-90B9-4078-B44B-F0C927C5BC73}">
      <dgm:prSet custT="1"/>
      <dgm:spPr/>
      <dgm:t>
        <a:bodyPr/>
        <a:lstStyle/>
        <a:p>
          <a:endParaRPr lang="en-US" sz="3200"/>
        </a:p>
      </dgm:t>
    </dgm:pt>
    <dgm:pt modelId="{374146C6-7EC2-4680-A313-566BB2F3F00B}" type="sibTrans" cxnId="{7CC4D3DC-90B9-4078-B44B-F0C927C5BC73}">
      <dgm:prSet/>
      <dgm:spPr/>
      <dgm:t>
        <a:bodyPr/>
        <a:lstStyle/>
        <a:p>
          <a:endParaRPr lang="en-US" sz="3200"/>
        </a:p>
      </dgm:t>
    </dgm:pt>
    <dgm:pt modelId="{B8F74C8B-1A6C-46DB-B789-F3565FFA8273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ব্যবহারে অল্প পরিসরে ছোট নেটওয়ার্ক তৈরি করা যায়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CBD13E-A7C1-405A-B118-965294C40362}" type="parTrans" cxnId="{9EF2E112-6195-4D04-A37B-1D89868458FA}">
      <dgm:prSet custT="1"/>
      <dgm:spPr/>
      <dgm:t>
        <a:bodyPr/>
        <a:lstStyle/>
        <a:p>
          <a:endParaRPr lang="en-US" sz="3200"/>
        </a:p>
      </dgm:t>
    </dgm:pt>
    <dgm:pt modelId="{353B6C8F-53F4-49B6-812B-310A324ABFD3}" type="sibTrans" cxnId="{9EF2E112-6195-4D04-A37B-1D89868458FA}">
      <dgm:prSet/>
      <dgm:spPr/>
      <dgm:t>
        <a:bodyPr/>
        <a:lstStyle/>
        <a:p>
          <a:endParaRPr lang="en-US" sz="3200"/>
        </a:p>
      </dgm:t>
    </dgm:pt>
    <dgm:pt modelId="{1957CB50-0774-469F-A5BD-3DF64E880974}" type="pres">
      <dgm:prSet presAssocID="{9437EC5C-23C3-46D3-8DA1-7DD70D3A9F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911A312-6B37-4AB6-923C-2EE2E35E3FD4}" type="pres">
      <dgm:prSet presAssocID="{DE73E004-D6B8-4E96-9C32-4B5DB0A9F36D}" presName="root" presStyleCnt="0"/>
      <dgm:spPr/>
    </dgm:pt>
    <dgm:pt modelId="{35237919-BD9D-4DBD-815A-36B36C22CB11}" type="pres">
      <dgm:prSet presAssocID="{DE73E004-D6B8-4E96-9C32-4B5DB0A9F36D}" presName="rootComposite" presStyleCnt="0"/>
      <dgm:spPr/>
    </dgm:pt>
    <dgm:pt modelId="{E1B2A8B4-4019-4B3A-BCF7-E5F90EBB101C}" type="pres">
      <dgm:prSet presAssocID="{DE73E004-D6B8-4E96-9C32-4B5DB0A9F36D}" presName="rootText" presStyleLbl="node1" presStyleIdx="0" presStyleCnt="1" custLinFactNeighborX="-44809" custLinFactNeighborY="9716"/>
      <dgm:spPr/>
      <dgm:t>
        <a:bodyPr/>
        <a:lstStyle/>
        <a:p>
          <a:endParaRPr lang="en-US"/>
        </a:p>
      </dgm:t>
    </dgm:pt>
    <dgm:pt modelId="{9F19A4E8-A6C7-4F0A-B836-6AAD2AAC10DA}" type="pres">
      <dgm:prSet presAssocID="{DE73E004-D6B8-4E96-9C32-4B5DB0A9F36D}" presName="rootConnector" presStyleLbl="node1" presStyleIdx="0" presStyleCnt="1"/>
      <dgm:spPr/>
      <dgm:t>
        <a:bodyPr/>
        <a:lstStyle/>
        <a:p>
          <a:endParaRPr lang="en-US"/>
        </a:p>
      </dgm:t>
    </dgm:pt>
    <dgm:pt modelId="{98107C9F-FEB7-40C3-8274-34C5DA91E68F}" type="pres">
      <dgm:prSet presAssocID="{DE73E004-D6B8-4E96-9C32-4B5DB0A9F36D}" presName="childShape" presStyleCnt="0"/>
      <dgm:spPr/>
    </dgm:pt>
    <dgm:pt modelId="{8D6DEDD1-436C-4DEB-8B1B-B271E4F9FE0E}" type="pres">
      <dgm:prSet presAssocID="{FC11F2C5-70E9-4D62-A284-E9ED8AA385E6}" presName="Name13" presStyleLbl="parChTrans1D2" presStyleIdx="0" presStyleCnt="2"/>
      <dgm:spPr/>
      <dgm:t>
        <a:bodyPr/>
        <a:lstStyle/>
        <a:p>
          <a:endParaRPr lang="en-US"/>
        </a:p>
      </dgm:t>
    </dgm:pt>
    <dgm:pt modelId="{94AD1923-CF53-4ADF-8D01-FD7994747975}" type="pres">
      <dgm:prSet presAssocID="{FEFE0ABA-6110-43B5-B720-F15E3550E841}" presName="childText" presStyleLbl="bgAcc1" presStyleIdx="0" presStyleCnt="2" custScaleX="233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317F4-99DF-435F-9623-EBEF7DC761B7}" type="pres">
      <dgm:prSet presAssocID="{D5CBD13E-A7C1-405A-B118-965294C4036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DD0F1B1-F479-4BB4-A660-C00BD18E1C16}" type="pres">
      <dgm:prSet presAssocID="{B8F74C8B-1A6C-46DB-B789-F3565FFA8273}" presName="childText" presStyleLbl="bgAcc1" presStyleIdx="1" presStyleCnt="2" custScaleX="233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222CD-658B-4A6E-86F6-ACD57C44B95A}" type="presOf" srcId="{D5CBD13E-A7C1-405A-B118-965294C40362}" destId="{54E317F4-99DF-435F-9623-EBEF7DC761B7}" srcOrd="0" destOrd="0" presId="urn:microsoft.com/office/officeart/2005/8/layout/hierarchy3"/>
    <dgm:cxn modelId="{E609E339-1EE4-4C9E-8CBB-B599114D1B39}" type="presOf" srcId="{FEFE0ABA-6110-43B5-B720-F15E3550E841}" destId="{94AD1923-CF53-4ADF-8D01-FD7994747975}" srcOrd="0" destOrd="0" presId="urn:microsoft.com/office/officeart/2005/8/layout/hierarchy3"/>
    <dgm:cxn modelId="{43872473-3CC9-46C3-89F3-C2844D5B6AD3}" type="presOf" srcId="{9437EC5C-23C3-46D3-8DA1-7DD70D3A9F80}" destId="{1957CB50-0774-469F-A5BD-3DF64E880974}" srcOrd="0" destOrd="0" presId="urn:microsoft.com/office/officeart/2005/8/layout/hierarchy3"/>
    <dgm:cxn modelId="{9EF2E112-6195-4D04-A37B-1D89868458FA}" srcId="{DE73E004-D6B8-4E96-9C32-4B5DB0A9F36D}" destId="{B8F74C8B-1A6C-46DB-B789-F3565FFA8273}" srcOrd="1" destOrd="0" parTransId="{D5CBD13E-A7C1-405A-B118-965294C40362}" sibTransId="{353B6C8F-53F4-49B6-812B-310A324ABFD3}"/>
    <dgm:cxn modelId="{36DB308A-9A5A-4E62-9552-B331418DBF0B}" type="presOf" srcId="{DE73E004-D6B8-4E96-9C32-4B5DB0A9F36D}" destId="{E1B2A8B4-4019-4B3A-BCF7-E5F90EBB101C}" srcOrd="0" destOrd="0" presId="urn:microsoft.com/office/officeart/2005/8/layout/hierarchy3"/>
    <dgm:cxn modelId="{767B4438-FC54-4D77-8834-0BFAFFD9B31F}" srcId="{9437EC5C-23C3-46D3-8DA1-7DD70D3A9F80}" destId="{DE73E004-D6B8-4E96-9C32-4B5DB0A9F36D}" srcOrd="0" destOrd="0" parTransId="{6BA4D7AA-FE6F-4AF0-908F-97F3400D5D52}" sibTransId="{E6ECD768-00E4-4C31-A51C-6FFAA585E075}"/>
    <dgm:cxn modelId="{7CC4D3DC-90B9-4078-B44B-F0C927C5BC73}" srcId="{DE73E004-D6B8-4E96-9C32-4B5DB0A9F36D}" destId="{FEFE0ABA-6110-43B5-B720-F15E3550E841}" srcOrd="0" destOrd="0" parTransId="{FC11F2C5-70E9-4D62-A284-E9ED8AA385E6}" sibTransId="{374146C6-7EC2-4680-A313-566BB2F3F00B}"/>
    <dgm:cxn modelId="{AFCE55B1-C112-4C06-B36A-CB02D0091F9E}" type="presOf" srcId="{B8F74C8B-1A6C-46DB-B789-F3565FFA8273}" destId="{6DD0F1B1-F479-4BB4-A660-C00BD18E1C16}" srcOrd="0" destOrd="0" presId="urn:microsoft.com/office/officeart/2005/8/layout/hierarchy3"/>
    <dgm:cxn modelId="{17C64043-CEB8-4721-B4F0-99771015C8F3}" type="presOf" srcId="{DE73E004-D6B8-4E96-9C32-4B5DB0A9F36D}" destId="{9F19A4E8-A6C7-4F0A-B836-6AAD2AAC10DA}" srcOrd="1" destOrd="0" presId="urn:microsoft.com/office/officeart/2005/8/layout/hierarchy3"/>
    <dgm:cxn modelId="{3754E006-A598-493A-8705-25218B1E0C9A}" type="presOf" srcId="{FC11F2C5-70E9-4D62-A284-E9ED8AA385E6}" destId="{8D6DEDD1-436C-4DEB-8B1B-B271E4F9FE0E}" srcOrd="0" destOrd="0" presId="urn:microsoft.com/office/officeart/2005/8/layout/hierarchy3"/>
    <dgm:cxn modelId="{68DD4EB4-7879-4554-89B8-867CA716734D}" type="presParOf" srcId="{1957CB50-0774-469F-A5BD-3DF64E880974}" destId="{1911A312-6B37-4AB6-923C-2EE2E35E3FD4}" srcOrd="0" destOrd="0" presId="urn:microsoft.com/office/officeart/2005/8/layout/hierarchy3"/>
    <dgm:cxn modelId="{5213C0E4-69F9-4898-AE9B-425552CE95EF}" type="presParOf" srcId="{1911A312-6B37-4AB6-923C-2EE2E35E3FD4}" destId="{35237919-BD9D-4DBD-815A-36B36C22CB11}" srcOrd="0" destOrd="0" presId="urn:microsoft.com/office/officeart/2005/8/layout/hierarchy3"/>
    <dgm:cxn modelId="{5120229C-CEE7-4261-8E78-6E8BEC2841D3}" type="presParOf" srcId="{35237919-BD9D-4DBD-815A-36B36C22CB11}" destId="{E1B2A8B4-4019-4B3A-BCF7-E5F90EBB101C}" srcOrd="0" destOrd="0" presId="urn:microsoft.com/office/officeart/2005/8/layout/hierarchy3"/>
    <dgm:cxn modelId="{959E7624-5E07-4CFD-BD7C-78147F445C3A}" type="presParOf" srcId="{35237919-BD9D-4DBD-815A-36B36C22CB11}" destId="{9F19A4E8-A6C7-4F0A-B836-6AAD2AAC10DA}" srcOrd="1" destOrd="0" presId="urn:microsoft.com/office/officeart/2005/8/layout/hierarchy3"/>
    <dgm:cxn modelId="{D2AA13B0-7247-4B54-BC4E-932AB4CF784A}" type="presParOf" srcId="{1911A312-6B37-4AB6-923C-2EE2E35E3FD4}" destId="{98107C9F-FEB7-40C3-8274-34C5DA91E68F}" srcOrd="1" destOrd="0" presId="urn:microsoft.com/office/officeart/2005/8/layout/hierarchy3"/>
    <dgm:cxn modelId="{5D45E818-8FA8-429C-B1C8-26B691F947FB}" type="presParOf" srcId="{98107C9F-FEB7-40C3-8274-34C5DA91E68F}" destId="{8D6DEDD1-436C-4DEB-8B1B-B271E4F9FE0E}" srcOrd="0" destOrd="0" presId="urn:microsoft.com/office/officeart/2005/8/layout/hierarchy3"/>
    <dgm:cxn modelId="{CCB8521D-223E-4D95-931F-85299D390958}" type="presParOf" srcId="{98107C9F-FEB7-40C3-8274-34C5DA91E68F}" destId="{94AD1923-CF53-4ADF-8D01-FD7994747975}" srcOrd="1" destOrd="0" presId="urn:microsoft.com/office/officeart/2005/8/layout/hierarchy3"/>
    <dgm:cxn modelId="{CB4064F1-82CC-41F5-AB5A-530E8B024C78}" type="presParOf" srcId="{98107C9F-FEB7-40C3-8274-34C5DA91E68F}" destId="{54E317F4-99DF-435F-9623-EBEF7DC761B7}" srcOrd="2" destOrd="0" presId="urn:microsoft.com/office/officeart/2005/8/layout/hierarchy3"/>
    <dgm:cxn modelId="{10CEF16A-6DDD-4D4D-B6E5-8259602CA0D7}" type="presParOf" srcId="{98107C9F-FEB7-40C3-8274-34C5DA91E68F}" destId="{6DD0F1B1-F479-4BB4-A660-C00BD18E1C1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7EC5C-23C3-46D3-8DA1-7DD70D3A9F80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E73E004-D6B8-4E96-9C32-4B5DB0A9F36D}">
      <dgm:prSet phldrT="[Text]" custT="1"/>
      <dgm:spPr/>
      <dgm:t>
        <a:bodyPr/>
        <a:lstStyle/>
        <a:p>
          <a:pPr algn="l"/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অসুবিধা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A4D7AA-FE6F-4AF0-908F-97F3400D5D52}" type="parTrans" cxnId="{767B4438-FC54-4D77-8834-0BFAFFD9B31F}">
      <dgm:prSet/>
      <dgm:spPr/>
      <dgm:t>
        <a:bodyPr/>
        <a:lstStyle/>
        <a:p>
          <a:pPr algn="l"/>
          <a:endParaRPr lang="en-US" sz="2800"/>
        </a:p>
      </dgm:t>
    </dgm:pt>
    <dgm:pt modelId="{E6ECD768-00E4-4C31-A51C-6FFAA585E075}" type="sibTrans" cxnId="{767B4438-FC54-4D77-8834-0BFAFFD9B31F}">
      <dgm:prSet/>
      <dgm:spPr/>
      <dgm:t>
        <a:bodyPr/>
        <a:lstStyle/>
        <a:p>
          <a:pPr algn="l"/>
          <a:endParaRPr lang="en-US" sz="2800"/>
        </a:p>
      </dgm:t>
    </dgm:pt>
    <dgm:pt modelId="{FEFE0ABA-6110-43B5-B720-F15E3550E841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নেটও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য়া</a:t>
          </a:r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র্কে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গতি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C11F2C5-70E9-4D62-A284-E9ED8AA385E6}" type="parTrans" cxnId="{7CC4D3DC-90B9-4078-B44B-F0C927C5BC73}">
      <dgm:prSet custT="1"/>
      <dgm:spPr/>
      <dgm:t>
        <a:bodyPr/>
        <a:lstStyle/>
        <a:p>
          <a:pPr algn="l"/>
          <a:endParaRPr lang="en-US" sz="2800"/>
        </a:p>
      </dgm:t>
    </dgm:pt>
    <dgm:pt modelId="{374146C6-7EC2-4680-A313-566BB2F3F00B}" type="sibTrans" cxnId="{7CC4D3DC-90B9-4078-B44B-F0C927C5BC73}">
      <dgm:prSet/>
      <dgm:spPr/>
      <dgm:t>
        <a:bodyPr/>
        <a:lstStyle/>
        <a:p>
          <a:pPr algn="l"/>
          <a:endParaRPr lang="en-US" sz="2800"/>
        </a:p>
      </dgm:t>
    </dgm:pt>
    <dgm:pt modelId="{B8F74C8B-1A6C-46DB-B789-F3565FFA8273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ঠিকানা অনুযায়ী তথ্য পাঠাতে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5CBD13E-A7C1-405A-B118-965294C40362}" type="parTrans" cxnId="{9EF2E112-6195-4D04-A37B-1D89868458FA}">
      <dgm:prSet custT="1"/>
      <dgm:spPr/>
      <dgm:t>
        <a:bodyPr/>
        <a:lstStyle/>
        <a:p>
          <a:pPr algn="l"/>
          <a:endParaRPr lang="en-US" sz="2800"/>
        </a:p>
      </dgm:t>
    </dgm:pt>
    <dgm:pt modelId="{353B6C8F-53F4-49B6-812B-310A324ABFD3}" type="sibTrans" cxnId="{9EF2E112-6195-4D04-A37B-1D89868458FA}">
      <dgm:prSet/>
      <dgm:spPr/>
      <dgm:t>
        <a:bodyPr/>
        <a:lstStyle/>
        <a:p>
          <a:pPr algn="l"/>
          <a:endParaRPr lang="en-US" sz="2800"/>
        </a:p>
      </dgm:t>
    </dgm:pt>
    <dgm:pt modelId="{CC64CEDD-A2C6-4C53-A251-1C2129516CFE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তথ্য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উপাত্ত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পড়তে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98A534-B8DB-406F-AB7C-D3EC6CA849BA}" type="parTrans" cxnId="{435FC463-F264-42D1-BF02-FC1285139CA4}">
      <dgm:prSet/>
      <dgm:spPr/>
      <dgm:t>
        <a:bodyPr/>
        <a:lstStyle/>
        <a:p>
          <a:pPr algn="l"/>
          <a:endParaRPr lang="en-US" sz="2800"/>
        </a:p>
      </dgm:t>
    </dgm:pt>
    <dgm:pt modelId="{4AFFD31E-0BE8-4A97-BD08-8547F7B2FB6E}" type="sibTrans" cxnId="{435FC463-F264-42D1-BF02-FC1285139CA4}">
      <dgm:prSet/>
      <dgm:spPr/>
      <dgm:t>
        <a:bodyPr/>
        <a:lstStyle/>
        <a:p>
          <a:pPr algn="l"/>
          <a:endParaRPr lang="en-US" sz="2800"/>
        </a:p>
      </dgm:t>
    </dgm:pt>
    <dgm:pt modelId="{CAD61159-A776-40F9-8656-C5E03F6DBF72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ডেটা আদান-প্রদানে বাধার সম্ভাবনা থাকে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115716-0E01-48D0-BB3E-3982263B26B1}" type="parTrans" cxnId="{57CD7940-B61C-44F1-88E9-CE932AF9EF07}">
      <dgm:prSet/>
      <dgm:spPr/>
      <dgm:t>
        <a:bodyPr/>
        <a:lstStyle/>
        <a:p>
          <a:pPr algn="l"/>
          <a:endParaRPr lang="en-US" sz="2800"/>
        </a:p>
      </dgm:t>
    </dgm:pt>
    <dgm:pt modelId="{79952FAB-0966-4F20-871F-30E9C9116A18}" type="sibTrans" cxnId="{57CD7940-B61C-44F1-88E9-CE932AF9EF07}">
      <dgm:prSet/>
      <dgm:spPr/>
      <dgm:t>
        <a:bodyPr/>
        <a:lstStyle/>
        <a:p>
          <a:pPr algn="l"/>
          <a:endParaRPr lang="en-US" sz="2800"/>
        </a:p>
      </dgm:t>
    </dgm:pt>
    <dgm:pt modelId="{A1090D51-6EDD-4A78-9A03-144529808870}">
      <dgm:prSet phldrT="[Text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l"/>
          <a:r>
            <a:rPr lang="as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অনেক ডেটা একসঙ্গে পাঠালে সময় বেশি লাগে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65813D-4AAB-44F7-878B-FA7107015B43}" type="parTrans" cxnId="{17CE10F8-B306-4843-BC73-1987317345A9}">
      <dgm:prSet/>
      <dgm:spPr/>
      <dgm:t>
        <a:bodyPr/>
        <a:lstStyle/>
        <a:p>
          <a:pPr algn="l"/>
          <a:endParaRPr lang="en-US" sz="2800"/>
        </a:p>
      </dgm:t>
    </dgm:pt>
    <dgm:pt modelId="{072D6356-7626-4563-A06A-C948DCD8D38A}" type="sibTrans" cxnId="{17CE10F8-B306-4843-BC73-1987317345A9}">
      <dgm:prSet/>
      <dgm:spPr/>
      <dgm:t>
        <a:bodyPr/>
        <a:lstStyle/>
        <a:p>
          <a:pPr algn="l"/>
          <a:endParaRPr lang="en-US" sz="2800"/>
        </a:p>
      </dgm:t>
    </dgm:pt>
    <dgm:pt modelId="{1193B453-3A11-4F30-BC87-1031CEE0FF11}" type="pres">
      <dgm:prSet presAssocID="{9437EC5C-23C3-46D3-8DA1-7DD70D3A9F8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E8AF8C-491C-430E-8A86-190849B8BFDB}" type="pres">
      <dgm:prSet presAssocID="{DE73E004-D6B8-4E96-9C32-4B5DB0A9F36D}" presName="root" presStyleCnt="0"/>
      <dgm:spPr/>
    </dgm:pt>
    <dgm:pt modelId="{79CE36BF-6520-4322-AD87-283FB7689E7F}" type="pres">
      <dgm:prSet presAssocID="{DE73E004-D6B8-4E96-9C32-4B5DB0A9F36D}" presName="rootComposite" presStyleCnt="0"/>
      <dgm:spPr/>
    </dgm:pt>
    <dgm:pt modelId="{B45EB55A-D79C-4F01-9837-C2D74198E461}" type="pres">
      <dgm:prSet presAssocID="{DE73E004-D6B8-4E96-9C32-4B5DB0A9F36D}" presName="rootText" presStyleLbl="node1" presStyleIdx="0" presStyleCnt="1" custScaleX="141070" custLinFactNeighborX="-45228" custLinFactNeighborY="-3593"/>
      <dgm:spPr/>
      <dgm:t>
        <a:bodyPr/>
        <a:lstStyle/>
        <a:p>
          <a:endParaRPr lang="en-US"/>
        </a:p>
      </dgm:t>
    </dgm:pt>
    <dgm:pt modelId="{874E9F8C-FAB9-4890-9551-C301BE9CD19C}" type="pres">
      <dgm:prSet presAssocID="{DE73E004-D6B8-4E96-9C32-4B5DB0A9F36D}" presName="rootConnector" presStyleLbl="node1" presStyleIdx="0" presStyleCnt="1"/>
      <dgm:spPr/>
      <dgm:t>
        <a:bodyPr/>
        <a:lstStyle/>
        <a:p>
          <a:endParaRPr lang="en-US"/>
        </a:p>
      </dgm:t>
    </dgm:pt>
    <dgm:pt modelId="{B42EA76B-7B98-401F-9D7C-A137DCB8305D}" type="pres">
      <dgm:prSet presAssocID="{DE73E004-D6B8-4E96-9C32-4B5DB0A9F36D}" presName="childShape" presStyleCnt="0"/>
      <dgm:spPr/>
    </dgm:pt>
    <dgm:pt modelId="{F9FE221F-786C-414D-B5D4-4003581AB60B}" type="pres">
      <dgm:prSet presAssocID="{FC11F2C5-70E9-4D62-A284-E9ED8AA385E6}" presName="Name13" presStyleLbl="parChTrans1D2" presStyleIdx="0" presStyleCnt="5"/>
      <dgm:spPr/>
      <dgm:t>
        <a:bodyPr/>
        <a:lstStyle/>
        <a:p>
          <a:endParaRPr lang="en-US"/>
        </a:p>
      </dgm:t>
    </dgm:pt>
    <dgm:pt modelId="{690CDB0A-C3F1-4C08-8AF9-D5BCBE106937}" type="pres">
      <dgm:prSet presAssocID="{FEFE0ABA-6110-43B5-B720-F15E3550E841}" presName="childText" presStyleLbl="bgAcc1" presStyleIdx="0" presStyleCnt="5" custScaleX="374160" custScaleY="93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A0EDC-C1C2-40D3-9C39-1BACDD4F76A7}" type="pres">
      <dgm:prSet presAssocID="{D5CBD13E-A7C1-405A-B118-965294C40362}" presName="Name13" presStyleLbl="parChTrans1D2" presStyleIdx="1" presStyleCnt="5"/>
      <dgm:spPr/>
      <dgm:t>
        <a:bodyPr/>
        <a:lstStyle/>
        <a:p>
          <a:endParaRPr lang="en-US"/>
        </a:p>
      </dgm:t>
    </dgm:pt>
    <dgm:pt modelId="{A38E8E61-D0DC-4736-9A26-A8A755D68F97}" type="pres">
      <dgm:prSet presAssocID="{B8F74C8B-1A6C-46DB-B789-F3565FFA8273}" presName="childText" presStyleLbl="bgAcc1" presStyleIdx="1" presStyleCnt="5" custScaleX="6369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DB0CB-BAE8-4300-87DD-AE7B96F48490}" type="pres">
      <dgm:prSet presAssocID="{6598A534-B8DB-406F-AB7C-D3EC6CA849BA}" presName="Name13" presStyleLbl="parChTrans1D2" presStyleIdx="2" presStyleCnt="5"/>
      <dgm:spPr/>
      <dgm:t>
        <a:bodyPr/>
        <a:lstStyle/>
        <a:p>
          <a:endParaRPr lang="en-US"/>
        </a:p>
      </dgm:t>
    </dgm:pt>
    <dgm:pt modelId="{BED5E702-6A7E-45EC-90E2-1EF6EEEA5C7F}" type="pres">
      <dgm:prSet presAssocID="{CC64CEDD-A2C6-4C53-A251-1C2129516CFE}" presName="childText" presStyleLbl="bgAcc1" presStyleIdx="2" presStyleCnt="5" custScaleX="438866" custLinFactNeighborX="-1416" custLinFactNeighborY="-3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AD62B3-29A9-446A-954F-9BACB0381824}" type="pres">
      <dgm:prSet presAssocID="{42115716-0E01-48D0-BB3E-3982263B26B1}" presName="Name13" presStyleLbl="parChTrans1D2" presStyleIdx="3" presStyleCnt="5"/>
      <dgm:spPr/>
      <dgm:t>
        <a:bodyPr/>
        <a:lstStyle/>
        <a:p>
          <a:endParaRPr lang="en-US"/>
        </a:p>
      </dgm:t>
    </dgm:pt>
    <dgm:pt modelId="{AF64D8FD-C4EC-42AC-A22C-3AE01079788D}" type="pres">
      <dgm:prSet presAssocID="{CAD61159-A776-40F9-8656-C5E03F6DBF72}" presName="childText" presStyleLbl="bgAcc1" presStyleIdx="3" presStyleCnt="5" custScaleX="553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340BDE-AE2A-4D5D-B5B3-1686ABCD8C19}" type="pres">
      <dgm:prSet presAssocID="{ED65813D-4AAB-44F7-878B-FA7107015B43}" presName="Name13" presStyleLbl="parChTrans1D2" presStyleIdx="4" presStyleCnt="5"/>
      <dgm:spPr/>
      <dgm:t>
        <a:bodyPr/>
        <a:lstStyle/>
        <a:p>
          <a:endParaRPr lang="en-US"/>
        </a:p>
      </dgm:t>
    </dgm:pt>
    <dgm:pt modelId="{BD0863A0-DBE4-4766-BC31-45AB50A2B4AD}" type="pres">
      <dgm:prSet presAssocID="{A1090D51-6EDD-4A78-9A03-144529808870}" presName="childText" presStyleLbl="bgAcc1" presStyleIdx="4" presStyleCnt="5" custScaleX="5946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F2E112-6195-4D04-A37B-1D89868458FA}" srcId="{DE73E004-D6B8-4E96-9C32-4B5DB0A9F36D}" destId="{B8F74C8B-1A6C-46DB-B789-F3565FFA8273}" srcOrd="1" destOrd="0" parTransId="{D5CBD13E-A7C1-405A-B118-965294C40362}" sibTransId="{353B6C8F-53F4-49B6-812B-310A324ABFD3}"/>
    <dgm:cxn modelId="{9D8FDFE7-CD35-491F-8902-1263AA220424}" type="presOf" srcId="{6598A534-B8DB-406F-AB7C-D3EC6CA849BA}" destId="{7CEDB0CB-BAE8-4300-87DD-AE7B96F48490}" srcOrd="0" destOrd="0" presId="urn:microsoft.com/office/officeart/2005/8/layout/hierarchy3"/>
    <dgm:cxn modelId="{F95BB337-6054-4DEA-8D66-E0B087C89190}" type="presOf" srcId="{B8F74C8B-1A6C-46DB-B789-F3565FFA8273}" destId="{A38E8E61-D0DC-4736-9A26-A8A755D68F97}" srcOrd="0" destOrd="0" presId="urn:microsoft.com/office/officeart/2005/8/layout/hierarchy3"/>
    <dgm:cxn modelId="{06DB8B91-0599-40AB-8C5E-5296453640DE}" type="presOf" srcId="{ED65813D-4AAB-44F7-878B-FA7107015B43}" destId="{AD340BDE-AE2A-4D5D-B5B3-1686ABCD8C19}" srcOrd="0" destOrd="0" presId="urn:microsoft.com/office/officeart/2005/8/layout/hierarchy3"/>
    <dgm:cxn modelId="{CE93AC26-E2E5-435A-8992-B386DF77AE3A}" type="presOf" srcId="{42115716-0E01-48D0-BB3E-3982263B26B1}" destId="{8CAD62B3-29A9-446A-954F-9BACB0381824}" srcOrd="0" destOrd="0" presId="urn:microsoft.com/office/officeart/2005/8/layout/hierarchy3"/>
    <dgm:cxn modelId="{66E96914-0FEE-4AFA-AEA2-C761D449859E}" type="presOf" srcId="{9437EC5C-23C3-46D3-8DA1-7DD70D3A9F80}" destId="{1193B453-3A11-4F30-BC87-1031CEE0FF11}" srcOrd="0" destOrd="0" presId="urn:microsoft.com/office/officeart/2005/8/layout/hierarchy3"/>
    <dgm:cxn modelId="{4B097B89-7FAE-4A9D-9D4F-ECE3CF4A1887}" type="presOf" srcId="{CC64CEDD-A2C6-4C53-A251-1C2129516CFE}" destId="{BED5E702-6A7E-45EC-90E2-1EF6EEEA5C7F}" srcOrd="0" destOrd="0" presId="urn:microsoft.com/office/officeart/2005/8/layout/hierarchy3"/>
    <dgm:cxn modelId="{263F7934-6015-49D9-AAB3-E2CF9C715BD5}" type="presOf" srcId="{DE73E004-D6B8-4E96-9C32-4B5DB0A9F36D}" destId="{874E9F8C-FAB9-4890-9551-C301BE9CD19C}" srcOrd="1" destOrd="0" presId="urn:microsoft.com/office/officeart/2005/8/layout/hierarchy3"/>
    <dgm:cxn modelId="{FB5D8BAB-4F29-4106-A5F9-3575C59BC6D7}" type="presOf" srcId="{FC11F2C5-70E9-4D62-A284-E9ED8AA385E6}" destId="{F9FE221F-786C-414D-B5D4-4003581AB60B}" srcOrd="0" destOrd="0" presId="urn:microsoft.com/office/officeart/2005/8/layout/hierarchy3"/>
    <dgm:cxn modelId="{7CC4D3DC-90B9-4078-B44B-F0C927C5BC73}" srcId="{DE73E004-D6B8-4E96-9C32-4B5DB0A9F36D}" destId="{FEFE0ABA-6110-43B5-B720-F15E3550E841}" srcOrd="0" destOrd="0" parTransId="{FC11F2C5-70E9-4D62-A284-E9ED8AA385E6}" sibTransId="{374146C6-7EC2-4680-A313-566BB2F3F00B}"/>
    <dgm:cxn modelId="{FF1B3A5B-D04E-4BE1-B46D-F17EF3629B16}" type="presOf" srcId="{DE73E004-D6B8-4E96-9C32-4B5DB0A9F36D}" destId="{B45EB55A-D79C-4F01-9837-C2D74198E461}" srcOrd="0" destOrd="0" presId="urn:microsoft.com/office/officeart/2005/8/layout/hierarchy3"/>
    <dgm:cxn modelId="{2BA8F9C1-BC0B-4ADE-9C55-820531E87F76}" type="presOf" srcId="{FEFE0ABA-6110-43B5-B720-F15E3550E841}" destId="{690CDB0A-C3F1-4C08-8AF9-D5BCBE106937}" srcOrd="0" destOrd="0" presId="urn:microsoft.com/office/officeart/2005/8/layout/hierarchy3"/>
    <dgm:cxn modelId="{435FC463-F264-42D1-BF02-FC1285139CA4}" srcId="{DE73E004-D6B8-4E96-9C32-4B5DB0A9F36D}" destId="{CC64CEDD-A2C6-4C53-A251-1C2129516CFE}" srcOrd="2" destOrd="0" parTransId="{6598A534-B8DB-406F-AB7C-D3EC6CA849BA}" sibTransId="{4AFFD31E-0BE8-4A97-BD08-8547F7B2FB6E}"/>
    <dgm:cxn modelId="{3251E830-6CB8-4569-8C54-3692A43E7EA8}" type="presOf" srcId="{D5CBD13E-A7C1-405A-B118-965294C40362}" destId="{360A0EDC-C1C2-40D3-9C39-1BACDD4F76A7}" srcOrd="0" destOrd="0" presId="urn:microsoft.com/office/officeart/2005/8/layout/hierarchy3"/>
    <dgm:cxn modelId="{7D7BF753-0D5E-49E7-BCB9-CFC66D9DCA49}" type="presOf" srcId="{A1090D51-6EDD-4A78-9A03-144529808870}" destId="{BD0863A0-DBE4-4766-BC31-45AB50A2B4AD}" srcOrd="0" destOrd="0" presId="urn:microsoft.com/office/officeart/2005/8/layout/hierarchy3"/>
    <dgm:cxn modelId="{767B4438-FC54-4D77-8834-0BFAFFD9B31F}" srcId="{9437EC5C-23C3-46D3-8DA1-7DD70D3A9F80}" destId="{DE73E004-D6B8-4E96-9C32-4B5DB0A9F36D}" srcOrd="0" destOrd="0" parTransId="{6BA4D7AA-FE6F-4AF0-908F-97F3400D5D52}" sibTransId="{E6ECD768-00E4-4C31-A51C-6FFAA585E075}"/>
    <dgm:cxn modelId="{57CD7940-B61C-44F1-88E9-CE932AF9EF07}" srcId="{DE73E004-D6B8-4E96-9C32-4B5DB0A9F36D}" destId="{CAD61159-A776-40F9-8656-C5E03F6DBF72}" srcOrd="3" destOrd="0" parTransId="{42115716-0E01-48D0-BB3E-3982263B26B1}" sibTransId="{79952FAB-0966-4F20-871F-30E9C9116A18}"/>
    <dgm:cxn modelId="{3DD06DA4-F21D-4DA7-A89A-DCA0FB81BA07}" type="presOf" srcId="{CAD61159-A776-40F9-8656-C5E03F6DBF72}" destId="{AF64D8FD-C4EC-42AC-A22C-3AE01079788D}" srcOrd="0" destOrd="0" presId="urn:microsoft.com/office/officeart/2005/8/layout/hierarchy3"/>
    <dgm:cxn modelId="{17CE10F8-B306-4843-BC73-1987317345A9}" srcId="{DE73E004-D6B8-4E96-9C32-4B5DB0A9F36D}" destId="{A1090D51-6EDD-4A78-9A03-144529808870}" srcOrd="4" destOrd="0" parTransId="{ED65813D-4AAB-44F7-878B-FA7107015B43}" sibTransId="{072D6356-7626-4563-A06A-C948DCD8D38A}"/>
    <dgm:cxn modelId="{9DAF5602-E1AA-49FC-828B-7FA495ED4A27}" type="presParOf" srcId="{1193B453-3A11-4F30-BC87-1031CEE0FF11}" destId="{9BE8AF8C-491C-430E-8A86-190849B8BFDB}" srcOrd="0" destOrd="0" presId="urn:microsoft.com/office/officeart/2005/8/layout/hierarchy3"/>
    <dgm:cxn modelId="{BC378CDB-3050-402B-9AC2-4B2FCB5B3806}" type="presParOf" srcId="{9BE8AF8C-491C-430E-8A86-190849B8BFDB}" destId="{79CE36BF-6520-4322-AD87-283FB7689E7F}" srcOrd="0" destOrd="0" presId="urn:microsoft.com/office/officeart/2005/8/layout/hierarchy3"/>
    <dgm:cxn modelId="{01280AD5-FCF0-44D3-90EF-6A1C1C568177}" type="presParOf" srcId="{79CE36BF-6520-4322-AD87-283FB7689E7F}" destId="{B45EB55A-D79C-4F01-9837-C2D74198E461}" srcOrd="0" destOrd="0" presId="urn:microsoft.com/office/officeart/2005/8/layout/hierarchy3"/>
    <dgm:cxn modelId="{9FCC7EDE-FE57-4FF7-AB8F-835302E79C90}" type="presParOf" srcId="{79CE36BF-6520-4322-AD87-283FB7689E7F}" destId="{874E9F8C-FAB9-4890-9551-C301BE9CD19C}" srcOrd="1" destOrd="0" presId="urn:microsoft.com/office/officeart/2005/8/layout/hierarchy3"/>
    <dgm:cxn modelId="{BCCCA914-3B4E-466B-AC6B-BBE8C7B1E76A}" type="presParOf" srcId="{9BE8AF8C-491C-430E-8A86-190849B8BFDB}" destId="{B42EA76B-7B98-401F-9D7C-A137DCB8305D}" srcOrd="1" destOrd="0" presId="urn:microsoft.com/office/officeart/2005/8/layout/hierarchy3"/>
    <dgm:cxn modelId="{C8447027-E935-4A2D-A8B5-CA379B8E0886}" type="presParOf" srcId="{B42EA76B-7B98-401F-9D7C-A137DCB8305D}" destId="{F9FE221F-786C-414D-B5D4-4003581AB60B}" srcOrd="0" destOrd="0" presId="urn:microsoft.com/office/officeart/2005/8/layout/hierarchy3"/>
    <dgm:cxn modelId="{3EAA3D4C-2A58-4A12-8275-E079CF3D468E}" type="presParOf" srcId="{B42EA76B-7B98-401F-9D7C-A137DCB8305D}" destId="{690CDB0A-C3F1-4C08-8AF9-D5BCBE106937}" srcOrd="1" destOrd="0" presId="urn:microsoft.com/office/officeart/2005/8/layout/hierarchy3"/>
    <dgm:cxn modelId="{89F4AD9D-9B03-4DDC-AF0D-BBCC977F4854}" type="presParOf" srcId="{B42EA76B-7B98-401F-9D7C-A137DCB8305D}" destId="{360A0EDC-C1C2-40D3-9C39-1BACDD4F76A7}" srcOrd="2" destOrd="0" presId="urn:microsoft.com/office/officeart/2005/8/layout/hierarchy3"/>
    <dgm:cxn modelId="{60F54203-C4F1-41F2-904D-7D4972256AF8}" type="presParOf" srcId="{B42EA76B-7B98-401F-9D7C-A137DCB8305D}" destId="{A38E8E61-D0DC-4736-9A26-A8A755D68F97}" srcOrd="3" destOrd="0" presId="urn:microsoft.com/office/officeart/2005/8/layout/hierarchy3"/>
    <dgm:cxn modelId="{C6CD3265-5000-4E1F-B5EA-2FF2BD53A21F}" type="presParOf" srcId="{B42EA76B-7B98-401F-9D7C-A137DCB8305D}" destId="{7CEDB0CB-BAE8-4300-87DD-AE7B96F48490}" srcOrd="4" destOrd="0" presId="urn:microsoft.com/office/officeart/2005/8/layout/hierarchy3"/>
    <dgm:cxn modelId="{BFB47525-73EC-4C55-874D-231A6AB5159F}" type="presParOf" srcId="{B42EA76B-7B98-401F-9D7C-A137DCB8305D}" destId="{BED5E702-6A7E-45EC-90E2-1EF6EEEA5C7F}" srcOrd="5" destOrd="0" presId="urn:microsoft.com/office/officeart/2005/8/layout/hierarchy3"/>
    <dgm:cxn modelId="{2550E97E-5C99-4981-8111-BD8A07E0D0B6}" type="presParOf" srcId="{B42EA76B-7B98-401F-9D7C-A137DCB8305D}" destId="{8CAD62B3-29A9-446A-954F-9BACB0381824}" srcOrd="6" destOrd="0" presId="urn:microsoft.com/office/officeart/2005/8/layout/hierarchy3"/>
    <dgm:cxn modelId="{A538DC65-79F8-4271-ABAA-C6F906D8953A}" type="presParOf" srcId="{B42EA76B-7B98-401F-9D7C-A137DCB8305D}" destId="{AF64D8FD-C4EC-42AC-A22C-3AE01079788D}" srcOrd="7" destOrd="0" presId="urn:microsoft.com/office/officeart/2005/8/layout/hierarchy3"/>
    <dgm:cxn modelId="{252DFAF0-1980-4C3D-8EE3-ABB47C698F19}" type="presParOf" srcId="{B42EA76B-7B98-401F-9D7C-A137DCB8305D}" destId="{AD340BDE-AE2A-4D5D-B5B3-1686ABCD8C19}" srcOrd="8" destOrd="0" presId="urn:microsoft.com/office/officeart/2005/8/layout/hierarchy3"/>
    <dgm:cxn modelId="{721172F1-2D47-49B9-95D5-92CF9B95A349}" type="presParOf" srcId="{B42EA76B-7B98-401F-9D7C-A137DCB8305D}" destId="{BD0863A0-DBE4-4766-BC31-45AB50A2B4AD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A8072-4E86-474C-B1F4-58E2BFAB315E}">
      <dsp:nvSpPr>
        <dsp:cNvPr id="0" name=""/>
        <dsp:cNvSpPr/>
      </dsp:nvSpPr>
      <dsp:spPr>
        <a:xfrm>
          <a:off x="2436153" y="658724"/>
          <a:ext cx="4393157" cy="4393157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1632CA-33DC-4AA5-ACCE-C61349AB1370}">
      <dsp:nvSpPr>
        <dsp:cNvPr id="0" name=""/>
        <dsp:cNvSpPr/>
      </dsp:nvSpPr>
      <dsp:spPr>
        <a:xfrm>
          <a:off x="2436153" y="658724"/>
          <a:ext cx="4393157" cy="4393157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75E5E4-2E17-46BA-90C9-E91670A8BF7D}">
      <dsp:nvSpPr>
        <dsp:cNvPr id="0" name=""/>
        <dsp:cNvSpPr/>
      </dsp:nvSpPr>
      <dsp:spPr>
        <a:xfrm>
          <a:off x="2436153" y="658724"/>
          <a:ext cx="4393157" cy="4393157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9A05CB-899C-4983-B3EB-EB87F9ED0B83}">
      <dsp:nvSpPr>
        <dsp:cNvPr id="0" name=""/>
        <dsp:cNvSpPr/>
      </dsp:nvSpPr>
      <dsp:spPr>
        <a:xfrm>
          <a:off x="2436153" y="658724"/>
          <a:ext cx="4393157" cy="4393157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004515-3C05-483D-95D4-9ADA5518536F}">
      <dsp:nvSpPr>
        <dsp:cNvPr id="0" name=""/>
        <dsp:cNvSpPr/>
      </dsp:nvSpPr>
      <dsp:spPr>
        <a:xfrm>
          <a:off x="2436153" y="658724"/>
          <a:ext cx="4393157" cy="4393157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FF72ED4-8944-4F2F-AEF4-B8FBEB9C176B}">
      <dsp:nvSpPr>
        <dsp:cNvPr id="0" name=""/>
        <dsp:cNvSpPr/>
      </dsp:nvSpPr>
      <dsp:spPr>
        <a:xfrm>
          <a:off x="3393339" y="1682657"/>
          <a:ext cx="2478787" cy="2345292"/>
        </a:xfrm>
        <a:prstGeom prst="ellipse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নেটোয়ার্ক সংশ্লিষ্ট যন্ত্রপাতি</a:t>
          </a:r>
          <a:endParaRPr lang="en-US" sz="4000" b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56349" y="2026117"/>
        <a:ext cx="1752767" cy="1658372"/>
      </dsp:txXfrm>
    </dsp:sp>
    <dsp:sp modelId="{21EC4615-7077-4B51-A097-6E69DCE039D7}">
      <dsp:nvSpPr>
        <dsp:cNvPr id="0" name=""/>
        <dsp:cNvSpPr/>
      </dsp:nvSpPr>
      <dsp:spPr>
        <a:xfrm>
          <a:off x="3573715" y="2167"/>
          <a:ext cx="2118034" cy="1414994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ল্যানকার্ড</a:t>
          </a:r>
        </a:p>
      </dsp:txBody>
      <dsp:txXfrm>
        <a:off x="3883894" y="209388"/>
        <a:ext cx="1497676" cy="1000552"/>
      </dsp:txXfrm>
    </dsp:sp>
    <dsp:sp modelId="{E12D5935-5183-4998-A67A-904748EF308E}">
      <dsp:nvSpPr>
        <dsp:cNvPr id="0" name=""/>
        <dsp:cNvSpPr/>
      </dsp:nvSpPr>
      <dsp:spPr>
        <a:xfrm>
          <a:off x="5784903" y="1427056"/>
          <a:ext cx="1776907" cy="153041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হাব</a:t>
          </a:r>
        </a:p>
      </dsp:txBody>
      <dsp:txXfrm>
        <a:off x="6045125" y="1651180"/>
        <a:ext cx="1256463" cy="1082167"/>
      </dsp:txXfrm>
    </dsp:sp>
    <dsp:sp modelId="{1052AD84-3E02-488F-BDFB-CEAD8D277C77}">
      <dsp:nvSpPr>
        <dsp:cNvPr id="0" name=""/>
        <dsp:cNvSpPr/>
      </dsp:nvSpPr>
      <dsp:spPr>
        <a:xfrm>
          <a:off x="4849981" y="3892996"/>
          <a:ext cx="2087852" cy="139633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সুইচ</a:t>
          </a:r>
        </a:p>
      </dsp:txBody>
      <dsp:txXfrm>
        <a:off x="5155740" y="4097484"/>
        <a:ext cx="1476334" cy="987354"/>
      </dsp:txXfrm>
    </dsp:sp>
    <dsp:sp modelId="{099D9480-A588-4244-B2C9-99C93376C840}">
      <dsp:nvSpPr>
        <dsp:cNvPr id="0" name=""/>
        <dsp:cNvSpPr/>
      </dsp:nvSpPr>
      <dsp:spPr>
        <a:xfrm>
          <a:off x="2423730" y="3907493"/>
          <a:ext cx="1895654" cy="1367337"/>
        </a:xfrm>
        <a:prstGeom prst="ellipse">
          <a:avLst/>
        </a:prstGeom>
        <a:solidFill>
          <a:schemeClr val="accent1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রাউটার</a:t>
          </a:r>
        </a:p>
      </dsp:txBody>
      <dsp:txXfrm>
        <a:off x="2701342" y="4107735"/>
        <a:ext cx="1340430" cy="966853"/>
      </dsp:txXfrm>
    </dsp:sp>
    <dsp:sp modelId="{14EBBF2B-ABF5-4446-8C52-6CEA00B0D38F}">
      <dsp:nvSpPr>
        <dsp:cNvPr id="0" name=""/>
        <dsp:cNvSpPr/>
      </dsp:nvSpPr>
      <dsp:spPr>
        <a:xfrm>
          <a:off x="1658389" y="1427056"/>
          <a:ext cx="1867439" cy="153041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0" kern="1200" dirty="0">
              <a:latin typeface="NikoshBAN" panose="02000000000000000000" pitchFamily="2" charset="0"/>
              <a:cs typeface="NikoshBAN" panose="02000000000000000000" pitchFamily="2" charset="0"/>
            </a:rPr>
            <a:t>মডেম</a:t>
          </a:r>
        </a:p>
      </dsp:txBody>
      <dsp:txXfrm>
        <a:off x="1931869" y="1651180"/>
        <a:ext cx="1320479" cy="1082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2A8B4-4019-4B3A-BCF7-E5F90EBB101C}">
      <dsp:nvSpPr>
        <dsp:cNvPr id="0" name=""/>
        <dsp:cNvSpPr/>
      </dsp:nvSpPr>
      <dsp:spPr>
        <a:xfrm>
          <a:off x="0" y="138069"/>
          <a:ext cx="2820512" cy="14102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সুবিধা</a:t>
          </a:r>
          <a:endParaRPr lang="en-US" sz="4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1305" y="179374"/>
        <a:ext cx="2737902" cy="1327646"/>
      </dsp:txXfrm>
    </dsp:sp>
    <dsp:sp modelId="{8D6DEDD1-436C-4DEB-8B1B-B271E4F9FE0E}">
      <dsp:nvSpPr>
        <dsp:cNvPr id="0" name=""/>
        <dsp:cNvSpPr/>
      </dsp:nvSpPr>
      <dsp:spPr>
        <a:xfrm>
          <a:off x="282051" y="1548326"/>
          <a:ext cx="858683" cy="9206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0671"/>
              </a:lnTo>
              <a:lnTo>
                <a:pt x="858683" y="92067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D1923-CF53-4ADF-8D01-FD7994747975}">
      <dsp:nvSpPr>
        <dsp:cNvPr id="0" name=""/>
        <dsp:cNvSpPr/>
      </dsp:nvSpPr>
      <dsp:spPr>
        <a:xfrm>
          <a:off x="1140734" y="1763869"/>
          <a:ext cx="5262083" cy="141025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নেটও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য়া</a:t>
          </a: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র্কে হাব ব্যবহার করলে তুলনামূলকভাবে খরচ কম প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ড়ে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82039" y="1805174"/>
        <a:ext cx="5179473" cy="1327646"/>
      </dsp:txXfrm>
    </dsp:sp>
    <dsp:sp modelId="{54E317F4-99DF-435F-9623-EBEF7DC761B7}">
      <dsp:nvSpPr>
        <dsp:cNvPr id="0" name=""/>
        <dsp:cNvSpPr/>
      </dsp:nvSpPr>
      <dsp:spPr>
        <a:xfrm>
          <a:off x="282051" y="1548326"/>
          <a:ext cx="858683" cy="26834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492"/>
              </a:lnTo>
              <a:lnTo>
                <a:pt x="858683" y="2683492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0F1B1-F479-4BB4-A660-C00BD18E1C16}">
      <dsp:nvSpPr>
        <dsp:cNvPr id="0" name=""/>
        <dsp:cNvSpPr/>
      </dsp:nvSpPr>
      <dsp:spPr>
        <a:xfrm>
          <a:off x="1140734" y="3526690"/>
          <a:ext cx="5267408" cy="1410256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ব্যবহারে অল্প পরিসরে ছোট নেটওয়ার্ক তৈরি করা যায়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82039" y="3567995"/>
        <a:ext cx="5184798" cy="13276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EB55A-D79C-4F01-9837-C2D74198E461}">
      <dsp:nvSpPr>
        <dsp:cNvPr id="0" name=""/>
        <dsp:cNvSpPr/>
      </dsp:nvSpPr>
      <dsp:spPr>
        <a:xfrm>
          <a:off x="0" y="0"/>
          <a:ext cx="2063784" cy="731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অসুবিধা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424" y="21424"/>
        <a:ext cx="2020936" cy="688627"/>
      </dsp:txXfrm>
    </dsp:sp>
    <dsp:sp modelId="{F9FE221F-786C-414D-B5D4-4003581AB60B}">
      <dsp:nvSpPr>
        <dsp:cNvPr id="0" name=""/>
        <dsp:cNvSpPr/>
      </dsp:nvSpPr>
      <dsp:spPr>
        <a:xfrm>
          <a:off x="206378" y="731475"/>
          <a:ext cx="646455" cy="524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4109"/>
              </a:lnTo>
              <a:lnTo>
                <a:pt x="646455" y="52410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0CDB0A-C3F1-4C08-8AF9-D5BCBE106937}">
      <dsp:nvSpPr>
        <dsp:cNvPr id="0" name=""/>
        <dsp:cNvSpPr/>
      </dsp:nvSpPr>
      <dsp:spPr>
        <a:xfrm>
          <a:off x="852834" y="914805"/>
          <a:ext cx="4379020" cy="681559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নেটও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য়া</a:t>
          </a: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র্কে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কম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গতি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2796" y="934767"/>
        <a:ext cx="4339096" cy="641635"/>
      </dsp:txXfrm>
    </dsp:sp>
    <dsp:sp modelId="{360A0EDC-C1C2-40D3-9C39-1BACDD4F76A7}">
      <dsp:nvSpPr>
        <dsp:cNvPr id="0" name=""/>
        <dsp:cNvSpPr/>
      </dsp:nvSpPr>
      <dsp:spPr>
        <a:xfrm>
          <a:off x="206378" y="731475"/>
          <a:ext cx="646455" cy="1413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495"/>
              </a:lnTo>
              <a:lnTo>
                <a:pt x="646455" y="14134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8E8E61-D0DC-4736-9A26-A8A755D68F97}">
      <dsp:nvSpPr>
        <dsp:cNvPr id="0" name=""/>
        <dsp:cNvSpPr/>
      </dsp:nvSpPr>
      <dsp:spPr>
        <a:xfrm>
          <a:off x="852834" y="1779233"/>
          <a:ext cx="7454891" cy="731475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নির্দিষ্ট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ঠিকানা অনুযায়ী তথ্য পাঠাতে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4258" y="1800657"/>
        <a:ext cx="7412043" cy="688627"/>
      </dsp:txXfrm>
    </dsp:sp>
    <dsp:sp modelId="{7CEDB0CB-BAE8-4300-87DD-AE7B96F48490}">
      <dsp:nvSpPr>
        <dsp:cNvPr id="0" name=""/>
        <dsp:cNvSpPr/>
      </dsp:nvSpPr>
      <dsp:spPr>
        <a:xfrm>
          <a:off x="206378" y="731475"/>
          <a:ext cx="629883" cy="230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001"/>
              </a:lnTo>
              <a:lnTo>
                <a:pt x="629883" y="230400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5E702-6A7E-45EC-90E2-1EF6EEEA5C7F}">
      <dsp:nvSpPr>
        <dsp:cNvPr id="0" name=""/>
        <dsp:cNvSpPr/>
      </dsp:nvSpPr>
      <dsp:spPr>
        <a:xfrm>
          <a:off x="836262" y="2669738"/>
          <a:ext cx="5136313" cy="731475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হাব তথ্য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উপাত্ত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পড়তে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পারে</a:t>
          </a:r>
          <a:r>
            <a:rPr lang="en-US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57686" y="2691162"/>
        <a:ext cx="5093465" cy="688627"/>
      </dsp:txXfrm>
    </dsp:sp>
    <dsp:sp modelId="{8CAD62B3-29A9-446A-954F-9BACB0381824}">
      <dsp:nvSpPr>
        <dsp:cNvPr id="0" name=""/>
        <dsp:cNvSpPr/>
      </dsp:nvSpPr>
      <dsp:spPr>
        <a:xfrm>
          <a:off x="206378" y="731475"/>
          <a:ext cx="646455" cy="3242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2183"/>
              </a:lnTo>
              <a:lnTo>
                <a:pt x="646455" y="3242183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4D8FD-C4EC-42AC-A22C-3AE01079788D}">
      <dsp:nvSpPr>
        <dsp:cNvPr id="0" name=""/>
        <dsp:cNvSpPr/>
      </dsp:nvSpPr>
      <dsp:spPr>
        <a:xfrm>
          <a:off x="852834" y="3607921"/>
          <a:ext cx="6472970" cy="731475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ডেটা আদান-প্রদানে বাধার সম্ভাবনা থাকে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4258" y="3629345"/>
        <a:ext cx="6430122" cy="688627"/>
      </dsp:txXfrm>
    </dsp:sp>
    <dsp:sp modelId="{AD340BDE-AE2A-4D5D-B5B3-1686ABCD8C19}">
      <dsp:nvSpPr>
        <dsp:cNvPr id="0" name=""/>
        <dsp:cNvSpPr/>
      </dsp:nvSpPr>
      <dsp:spPr>
        <a:xfrm>
          <a:off x="206378" y="731475"/>
          <a:ext cx="646455" cy="4156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56527"/>
              </a:lnTo>
              <a:lnTo>
                <a:pt x="646455" y="4156527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863A0-DBE4-4766-BC31-45AB50A2B4AD}">
      <dsp:nvSpPr>
        <dsp:cNvPr id="0" name=""/>
        <dsp:cNvSpPr/>
      </dsp:nvSpPr>
      <dsp:spPr>
        <a:xfrm>
          <a:off x="852834" y="4522265"/>
          <a:ext cx="6959875" cy="731475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অনেক ডেটা একসঙ্গে পাঠালে সময় বেশি লাগে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874258" y="4543689"/>
        <a:ext cx="6917027" cy="6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1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0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2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1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9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7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25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0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8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79AF9-C0CE-4667-AC30-F749034332CC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5575-328E-4046-B2FD-6D2E5873A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3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437" y="1857375"/>
            <a:ext cx="6916038" cy="4570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772026" y="228600"/>
            <a:ext cx="2828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50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2211261" y="119579"/>
            <a:ext cx="9198228" cy="87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 (Hub)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12084225"/>
              </p:ext>
            </p:extLst>
          </p:nvPr>
        </p:nvGraphicFramePr>
        <p:xfrm>
          <a:off x="1907835" y="1109145"/>
          <a:ext cx="8747803" cy="525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4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868566" y="458272"/>
            <a:ext cx="26244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9171821" y="612160"/>
            <a:ext cx="168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সময়-৩মিনিট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171700" y="2806184"/>
            <a:ext cx="85010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হাবের দুইটি সুবিধা ও দুইটি আসুবিধা লেখ।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83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2252663" y="770731"/>
            <a:ext cx="822960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সুইচ 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(Switch)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46463" y="1883490"/>
            <a:ext cx="5556250" cy="2605242"/>
            <a:chOff x="1870075" y="1676400"/>
            <a:chExt cx="5556250" cy="260524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0075" y="1676400"/>
              <a:ext cx="5556250" cy="2133600"/>
            </a:xfrm>
            <a:prstGeom prst="rect">
              <a:avLst/>
            </a:prstGeom>
          </p:spPr>
        </p:pic>
        <p:sp>
          <p:nvSpPr>
            <p:cNvPr id="5" name="TextBox 25"/>
            <p:cNvSpPr txBox="1"/>
            <p:nvPr/>
          </p:nvSpPr>
          <p:spPr>
            <a:xfrm>
              <a:off x="1870075" y="3733800"/>
              <a:ext cx="5556250" cy="547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9pPr>
            </a:lstStyle>
            <a:p>
              <a:pPr algn="ctr">
                <a:buNone/>
              </a:pP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সুইচ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6" name="TextBox 16"/>
          <p:cNvSpPr txBox="1"/>
          <p:nvPr/>
        </p:nvSpPr>
        <p:spPr>
          <a:xfrm>
            <a:off x="2414588" y="4642487"/>
            <a:ext cx="762000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9pPr>
          </a:lstStyle>
          <a:p>
            <a:pPr algn="just">
              <a:buNone/>
            </a:pP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সুইচ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হলো বহু পোর্টবিশিষ্ট কম্পিউটার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র্ক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ডিভাইস, যা তথ্যকে আদান-প্রদান করতে সাহায্য করে। বাইরে থেকে সুইচ দেখতে হাবের মতো মনে হলেও এটি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9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05313" y="460347"/>
            <a:ext cx="5281613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সুইচ (Switch)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78817" y="1323707"/>
            <a:ext cx="4151114" cy="70173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সুইচের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5835" y="3335278"/>
            <a:ext cx="7056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হাবের সাথে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সুইচ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প্রধান পার্থক্য হলো, সুইচের সাথে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প্রত্যেকটি আইসিটি যন্ত্রকে পৃথকভাবে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হাব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4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59720" y="435026"/>
            <a:ext cx="4831000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সুইচ (Switch)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330912" y="1966052"/>
            <a:ext cx="7705387" cy="3194552"/>
            <a:chOff x="548096" y="2133525"/>
            <a:chExt cx="8120127" cy="3473738"/>
          </a:xfrm>
        </p:grpSpPr>
        <p:grpSp>
          <p:nvGrpSpPr>
            <p:cNvPr id="4" name="Group 3"/>
            <p:cNvGrpSpPr/>
            <p:nvPr/>
          </p:nvGrpSpPr>
          <p:grpSpPr>
            <a:xfrm>
              <a:off x="548096" y="2133525"/>
              <a:ext cx="8120127" cy="3473738"/>
              <a:chOff x="548096" y="2133525"/>
              <a:chExt cx="8120127" cy="3473738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970596" y="2133525"/>
                <a:ext cx="697627" cy="4909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নোড</a:t>
                </a:r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548096" y="2303674"/>
                <a:ext cx="7605303" cy="3303589"/>
                <a:chOff x="548096" y="2303674"/>
                <a:chExt cx="7605303" cy="3303589"/>
              </a:xfrm>
            </p:grpSpPr>
            <p:pic>
              <p:nvPicPr>
                <p:cNvPr id="12" name="Picture 2" descr="http://www.writemypapers.org/images/computers-connection-scheme.jp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00200" y="2502113"/>
                  <a:ext cx="6553199" cy="31051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cxnSp>
              <p:nvCxnSpPr>
                <p:cNvPr id="13" name="Straight Arrow Connector 12"/>
                <p:cNvCxnSpPr>
                  <a:stCxn id="14" idx="3"/>
                </p:cNvCxnSpPr>
                <p:nvPr/>
              </p:nvCxnSpPr>
              <p:spPr bwMode="auto">
                <a:xfrm flipV="1">
                  <a:off x="1245723" y="5029200"/>
                  <a:ext cx="506877" cy="107587"/>
                </a:xfrm>
                <a:prstGeom prst="straightConnector1">
                  <a:avLst/>
                </a:prstGeom>
                <a:ln>
                  <a:tailEnd type="triangle"/>
                </a:ln>
                <a:ex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4" name="Rectangle 13"/>
                <p:cNvSpPr/>
                <p:nvPr/>
              </p:nvSpPr>
              <p:spPr>
                <a:xfrm>
                  <a:off x="548096" y="4891335"/>
                  <a:ext cx="697627" cy="49090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buNone/>
                  </a:pPr>
                  <a:r>
                    <a:rPr lang="en-US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নোড</a:t>
                  </a:r>
                </a:p>
              </p:txBody>
            </p:sp>
            <p:cxnSp>
              <p:nvCxnSpPr>
                <p:cNvPr id="15" name="Straight Arrow Connector 14"/>
                <p:cNvCxnSpPr>
                  <a:stCxn id="16" idx="3"/>
                </p:cNvCxnSpPr>
                <p:nvPr/>
              </p:nvCxnSpPr>
              <p:spPr bwMode="auto">
                <a:xfrm>
                  <a:off x="1830365" y="2549126"/>
                  <a:ext cx="379435" cy="422674"/>
                </a:xfrm>
                <a:prstGeom prst="straightConnector1">
                  <a:avLst/>
                </a:prstGeom>
                <a:ln>
                  <a:tailEnd type="triangle"/>
                </a:ln>
                <a:extLst/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6" name="Rectangle 15"/>
                <p:cNvSpPr/>
                <p:nvPr/>
              </p:nvSpPr>
              <p:spPr>
                <a:xfrm>
                  <a:off x="1132738" y="2303674"/>
                  <a:ext cx="697627" cy="49090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buNone/>
                  </a:pPr>
                  <a:r>
                    <a:rPr lang="en-US" dirty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নোড</a:t>
                  </a:r>
                </a:p>
              </p:txBody>
            </p:sp>
          </p:grpSp>
          <p:cxnSp>
            <p:nvCxnSpPr>
              <p:cNvPr id="8" name="Straight Arrow Connector 7"/>
              <p:cNvCxnSpPr/>
              <p:nvPr/>
            </p:nvCxnSpPr>
            <p:spPr bwMode="auto">
              <a:xfrm flipH="1">
                <a:off x="7121762" y="4207088"/>
                <a:ext cx="574438" cy="47737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 bwMode="auto">
              <a:xfrm flipH="1">
                <a:off x="7638385" y="2410025"/>
                <a:ext cx="378924" cy="207574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0" name="Rectangle 9"/>
              <p:cNvSpPr/>
              <p:nvPr/>
            </p:nvSpPr>
            <p:spPr>
              <a:xfrm>
                <a:off x="7810249" y="5035707"/>
                <a:ext cx="697627" cy="490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en-US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নোড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 bwMode="auto">
              <a:xfrm flipH="1">
                <a:off x="7121762" y="5155221"/>
                <a:ext cx="799464" cy="215663"/>
              </a:xfrm>
              <a:prstGeom prst="straightConnector1">
                <a:avLst/>
              </a:prstGeom>
              <a:ln>
                <a:tailEnd type="triangle"/>
              </a:ln>
              <a:extLst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7581050" y="3961636"/>
              <a:ext cx="676788" cy="49090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সুইচ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524571" y="1084891"/>
            <a:ext cx="4606925" cy="718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নোড (Node)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3904" y="5426761"/>
            <a:ext cx="7010400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সুইচের সাথে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প্রতিটি আইসিটি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নোড (Node)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6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14773" y="303858"/>
            <a:ext cx="4238625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সুইচ (Switch)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51693" y="842842"/>
            <a:ext cx="4606925" cy="718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MAC Address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880753" y="1694851"/>
            <a:ext cx="8251762" cy="1791148"/>
            <a:chOff x="228600" y="2380245"/>
            <a:chExt cx="8251762" cy="1791148"/>
          </a:xfrm>
        </p:grpSpPr>
        <p:sp>
          <p:nvSpPr>
            <p:cNvPr id="5" name="TextBox 4"/>
            <p:cNvSpPr txBox="1"/>
            <p:nvPr/>
          </p:nvSpPr>
          <p:spPr>
            <a:xfrm>
              <a:off x="228600" y="3885161"/>
              <a:ext cx="2165978" cy="286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MAC: 00-17-4F-08-5D-69</a:t>
              </a:r>
              <a:endParaRPr lang="en-US" sz="1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33400" y="2380245"/>
              <a:ext cx="7946962" cy="1648728"/>
              <a:chOff x="533400" y="2380245"/>
              <a:chExt cx="7946962" cy="164872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533400" y="2380245"/>
                <a:ext cx="7583484" cy="1493465"/>
                <a:chOff x="533400" y="2380245"/>
                <a:chExt cx="7583484" cy="1493465"/>
              </a:xfrm>
            </p:grpSpPr>
            <p:cxnSp>
              <p:nvCxnSpPr>
                <p:cNvPr id="9" name="Straight Connector 8"/>
                <p:cNvCxnSpPr>
                  <a:stCxn id="11" idx="3"/>
                </p:cNvCxnSpPr>
                <p:nvPr/>
              </p:nvCxnSpPr>
              <p:spPr bwMode="auto">
                <a:xfrm>
                  <a:off x="1825625" y="3204870"/>
                  <a:ext cx="4999034" cy="0"/>
                </a:xfrm>
                <a:prstGeom prst="line">
                  <a:avLst/>
                </a:prstGeom>
                <a:ln/>
                <a:extLst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pic>
              <p:nvPicPr>
                <p:cNvPr id="10" name="Picture 2" descr="http://www.clker.com/cliparts/b/0/c/c/1343841796926375646Switch%20Final.svg.hi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3328" y="2667000"/>
                  <a:ext cx="1476631" cy="11429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" name="Picture 4" descr="http://img2.wikia.nocookie.net/__cb20100421004434/gtawiki/images/c/c9/Computer_Icon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3400" y="2536030"/>
                  <a:ext cx="1292225" cy="13376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2" name="Picture 4" descr="http://img2.wikia.nocookie.net/__cb20100421004434/gtawiki/images/c/c9/Computer_Icon.pn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824659" y="2380245"/>
                  <a:ext cx="1292225" cy="133768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" name="TextBox 7"/>
              <p:cNvSpPr txBox="1"/>
              <p:nvPr/>
            </p:nvSpPr>
            <p:spPr>
              <a:xfrm>
                <a:off x="6320796" y="3742741"/>
                <a:ext cx="2159566" cy="2862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sz="1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MAC: 46-D4-4F-38-5D-11</a:t>
                </a:r>
                <a:endParaRPr lang="en-US" sz="1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1878865" y="3949230"/>
            <a:ext cx="8196859" cy="1000125"/>
            <a:chOff x="445406" y="4307355"/>
            <a:chExt cx="8196859" cy="1000125"/>
          </a:xfrm>
        </p:grpSpPr>
        <p:pic>
          <p:nvPicPr>
            <p:cNvPr id="14" name="Picture 8" descr="https://upload.wikimedia.org/wikipedia/commons/f/f8/MAC_address_barcode_00-17-4F-08-5D-69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406" y="4307355"/>
              <a:ext cx="3619500" cy="1000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978312" y="4424470"/>
              <a:ext cx="4663953" cy="7571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প্রতিটি আইসিটি ডিভাইসেরই এমনএকটি MAC Address থাকে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305076" y="5288340"/>
            <a:ext cx="7010400" cy="15696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আইসিটি ডিভাইসেরই একটি MAC Address থাকে, সুইচ সেই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MAC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Address অনুযায়ী তথ্য আদান প্রদান করে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2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33850" y="366713"/>
            <a:ext cx="4424363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রাউটার (Router)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8" descr="http://www.convergia.com/business-phone-systems-imgs/high-speed-internet-access-butt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2" y="761835"/>
            <a:ext cx="2732480" cy="230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870902" y="3588240"/>
            <a:ext cx="2422526" cy="2455137"/>
            <a:chOff x="533400" y="1990143"/>
            <a:chExt cx="2662213" cy="2970578"/>
          </a:xfrm>
        </p:grpSpPr>
        <p:pic>
          <p:nvPicPr>
            <p:cNvPr id="5" name="Picture 2" descr="http://thesceneisdead.com/wp-content/uploads/2013/04/wireless-router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339"/>
            <a:stretch/>
          </p:blipFill>
          <p:spPr bwMode="auto">
            <a:xfrm>
              <a:off x="533400" y="1990143"/>
              <a:ext cx="2662213" cy="22669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973111" y="4412879"/>
              <a:ext cx="1465263" cy="54784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রাউটার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41468" y="2171701"/>
            <a:ext cx="2416982" cy="2493780"/>
            <a:chOff x="6811167" y="2781986"/>
            <a:chExt cx="1647033" cy="1873211"/>
          </a:xfrm>
        </p:grpSpPr>
        <p:pic>
          <p:nvPicPr>
            <p:cNvPr id="8" name="Picture 4" descr="http://img2.wikia.nocookie.net/__cb20100421004434/gtawiki/images/c/c9/Computer_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7687" y="2781986"/>
              <a:ext cx="1292225" cy="1337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811167" y="4119666"/>
              <a:ext cx="1647033" cy="53553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কম্পিউটার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cxnSp>
        <p:nvCxnSpPr>
          <p:cNvPr id="10" name="Straight Connector 9"/>
          <p:cNvCxnSpPr/>
          <p:nvPr/>
        </p:nvCxnSpPr>
        <p:spPr bwMode="auto">
          <a:xfrm flipV="1">
            <a:off x="3271838" y="3400425"/>
            <a:ext cx="4769630" cy="1371600"/>
          </a:xfrm>
          <a:prstGeom prst="line">
            <a:avLst/>
          </a:prstGeom>
          <a:ln>
            <a:solidFill>
              <a:schemeClr val="tx1"/>
            </a:solidFill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0380" y="4802443"/>
            <a:ext cx="7010400" cy="1754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রাউটার ইনটারনেট এবং নেটওয়ার্কের মধ্যে সংযোগ করে, কাঙ্ক্ষিত ডাটাটি প্যাকেট আকারে সহজে গন্তব্যে পৌছানোর পথ নির্দেশ করে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20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792230" y="477262"/>
            <a:ext cx="4323070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রাউটার (Router)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0075" y="2230587"/>
            <a:ext cx="787813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ডাটা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প্যাকেট হচ্ছে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র্কের মধ্যদি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 ডাটা বা তথ্য প্রবাহিত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 একটি ব্লক বা একক । উৎস থেকে গন্তব্যে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জন্য উৎস থেকে প্রেরণ করা ডাটার সম্পূর্ণ অংশ একেবারে না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ছোট ছোট ব্লক আকারে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র্কের মধ্যদি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প্রবাহিত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55858" y="477262"/>
            <a:ext cx="3022907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09028" y="477262"/>
            <a:ext cx="1963822" cy="48736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সময়-৫ মিনিট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38978" y="4545054"/>
            <a:ext cx="9056666" cy="6096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হাব, সুইচ ও রাউটারের পার্থক্য নির্ধারণ করে উপস্থাপন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619888" y="1630274"/>
            <a:ext cx="7094845" cy="2337829"/>
            <a:chOff x="1752600" y="2895600"/>
            <a:chExt cx="5867400" cy="1893133"/>
          </a:xfrm>
        </p:grpSpPr>
        <p:pic>
          <p:nvPicPr>
            <p:cNvPr id="8" name="Picture 2" descr="http://www.iconshock.com/img_jpg/VISTA/computer_gadgets/jpg/256/wireless_router_icon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2895600"/>
              <a:ext cx="1676400" cy="1676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4" descr="http://www.iconshock.com/img_jpg/BRILLIANT/computer_gadgets/jpg/256/hub_ico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3040506"/>
              <a:ext cx="1712314" cy="17123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 descr="http://www.iconshock.com/img_jpg/BRILLIANT/computer_gadgets/jpg/256/switch_ico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3656" y="3040506"/>
              <a:ext cx="1748227" cy="17482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06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768160" y="-3822"/>
            <a:ext cx="2400300" cy="1143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20971" y="1139178"/>
            <a:ext cx="9894677" cy="269463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১।Usb এর পূর্ণরুপ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২।নির্দিষ্ঠ ঠিকানা অনুযায়ী তথ্য পাঠাতে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৩।রাউটার ব্যবহৃত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৪।প্রত্যেকটি আই,সি,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যন্ত্রকে পৃথক ভাবে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সনাক্ত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করতে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৫।হার্ডওয়ার ও সফটওয়ারের সমন্বেয়ে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6909" y="4038598"/>
            <a:ext cx="6994317" cy="2462214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১।উত্তরঃUniversai Serial Bus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২।উত্তরঃহাব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৩।উত্তরঃনেটওয়ার্ক তৈরিতে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৪।উত্তরঃসুইচ</a:t>
            </a:r>
          </a:p>
          <a:p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৫।উত্তরঃরাউটার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9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736" y="230811"/>
            <a:ext cx="3197104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65001" y="230811"/>
            <a:ext cx="2904251" cy="2885997"/>
            <a:chOff x="990600" y="584351"/>
            <a:chExt cx="2904251" cy="2885997"/>
          </a:xfrm>
        </p:grpSpPr>
        <p:pic>
          <p:nvPicPr>
            <p:cNvPr id="4" name="Picture 3" descr="28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0600" y="584351"/>
              <a:ext cx="2904251" cy="28859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7633" y="1084065"/>
              <a:ext cx="1905000" cy="1828800"/>
            </a:xfrm>
            <a:prstGeom prst="ellipse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474688" y="2830518"/>
            <a:ext cx="6645639" cy="40318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হোসনেয়ারা (লাকী)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এম,এস,এস, এম এড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 সি টি)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রায়পুর স্কুল এন্ড কলেজ ,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বাঘারপাড়া ,যশোর । 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01712333017</a:t>
            </a:r>
          </a:p>
          <a:p>
            <a:pPr algn="ctr"/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Mail-lucky333017@gmail.com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808" y="569294"/>
            <a:ext cx="2001732" cy="26951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7641257" y="3965624"/>
            <a:ext cx="4036834" cy="21421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ষ্টম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90000"/>
              </a:lnSpc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দ্বিতীয়</a:t>
            </a:r>
          </a:p>
          <a:p>
            <a:pPr algn="ctr">
              <a:lnSpc>
                <a:spcPct val="90000"/>
              </a:lnSpc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পাঠঃ১২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2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796735" y="453379"/>
            <a:ext cx="2400300" cy="1143000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3535" y="2814638"/>
            <a:ext cx="7315200" cy="1143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তুমি নেটওয়ার্ক ব্যবহারের জন্য কী কী যন্ত্রপাতি ব্যবহার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তালিকা তৈরি কর।</a:t>
            </a:r>
          </a:p>
        </p:txBody>
      </p:sp>
    </p:spTree>
    <p:extLst>
      <p:ext uri="{BB962C8B-B14F-4D97-AF65-F5344CB8AC3E}">
        <p14:creationId xmlns:p14="http://schemas.microsoft.com/office/powerpoint/2010/main" val="36814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0273" y="1000126"/>
            <a:ext cx="2871788" cy="1143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7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87" y="2143126"/>
            <a:ext cx="5815011" cy="405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9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4608" y="595122"/>
            <a:ext cx="55578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কী সংক্রান্ত যন্ত্রপাতি?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768" y="1991871"/>
            <a:ext cx="2928938" cy="22050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537" y="1978580"/>
            <a:ext cx="2915981" cy="2231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57" y="1991871"/>
            <a:ext cx="3063893" cy="225820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485535" y="5193945"/>
            <a:ext cx="213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89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30793" y="1143000"/>
            <a:ext cx="6992529" cy="15471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নেটওয়ার্ক-সংশ্লিষ্ট যন্ত্রপাতি  </a:t>
            </a:r>
            <a:endParaRPr lang="en-US" sz="48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501" y="2500312"/>
            <a:ext cx="5801114" cy="3686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2681289" y="228600"/>
            <a:ext cx="709136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/>
            <a:r>
              <a:rPr lang="bn-BD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আলোচ্য </a:t>
            </a:r>
            <a:r>
              <a:rPr lang="bn-BD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…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08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/>
          <p:nvPr/>
        </p:nvSpPr>
        <p:spPr>
          <a:xfrm>
            <a:off x="2380361" y="1600200"/>
            <a:ext cx="6781800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শিক্ষার্থীরা…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37259" y="2532965"/>
            <a:ext cx="11754739" cy="28007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১।নেটওয়ার্ক সংশ্লিষ্ট বিভিন্ন যন্ত্রপাতির নাম বলতে পারবে;</a:t>
            </a:r>
          </a:p>
          <a:p>
            <a:pPr algn="just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২।হাব (Hub) এর সুবিধা ও অসুবিধা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পারবে;</a:t>
            </a:r>
          </a:p>
          <a:p>
            <a:pPr algn="just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৩।সুইচ (Switch)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পারবে;</a:t>
            </a:r>
          </a:p>
          <a:p>
            <a:pPr algn="just"/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৪।রাউটার (Router) এর কার্যপ্রনালী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2923729" y="605879"/>
            <a:ext cx="6781800" cy="8309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8665" y="286822"/>
            <a:ext cx="64582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 বিভিন্ন 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যন্ত্রপাতি 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3652788"/>
              </p:ext>
            </p:extLst>
          </p:nvPr>
        </p:nvGraphicFramePr>
        <p:xfrm>
          <a:off x="1454770" y="1243012"/>
          <a:ext cx="9220200" cy="5338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88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1"/>
          <p:cNvSpPr txBox="1"/>
          <p:nvPr/>
        </p:nvSpPr>
        <p:spPr>
          <a:xfrm>
            <a:off x="7852917" y="322836"/>
            <a:ext cx="3662809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সময়ঃ২ মিনিট</a:t>
            </a:r>
            <a:endParaRPr lang="en-US" sz="2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3868862" y="199726"/>
            <a:ext cx="3884042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1885950" y="2653753"/>
            <a:ext cx="7967216" cy="76944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en-US" sz="4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 </a:t>
            </a:r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 যন্ত্রের নাম লেখ।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921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68578" y="458272"/>
            <a:ext cx="22669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হাব(Hub)</a:t>
            </a:r>
            <a:endParaRPr lang="en-US" sz="4400" dirty="0"/>
          </a:p>
        </p:txBody>
      </p:sp>
      <p:grpSp>
        <p:nvGrpSpPr>
          <p:cNvPr id="3" name="Group 2"/>
          <p:cNvGrpSpPr/>
          <p:nvPr/>
        </p:nvGrpSpPr>
        <p:grpSpPr>
          <a:xfrm>
            <a:off x="1679464" y="1483194"/>
            <a:ext cx="3574864" cy="2539247"/>
            <a:chOff x="609600" y="1570123"/>
            <a:chExt cx="4552950" cy="2995805"/>
          </a:xfrm>
        </p:grpSpPr>
        <p:pic>
          <p:nvPicPr>
            <p:cNvPr id="4" name="Picture 3" descr="http://images.wisegeek.com/network-hub-with-cable.jp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580"/>
            <a:stretch/>
          </p:blipFill>
          <p:spPr bwMode="auto">
            <a:xfrm>
              <a:off x="609600" y="1570123"/>
              <a:ext cx="4552950" cy="20153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21"/>
            <p:cNvSpPr txBox="1"/>
            <p:nvPr/>
          </p:nvSpPr>
          <p:spPr>
            <a:xfrm>
              <a:off x="609600" y="3785230"/>
              <a:ext cx="4419600" cy="780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9pPr>
            </a:lstStyle>
            <a:p>
              <a:pPr algn="ctr">
                <a:buNone/>
              </a:pPr>
              <a:r>
                <a:rPr lang="en-US" sz="4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নেটওয়ার্ক হাব</a:t>
              </a:r>
              <a:endParaRPr lang="en-US" sz="4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7243" y="1609024"/>
            <a:ext cx="3503839" cy="2413417"/>
            <a:chOff x="4876800" y="1631431"/>
            <a:chExt cx="3503839" cy="2413417"/>
          </a:xfrm>
        </p:grpSpPr>
        <p:pic>
          <p:nvPicPr>
            <p:cNvPr id="7" name="Picture 6" descr="http://www.conrad.com/medias/global/ce/9000_9999/9700/9750/9754/975432_LB_00_FB.EPS_1000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694" b="22937"/>
            <a:stretch/>
          </p:blipFill>
          <p:spPr bwMode="auto">
            <a:xfrm>
              <a:off x="4876800" y="1631431"/>
              <a:ext cx="3503839" cy="1905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24"/>
            <p:cNvSpPr txBox="1"/>
            <p:nvPr/>
          </p:nvSpPr>
          <p:spPr>
            <a:xfrm>
              <a:off x="4876800" y="3553944"/>
              <a:ext cx="3241561" cy="490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1pPr>
              <a:lvl2pPr marL="4572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2pPr>
              <a:lvl3pPr marL="9144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3pPr>
              <a:lvl4pPr marL="13716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4pPr>
              <a:lvl5pPr marL="1828800" algn="l" rtl="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Siyam Rupali" pitchFamily="2" charset="0"/>
                  <a:ea typeface="+mn-ea"/>
                  <a:cs typeface="Siyam Rupali" pitchFamily="2" charset="0"/>
                </a:defRPr>
              </a:lvl9pPr>
            </a:lstStyle>
            <a:p>
              <a:pPr algn="ctr">
                <a:buNone/>
              </a:pPr>
              <a:r>
                <a:rPr lang="en-US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USB হাব</a:t>
              </a: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28"/>
          <p:cNvSpPr txBox="1"/>
          <p:nvPr/>
        </p:nvSpPr>
        <p:spPr>
          <a:xfrm>
            <a:off x="2853417" y="4433382"/>
            <a:ext cx="7542439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1pPr>
            <a:lvl2pPr marL="4572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2pPr>
            <a:lvl3pPr marL="9144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3pPr>
            <a:lvl4pPr marL="13716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4pPr>
            <a:lvl5pPr marL="1828800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Siyam Rupali" pitchFamily="2" charset="0"/>
                <a:ea typeface="+mn-ea"/>
                <a:cs typeface="Siyam Rupali" pitchFamily="2" charset="0"/>
              </a:defRPr>
            </a:lvl9pPr>
          </a:lstStyle>
          <a:p>
            <a:pPr algn="just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দুই-এর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অধিক কম্পিউটারের মধ্যে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য়ার্ক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তৈরি করতে হলে এমন একটি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ডিভাইসের দরকার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যা প্রতিটি কম্পিউটারকে সংযুক্ত করতে পারে। এ ডিভাইসকে হাব বলে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83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1977376" y="266978"/>
            <a:ext cx="8294398" cy="92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হাব (Hub)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53000341"/>
              </p:ext>
            </p:extLst>
          </p:nvPr>
        </p:nvGraphicFramePr>
        <p:xfrm>
          <a:off x="2632187" y="1374340"/>
          <a:ext cx="6984776" cy="4937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19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535</Words>
  <Application>Microsoft Office PowerPoint</Application>
  <PresentationFormat>Widescreen</PresentationFormat>
  <Paragraphs>94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80</cp:revision>
  <dcterms:created xsi:type="dcterms:W3CDTF">2020-10-15T17:48:12Z</dcterms:created>
  <dcterms:modified xsi:type="dcterms:W3CDTF">2020-10-16T06:26:31Z</dcterms:modified>
</cp:coreProperties>
</file>