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63" r:id="rId7"/>
    <p:sldId id="259" r:id="rId8"/>
    <p:sldId id="265" r:id="rId9"/>
    <p:sldId id="266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21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28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36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3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12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42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571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61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868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4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819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720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8F8A9-394A-4698-88CD-86B1B20DC90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09FA-B53A-448A-92E9-E80E13B1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8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aifuddinbaitushsharaf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703" y="1031966"/>
            <a:ext cx="5787864" cy="544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291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5247" y="1118618"/>
            <a:ext cx="6257787" cy="4679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807523" y="78376"/>
            <a:ext cx="266482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8411" y="1089213"/>
            <a:ext cx="5957047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প্রাক্কালে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87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elightful-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1445" y="25525"/>
            <a:ext cx="8884355" cy="54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Ribbon 1"/>
          <p:cNvSpPr/>
          <p:nvPr/>
        </p:nvSpPr>
        <p:spPr>
          <a:xfrm>
            <a:off x="1324892" y="5503164"/>
            <a:ext cx="8884355" cy="1381731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ছাত্র-ছাত্রীরা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4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42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1189" y="1240970"/>
            <a:ext cx="6466114" cy="3477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মো: আবুল বাসার 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সহকারী শিক্ষক (আইসিটি)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বামণগাও আশ্রাফিয়া বালিকা দাখিল মাদরাসা, শ্রীপুর, গাজীপুর ।</a:t>
            </a:r>
          </a:p>
          <a:p>
            <a:pPr algn="ctr"/>
            <a:r>
              <a:rPr lang="en-US" sz="4400" dirty="0" smtClean="0">
                <a:cs typeface="NikoshBAN" pitchFamily="2" charset="0"/>
                <a:hlinkClick r:id="rId2"/>
              </a:rPr>
              <a:t>abulbaser2123@gmail.com</a:t>
            </a:r>
            <a:endParaRPr lang="en-US" sz="4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117326302_2619082435020969_856935435991808922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977" y="1180012"/>
            <a:ext cx="2743200" cy="36009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623" y="222069"/>
            <a:ext cx="7328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58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3339" y="404949"/>
            <a:ext cx="6388596" cy="42715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63339" y="4859383"/>
            <a:ext cx="638859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দূর্গম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73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52" y="209007"/>
            <a:ext cx="6848445" cy="45589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7257" y="4990011"/>
            <a:ext cx="687106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মরূপথ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কাফেলার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5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6892" y="374906"/>
            <a:ext cx="6400799" cy="51744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65269" y="5643154"/>
            <a:ext cx="632242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নদী-নালা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পারাপারের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যানবাহন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6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6896" y="1"/>
            <a:ext cx="12192001" cy="6857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19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19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19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60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537" y="483322"/>
            <a:ext cx="9457508" cy="60538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মুসলিমদের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সোনালি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বপণ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xmlns="" val="21839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971" y="332839"/>
            <a:ext cx="5666705" cy="4286251"/>
          </a:xfrm>
          <a:prstGeom prst="roundRect">
            <a:avLst>
              <a:gd name="adj" fmla="val 11111"/>
            </a:avLst>
          </a:prstGeom>
          <a:ln w="762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Picture 2" descr="nasima molak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179" y="332839"/>
            <a:ext cx="6297821" cy="4286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4179" y="4872444"/>
            <a:ext cx="621792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ভ্রাতৃত্ব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446" y="4872446"/>
            <a:ext cx="5434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05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4583" y="627017"/>
            <a:ext cx="1017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9087" y="365760"/>
            <a:ext cx="10489474" cy="67403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প্রঃমদীনার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খ্রীস্টাব্দে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অনুষ্ঠিত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৬২২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খ্রীস্টাব্দে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করা,ছেড়ে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দুরত্ব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উঃ২৫০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75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182</Words>
  <Application>Microsoft Office PowerPoint</Application>
  <PresentationFormat>Custom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AAAA</cp:lastModifiedBy>
  <cp:revision>49</cp:revision>
  <dcterms:created xsi:type="dcterms:W3CDTF">2020-07-11T12:11:08Z</dcterms:created>
  <dcterms:modified xsi:type="dcterms:W3CDTF">2020-10-16T18:48:34Z</dcterms:modified>
</cp:coreProperties>
</file>