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7.xml" ContentType="application/vnd.ms-office.drawingml.diagramDrawing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10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notesSlides/notesSlide11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Default Extension="jpg" ContentType="image/jpeg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09" r:id="rId2"/>
    <p:sldId id="256" r:id="rId3"/>
    <p:sldId id="287" r:id="rId4"/>
    <p:sldId id="288" r:id="rId5"/>
    <p:sldId id="289" r:id="rId6"/>
    <p:sldId id="290" r:id="rId7"/>
    <p:sldId id="291" r:id="rId8"/>
    <p:sldId id="296" r:id="rId9"/>
    <p:sldId id="308" r:id="rId10"/>
    <p:sldId id="293" r:id="rId11"/>
    <p:sldId id="297" r:id="rId12"/>
    <p:sldId id="294" r:id="rId13"/>
    <p:sldId id="302" r:id="rId14"/>
    <p:sldId id="295" r:id="rId15"/>
    <p:sldId id="298" r:id="rId16"/>
    <p:sldId id="300" r:id="rId17"/>
    <p:sldId id="303" r:id="rId18"/>
    <p:sldId id="305" r:id="rId19"/>
    <p:sldId id="304" r:id="rId20"/>
    <p:sldId id="306" r:id="rId21"/>
    <p:sldId id="307" r:id="rId22"/>
    <p:sldId id="301" r:id="rId23"/>
    <p:sldId id="29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A0000"/>
    <a:srgbClr val="5A851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291" autoAdjust="0"/>
  </p:normalViewPr>
  <p:slideViewPr>
    <p:cSldViewPr snapToGrid="0">
      <p:cViewPr varScale="1">
        <p:scale>
          <a:sx n="73" d="100"/>
          <a:sy n="73" d="100"/>
        </p:scale>
        <p:origin x="-6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Relationship Id="rId4" Type="http://schemas.openxmlformats.org/officeDocument/2006/relationships/image" Target="../media/image28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0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5.jpg"/><Relationship Id="rId1" Type="http://schemas.openxmlformats.org/officeDocument/2006/relationships/image" Target="../media/image11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1.jpeg"/><Relationship Id="rId1" Type="http://schemas.openxmlformats.org/officeDocument/2006/relationships/image" Target="../media/image25.jpg"/><Relationship Id="rId4" Type="http://schemas.openxmlformats.org/officeDocument/2006/relationships/image" Target="../media/image28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974AD1-DCE9-4C6C-B907-C1CC7FDB456C}" type="doc">
      <dgm:prSet loTypeId="urn:microsoft.com/office/officeart/2005/8/layout/default#1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A70224F-BA96-4568-A8E1-483AAA22BDE7}">
      <dgm:prSet phldrT="[Text]" custT="1"/>
      <dgm:spPr>
        <a:solidFill>
          <a:srgbClr val="92D050"/>
        </a:solidFill>
        <a:ln w="28575">
          <a:solidFill>
            <a:srgbClr val="C00000"/>
          </a:solidFill>
        </a:ln>
        <a:scene3d>
          <a:camera prst="isometricOffAxis2Lef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4400" b="0" cap="none" spc="0" dirty="0" err="1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বিষয়ঃ</a:t>
          </a:r>
          <a:r>
            <a:rPr lang="en-US" sz="4400" b="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0" cap="none" spc="0" dirty="0" err="1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ইসলামের</a:t>
          </a:r>
          <a:r>
            <a:rPr lang="en-US" sz="4400" b="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0" cap="none" spc="0" dirty="0" err="1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ইতিহাস</a:t>
          </a:r>
          <a:r>
            <a:rPr lang="en-US" sz="4400" b="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r>
            <a:rPr lang="en-US" sz="4400" b="0" cap="none" spc="0" dirty="0" err="1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শ্রেণিঃ</a:t>
          </a:r>
          <a:r>
            <a:rPr lang="en-US" sz="4400" b="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0" cap="none" spc="0" dirty="0" err="1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দাখিল</a:t>
          </a:r>
          <a:r>
            <a:rPr lang="en-US" sz="4400" b="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0" cap="none" spc="0" dirty="0" err="1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নবম</a:t>
          </a:r>
          <a:r>
            <a:rPr lang="en-US" sz="4400" b="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400" b="0" cap="none" spc="0" dirty="0" err="1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দশম</a:t>
          </a:r>
          <a:endParaRPr lang="en-US" sz="4400" b="0" cap="none" spc="0" dirty="0">
            <a:ln w="0"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4400" b="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0" cap="none" spc="0" dirty="0" err="1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অধ্যয়ঃ</a:t>
          </a:r>
          <a:r>
            <a:rPr lang="en-US" sz="4400" b="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0" cap="none" spc="0" dirty="0" err="1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প্রথম</a:t>
          </a:r>
          <a:r>
            <a:rPr lang="en-US" sz="4400" b="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r>
            <a:rPr lang="en-US" sz="4400" b="0" cap="none" spc="0" dirty="0" err="1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পাঠঃ</a:t>
          </a:r>
          <a:r>
            <a:rPr lang="en-US" sz="4400" b="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১ম </a:t>
          </a:r>
        </a:p>
        <a:p>
          <a:r>
            <a:rPr lang="en-US" sz="4400" b="0" cap="none" spc="0" dirty="0" err="1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সময়ঃ</a:t>
          </a:r>
          <a:r>
            <a:rPr lang="en-US" sz="4400" b="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৫০মিঃ</a:t>
          </a:r>
        </a:p>
        <a:p>
          <a:r>
            <a:rPr lang="en-US" sz="4000" b="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0" cap="none" spc="0" dirty="0" err="1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তারিখঃ</a:t>
          </a:r>
          <a:r>
            <a:rPr lang="en-US" sz="4000" b="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0" cap="none" spc="0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২৭-০</a:t>
          </a:r>
          <a:r>
            <a:rPr lang="bn-BD" sz="4000" b="0" cap="none" spc="0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৯</a:t>
          </a:r>
          <a:r>
            <a:rPr lang="en-US" sz="4000" b="0" cap="none" spc="0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-২০২০ </a:t>
          </a:r>
          <a:r>
            <a:rPr lang="en-US" sz="4000" b="0" cap="none" spc="0" dirty="0" err="1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ইং</a:t>
          </a:r>
          <a:r>
            <a:rPr lang="en-US" sz="4000" b="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3600" b="0" cap="none" spc="0" dirty="0">
            <a:ln w="0"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D78F52-55A6-48FA-9756-37EE86867627}" type="parTrans" cxnId="{0C174A5B-89DA-4811-945C-7CB0FC6AD940}">
      <dgm:prSet/>
      <dgm:spPr/>
      <dgm:t>
        <a:bodyPr/>
        <a:lstStyle/>
        <a:p>
          <a:endParaRPr lang="en-US"/>
        </a:p>
      </dgm:t>
    </dgm:pt>
    <dgm:pt modelId="{376628E7-93C3-4BAC-96AB-2A2D80753776}" type="sibTrans" cxnId="{0C174A5B-89DA-4811-945C-7CB0FC6AD940}">
      <dgm:prSet/>
      <dgm:spPr/>
      <dgm:t>
        <a:bodyPr/>
        <a:lstStyle/>
        <a:p>
          <a:endParaRPr lang="en-US"/>
        </a:p>
      </dgm:t>
    </dgm:pt>
    <dgm:pt modelId="{27F3BFF5-2CCA-4C25-A511-BF5986F541DD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scene3d>
          <a:camera prst="isometricOffAxis1Righ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anchor="b"/>
        <a:lstStyle/>
        <a:p>
          <a:pPr algn="ctr">
            <a:lnSpc>
              <a:spcPct val="90000"/>
            </a:lnSpc>
          </a:pPr>
          <a:endParaRPr lang="en-US" sz="4400" dirty="0">
            <a:ln>
              <a:solidFill>
                <a:schemeClr val="tx1"/>
              </a:solidFill>
            </a:ln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>
            <a:lnSpc>
              <a:spcPct val="90000"/>
            </a:lnSpc>
          </a:pPr>
          <a:endParaRPr lang="en-US" sz="4400" dirty="0">
            <a:ln>
              <a:solidFill>
                <a:schemeClr val="tx1"/>
              </a:solidFill>
            </a:ln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>
            <a:lnSpc>
              <a:spcPct val="90000"/>
            </a:lnSpc>
          </a:pPr>
          <a:endParaRPr lang="en-US" sz="4000" dirty="0">
            <a:ln>
              <a:solidFill>
                <a:schemeClr val="tx1"/>
              </a:solidFill>
            </a:ln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>
            <a:lnSpc>
              <a:spcPct val="100000"/>
            </a:lnSpc>
          </a:pPr>
          <a:endParaRPr lang="en-US" sz="3200" b="0" cap="none" spc="0" dirty="0">
            <a:ln w="0"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161474-E057-43E6-BBD3-64E921421A6A}" type="sibTrans" cxnId="{7D224EDC-E752-4621-BD92-6D652816F355}">
      <dgm:prSet/>
      <dgm:spPr/>
      <dgm:t>
        <a:bodyPr/>
        <a:lstStyle/>
        <a:p>
          <a:endParaRPr lang="en-US"/>
        </a:p>
      </dgm:t>
    </dgm:pt>
    <dgm:pt modelId="{3CFEBFBD-AAAF-4CE7-BFAF-72B43E6E99C1}" type="parTrans" cxnId="{7D224EDC-E752-4621-BD92-6D652816F355}">
      <dgm:prSet/>
      <dgm:spPr/>
      <dgm:t>
        <a:bodyPr/>
        <a:lstStyle/>
        <a:p>
          <a:endParaRPr lang="en-US"/>
        </a:p>
      </dgm:t>
    </dgm:pt>
    <dgm:pt modelId="{C5E6C64D-1495-4DF7-ABF9-F986BFD53A8E}" type="pres">
      <dgm:prSet presAssocID="{49974AD1-DCE9-4C6C-B907-C1CC7FDB456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D2F58D-D664-4B0D-BF2C-919A67EDFC83}" type="pres">
      <dgm:prSet presAssocID="{27F3BFF5-2CCA-4C25-A511-BF5986F541DD}" presName="node" presStyleLbl="node1" presStyleIdx="0" presStyleCnt="2" custAng="10800000" custFlipVert="1" custScaleX="45943" custScaleY="91347" custLinFactNeighborX="7809" custLinFactNeighborY="-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94042-CEC1-41CA-A042-974AC7353C72}" type="pres">
      <dgm:prSet presAssocID="{E1161474-E057-43E6-BBD3-64E921421A6A}" presName="sibTrans" presStyleCnt="0"/>
      <dgm:spPr/>
    </dgm:pt>
    <dgm:pt modelId="{0EC2971F-85E1-4B5B-9BA5-8736B02A2D81}" type="pres">
      <dgm:prSet presAssocID="{FA70224F-BA96-4568-A8E1-483AAA22BDE7}" presName="node" presStyleLbl="node1" presStyleIdx="1" presStyleCnt="2" custScaleX="45727" custScaleY="91347" custLinFactNeighborX="-3248" custLinFactNeighborY="-7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4B90DB-5A9D-4B71-9880-D4D5F4AB8C64}" type="presOf" srcId="{FA70224F-BA96-4568-A8E1-483AAA22BDE7}" destId="{0EC2971F-85E1-4B5B-9BA5-8736B02A2D81}" srcOrd="0" destOrd="0" presId="urn:microsoft.com/office/officeart/2005/8/layout/default#1"/>
    <dgm:cxn modelId="{0560C29B-409F-4019-82E9-AEB97A639B36}" type="presOf" srcId="{27F3BFF5-2CCA-4C25-A511-BF5986F541DD}" destId="{B7D2F58D-D664-4B0D-BF2C-919A67EDFC83}" srcOrd="0" destOrd="0" presId="urn:microsoft.com/office/officeart/2005/8/layout/default#1"/>
    <dgm:cxn modelId="{0C174A5B-89DA-4811-945C-7CB0FC6AD940}" srcId="{49974AD1-DCE9-4C6C-B907-C1CC7FDB456C}" destId="{FA70224F-BA96-4568-A8E1-483AAA22BDE7}" srcOrd="1" destOrd="0" parTransId="{6BD78F52-55A6-48FA-9756-37EE86867627}" sibTransId="{376628E7-93C3-4BAC-96AB-2A2D80753776}"/>
    <dgm:cxn modelId="{AE1415E3-59B6-48FC-B558-C627600708BB}" type="presOf" srcId="{49974AD1-DCE9-4C6C-B907-C1CC7FDB456C}" destId="{C5E6C64D-1495-4DF7-ABF9-F986BFD53A8E}" srcOrd="0" destOrd="0" presId="urn:microsoft.com/office/officeart/2005/8/layout/default#1"/>
    <dgm:cxn modelId="{7D224EDC-E752-4621-BD92-6D652816F355}" srcId="{49974AD1-DCE9-4C6C-B907-C1CC7FDB456C}" destId="{27F3BFF5-2CCA-4C25-A511-BF5986F541DD}" srcOrd="0" destOrd="0" parTransId="{3CFEBFBD-AAAF-4CE7-BFAF-72B43E6E99C1}" sibTransId="{E1161474-E057-43E6-BBD3-64E921421A6A}"/>
    <dgm:cxn modelId="{76593FBB-1C7E-47F4-A8AC-41A0787E3097}" type="presParOf" srcId="{C5E6C64D-1495-4DF7-ABF9-F986BFD53A8E}" destId="{B7D2F58D-D664-4B0D-BF2C-919A67EDFC83}" srcOrd="0" destOrd="0" presId="urn:microsoft.com/office/officeart/2005/8/layout/default#1"/>
    <dgm:cxn modelId="{B4CE1FBB-4710-4BE7-820F-9AC6D2E779A2}" type="presParOf" srcId="{C5E6C64D-1495-4DF7-ABF9-F986BFD53A8E}" destId="{DD494042-CEC1-41CA-A042-974AC7353C72}" srcOrd="1" destOrd="0" presId="urn:microsoft.com/office/officeart/2005/8/layout/default#1"/>
    <dgm:cxn modelId="{846E4B29-3389-414D-BED5-191508C52551}" type="presParOf" srcId="{C5E6C64D-1495-4DF7-ABF9-F986BFD53A8E}" destId="{0EC2971F-85E1-4B5B-9BA5-8736B02A2D81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E08AE28-BB60-4EAB-A2F2-79E9A9596AE8}" type="doc">
      <dgm:prSet loTypeId="urn:microsoft.com/office/officeart/2005/8/layout/pList1#4" loCatId="list" qsTypeId="urn:microsoft.com/office/officeart/2005/8/quickstyle/simple1" qsCatId="simple" csTypeId="urn:microsoft.com/office/officeart/2005/8/colors/accent1_2" csCatId="accent1" phldr="1"/>
      <dgm:spPr/>
    </dgm:pt>
    <dgm:pt modelId="{75D2F2C7-1F65-492F-9C7E-479D70EC21A5}" type="pres">
      <dgm:prSet presAssocID="{CE08AE28-BB60-4EAB-A2F2-79E9A9596AE8}" presName="Name0" presStyleCnt="0">
        <dgm:presLayoutVars>
          <dgm:dir/>
          <dgm:resizeHandles val="exact"/>
        </dgm:presLayoutVars>
      </dgm:prSet>
      <dgm:spPr/>
    </dgm:pt>
  </dgm:ptLst>
  <dgm:cxnLst>
    <dgm:cxn modelId="{464FF741-D041-42E6-A671-F661800499FC}" type="presOf" srcId="{CE08AE28-BB60-4EAB-A2F2-79E9A9596AE8}" destId="{75D2F2C7-1F65-492F-9C7E-479D70EC21A5}" srcOrd="0" destOrd="0" presId="urn:microsoft.com/office/officeart/2005/8/layout/pList1#4"/>
  </dgm:cxnLst>
  <dgm:bg/>
  <dgm:whole/>
  <dgm:extLst>
    <a:ext uri="http://schemas.microsoft.com/office/drawing/2008/diagram">
      <dsp:dataModelExt xmlns:dsp="http://schemas.microsoft.com/office/drawing/2008/diagram" xmlns="" relId="rId3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55CCDD-01FF-4C4E-80D1-BE8AB6FD97E5}" type="doc">
      <dgm:prSet loTypeId="urn:microsoft.com/office/officeart/2005/8/layout/pList1#5" loCatId="list" qsTypeId="urn:microsoft.com/office/officeart/2005/8/quickstyle/simple1" qsCatId="simple" csTypeId="urn:microsoft.com/office/officeart/2005/8/colors/accent1_2" csCatId="accent1" phldr="1"/>
      <dgm:spPr/>
    </dgm:pt>
    <dgm:pt modelId="{555EE840-2A12-4E20-89BC-A93D4E12FEFA}" type="pres">
      <dgm:prSet presAssocID="{A955CCDD-01FF-4C4E-80D1-BE8AB6FD97E5}" presName="Name0" presStyleCnt="0">
        <dgm:presLayoutVars>
          <dgm:dir/>
          <dgm:resizeHandles val="exact"/>
        </dgm:presLayoutVars>
      </dgm:prSet>
      <dgm:spPr/>
    </dgm:pt>
  </dgm:ptLst>
  <dgm:cxnLst>
    <dgm:cxn modelId="{34F5C541-B3D1-4C18-B6BF-4BD6904E5E71}" type="presOf" srcId="{A955CCDD-01FF-4C4E-80D1-BE8AB6FD97E5}" destId="{555EE840-2A12-4E20-89BC-A93D4E12FEFA}" srcOrd="0" destOrd="0" presId="urn:microsoft.com/office/officeart/2005/8/layout/pList1#5"/>
  </dgm:cxnLst>
  <dgm:bg/>
  <dgm:whole/>
  <dgm:extLst>
    <a:ext uri="http://schemas.microsoft.com/office/drawing/2008/diagram">
      <dsp:dataModelExt xmlns:dsp="http://schemas.microsoft.com/office/drawing/2008/diagram" xmlns="" relId="rId3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8EC83CE-520A-4804-BE79-75BFAE082C15}" type="doc">
      <dgm:prSet loTypeId="urn:microsoft.com/office/officeart/2005/8/layout/pList1#6" loCatId="list" qsTypeId="urn:microsoft.com/office/officeart/2005/8/quickstyle/simple1" qsCatId="simple" csTypeId="urn:microsoft.com/office/officeart/2005/8/colors/accent1_2" csCatId="accent1" phldr="1"/>
      <dgm:spPr/>
    </dgm:pt>
    <dgm:pt modelId="{5F7A561B-13E2-449B-B9E6-3CBEAAE07C36}">
      <dgm:prSet phldrT="[Text]" custT="1"/>
      <dgm:spPr/>
      <dgm:t>
        <a:bodyPr/>
        <a:lstStyle/>
        <a:p>
          <a:r>
            <a:rPr lang="en-US" sz="32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তিতির</a:t>
          </a:r>
          <a:r>
            <a: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পাখি</a:t>
          </a:r>
          <a:endParaRPr lang="en-US" sz="3200" dirty="0">
            <a:ln>
              <a:solidFill>
                <a:schemeClr val="tx1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9F2404-ADF3-4CCC-AFC2-F24882004C6C}" type="sibTrans" cxnId="{64A30CDD-64AF-4D80-9EC7-C72EF972C124}">
      <dgm:prSet/>
      <dgm:spPr/>
      <dgm:t>
        <a:bodyPr/>
        <a:lstStyle/>
        <a:p>
          <a:endParaRPr lang="en-US"/>
        </a:p>
      </dgm:t>
    </dgm:pt>
    <dgm:pt modelId="{D18F12F5-352B-4A46-B785-3D2F63117CCF}" type="parTrans" cxnId="{64A30CDD-64AF-4D80-9EC7-C72EF972C124}">
      <dgm:prSet/>
      <dgm:spPr/>
      <dgm:t>
        <a:bodyPr/>
        <a:lstStyle/>
        <a:p>
          <a:endParaRPr lang="en-US"/>
        </a:p>
      </dgm:t>
    </dgm:pt>
    <dgm:pt modelId="{3D67E2C9-7DDD-4D08-9C2F-9687C7660805}" type="pres">
      <dgm:prSet presAssocID="{98EC83CE-520A-4804-BE79-75BFAE082C15}" presName="Name0" presStyleCnt="0">
        <dgm:presLayoutVars>
          <dgm:dir/>
          <dgm:resizeHandles val="exact"/>
        </dgm:presLayoutVars>
      </dgm:prSet>
      <dgm:spPr/>
    </dgm:pt>
    <dgm:pt modelId="{6676FB0A-C972-4A64-9F3B-D90C69814018}" type="pres">
      <dgm:prSet presAssocID="{5F7A561B-13E2-449B-B9E6-3CBEAAE07C36}" presName="compNode" presStyleCnt="0"/>
      <dgm:spPr/>
    </dgm:pt>
    <dgm:pt modelId="{B34AFAE5-1B8B-4655-A8FF-3E9942AB3539}" type="pres">
      <dgm:prSet presAssocID="{5F7A561B-13E2-449B-B9E6-3CBEAAE07C36}" presName="pictRect" presStyleLbl="node1" presStyleIdx="0" presStyleCnt="1" custScaleX="224822" custScaleY="208021" custLinFactNeighborX="7133" custLinFactNeighborY="-4339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scene3d>
          <a:camera prst="perspectiveBelow"/>
          <a:lightRig rig="threePt" dir="t"/>
        </a:scene3d>
      </dgm:spPr>
    </dgm:pt>
    <dgm:pt modelId="{2504E723-9386-4EC0-A5F6-0540395DC9EB}" type="pres">
      <dgm:prSet presAssocID="{5F7A561B-13E2-449B-B9E6-3CBEAAE07C36}" presName="textRect" presStyleLbl="revTx" presStyleIdx="0" presStyleCnt="1" custScaleX="169000" custScaleY="73079" custLinFactNeighborX="17150" custLinFactNeighborY="-44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A30CDD-64AF-4D80-9EC7-C72EF972C124}" srcId="{98EC83CE-520A-4804-BE79-75BFAE082C15}" destId="{5F7A561B-13E2-449B-B9E6-3CBEAAE07C36}" srcOrd="0" destOrd="0" parTransId="{D18F12F5-352B-4A46-B785-3D2F63117CCF}" sibTransId="{939F2404-ADF3-4CCC-AFC2-F24882004C6C}"/>
    <dgm:cxn modelId="{E792D6C8-E00E-4C3E-9A99-D75744899AB8}" type="presOf" srcId="{98EC83CE-520A-4804-BE79-75BFAE082C15}" destId="{3D67E2C9-7DDD-4D08-9C2F-9687C7660805}" srcOrd="0" destOrd="0" presId="urn:microsoft.com/office/officeart/2005/8/layout/pList1#6"/>
    <dgm:cxn modelId="{B3012132-F0B1-4E9B-ADD4-99CE065A624C}" type="presOf" srcId="{5F7A561B-13E2-449B-B9E6-3CBEAAE07C36}" destId="{2504E723-9386-4EC0-A5F6-0540395DC9EB}" srcOrd="0" destOrd="0" presId="urn:microsoft.com/office/officeart/2005/8/layout/pList1#6"/>
    <dgm:cxn modelId="{36841BFB-C9E3-4B9D-8430-6D0BBC774C39}" type="presParOf" srcId="{3D67E2C9-7DDD-4D08-9C2F-9687C7660805}" destId="{6676FB0A-C972-4A64-9F3B-D90C69814018}" srcOrd="0" destOrd="0" presId="urn:microsoft.com/office/officeart/2005/8/layout/pList1#6"/>
    <dgm:cxn modelId="{4C14FD43-5EAC-4A4C-A6DF-B67221DF835F}" type="presParOf" srcId="{6676FB0A-C972-4A64-9F3B-D90C69814018}" destId="{B34AFAE5-1B8B-4655-A8FF-3E9942AB3539}" srcOrd="0" destOrd="0" presId="urn:microsoft.com/office/officeart/2005/8/layout/pList1#6"/>
    <dgm:cxn modelId="{748F57B4-0BAE-4C99-BE6C-9878BDFCEEBF}" type="presParOf" srcId="{6676FB0A-C972-4A64-9F3B-D90C69814018}" destId="{2504E723-9386-4EC0-A5F6-0540395DC9EB}" srcOrd="1" destOrd="0" presId="urn:microsoft.com/office/officeart/2005/8/layout/pList1#6"/>
  </dgm:cxnLst>
  <dgm:bg/>
  <dgm:whole/>
  <dgm:extLst>
    <a:ext uri="http://schemas.microsoft.com/office/drawing/2008/diagram">
      <dsp:dataModelExt xmlns:dsp="http://schemas.microsoft.com/office/drawing/2008/diagram" xmlns="" relId="rId4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4E299F-4707-4334-BE10-8F757D6230DE}" type="doc">
      <dgm:prSet loTypeId="urn:microsoft.com/office/officeart/2005/8/layout/radial4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2ABE07-3AFA-48B8-A4E4-4B17D93FB260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 anchor="t"/>
        <a:lstStyle/>
        <a:p>
          <a:pPr algn="ctr"/>
          <a:r>
            <a:rPr lang="en-US" sz="28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জাজিরাতুল</a:t>
          </a:r>
          <a:r>
            <a:rPr lang="en-US" sz="28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আরব</a:t>
          </a:r>
          <a:endParaRPr lang="en-US" sz="2800" dirty="0">
            <a:ln>
              <a:solidFill>
                <a:schemeClr val="tx1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914A50-D080-45A0-975F-D3E9FE0BC4E1}" type="parTrans" cxnId="{73F53A9D-0D29-498E-AD95-121CAF2EA23F}">
      <dgm:prSet/>
      <dgm:spPr/>
      <dgm:t>
        <a:bodyPr/>
        <a:lstStyle/>
        <a:p>
          <a:endParaRPr lang="en-US"/>
        </a:p>
      </dgm:t>
    </dgm:pt>
    <dgm:pt modelId="{CEF54912-845B-43C7-9382-45C9617066B4}" type="sibTrans" cxnId="{73F53A9D-0D29-498E-AD95-121CAF2EA23F}">
      <dgm:prSet/>
      <dgm:spPr/>
      <dgm:t>
        <a:bodyPr/>
        <a:lstStyle/>
        <a:p>
          <a:endParaRPr lang="en-US"/>
        </a:p>
      </dgm:t>
    </dgm:pt>
    <dgm:pt modelId="{3F9E0F20-7536-4E01-BFA5-BD609395AEB1}">
      <dgm:prSet phldrT="[Text]" custT="1"/>
      <dgm:spPr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 anchor="t"/>
        <a:lstStyle/>
        <a:p>
          <a:pPr algn="l"/>
          <a:r>
            <a:rPr lang="en-US" sz="28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পূর্বদিকে</a:t>
          </a:r>
          <a:r>
            <a:rPr lang="en-US" sz="28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পারস্য</a:t>
          </a:r>
          <a:r>
            <a:rPr lang="en-US" sz="28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উপসাগর</a:t>
          </a:r>
          <a:endParaRPr lang="en-US" sz="2800" dirty="0">
            <a:ln>
              <a:solidFill>
                <a:schemeClr val="tx1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8ADD50-EEF0-456F-A56D-A6A1AD842B1B}" type="parTrans" cxnId="{7AAD1AC7-8388-4596-A9EA-96A6F24A32B8}">
      <dgm:prSet/>
      <dgm:spPr/>
      <dgm:t>
        <a:bodyPr/>
        <a:lstStyle/>
        <a:p>
          <a:endParaRPr lang="en-US"/>
        </a:p>
      </dgm:t>
    </dgm:pt>
    <dgm:pt modelId="{A62CF591-86F0-4925-B988-BE6A0C0A9E19}" type="sibTrans" cxnId="{7AAD1AC7-8388-4596-A9EA-96A6F24A32B8}">
      <dgm:prSet/>
      <dgm:spPr/>
      <dgm:t>
        <a:bodyPr/>
        <a:lstStyle/>
        <a:p>
          <a:endParaRPr lang="en-US"/>
        </a:p>
      </dgm:t>
    </dgm:pt>
    <dgm:pt modelId="{A5AE71ED-C0AE-4361-B32F-F26EEB52C03A}">
      <dgm:prSet phldrT="[Text]" custT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 anchor="t"/>
        <a:lstStyle/>
        <a:p>
          <a:pPr algn="ctr"/>
          <a:r>
            <a:rPr lang="en-US" sz="28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দক্ষিনে</a:t>
          </a:r>
          <a:r>
            <a:rPr lang="en-US" sz="28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ভারত</a:t>
          </a:r>
          <a:r>
            <a:rPr lang="en-US" sz="28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মহাসাগর</a:t>
          </a:r>
          <a:endParaRPr lang="en-US" sz="2800" dirty="0">
            <a:ln>
              <a:solidFill>
                <a:schemeClr val="tx1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860065-993E-4EED-8D8D-F76814BE3AB8}" type="parTrans" cxnId="{0E04DFE9-C7EF-4AF5-99B1-268C45DDD707}">
      <dgm:prSet/>
      <dgm:spPr/>
      <dgm:t>
        <a:bodyPr/>
        <a:lstStyle/>
        <a:p>
          <a:endParaRPr lang="en-US"/>
        </a:p>
      </dgm:t>
    </dgm:pt>
    <dgm:pt modelId="{DD29F191-38BA-43EC-8140-2D8D3E38321D}" type="sibTrans" cxnId="{0E04DFE9-C7EF-4AF5-99B1-268C45DDD707}">
      <dgm:prSet/>
      <dgm:spPr/>
      <dgm:t>
        <a:bodyPr/>
        <a:lstStyle/>
        <a:p>
          <a:endParaRPr lang="en-US"/>
        </a:p>
      </dgm:t>
    </dgm:pt>
    <dgm:pt modelId="{64E4DCAC-483B-4F46-9A41-2D7401490E8C}">
      <dgm:prSet phldrT="[Text]" custT="1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 anchor="t"/>
        <a:lstStyle/>
        <a:p>
          <a:pPr algn="ctr"/>
          <a:r>
            <a:rPr lang="en-US" sz="28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পশ্চিমে</a:t>
          </a:r>
          <a:r>
            <a:rPr lang="en-US" sz="28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লোহিত</a:t>
          </a:r>
          <a:r>
            <a:rPr lang="en-US" sz="28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সাগর</a:t>
          </a:r>
          <a:endParaRPr lang="en-US" sz="2800" dirty="0">
            <a:ln>
              <a:solidFill>
                <a:schemeClr val="tx1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13C888-483D-4E77-916C-0A0B61FCE8B8}" type="parTrans" cxnId="{DF089850-1097-4C25-A5EA-F4375213E44C}">
      <dgm:prSet/>
      <dgm:spPr/>
      <dgm:t>
        <a:bodyPr/>
        <a:lstStyle/>
        <a:p>
          <a:endParaRPr lang="en-US"/>
        </a:p>
      </dgm:t>
    </dgm:pt>
    <dgm:pt modelId="{AB2C6600-DD91-4C07-B7D3-2493C4B9B33E}" type="sibTrans" cxnId="{DF089850-1097-4C25-A5EA-F4375213E44C}">
      <dgm:prSet/>
      <dgm:spPr/>
      <dgm:t>
        <a:bodyPr/>
        <a:lstStyle/>
        <a:p>
          <a:endParaRPr lang="en-US"/>
        </a:p>
      </dgm:t>
    </dgm:pt>
    <dgm:pt modelId="{531D702F-B936-47DC-8D5F-1792FC11D800}">
      <dgm:prSet custT="1"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 anchor="t"/>
        <a:lstStyle/>
        <a:p>
          <a:pPr algn="l"/>
          <a:r>
            <a:rPr lang="en-US" sz="2800" b="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    </a:t>
          </a:r>
          <a:r>
            <a:rPr lang="en-US" sz="2800" b="0" cap="none" spc="0" dirty="0" err="1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উত্তরে</a:t>
          </a:r>
          <a:endParaRPr lang="en-US" sz="2800" b="0" cap="none" spc="0" dirty="0">
            <a:ln w="0"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EA3E07-F58B-42C8-BF37-495BE7CFB3E0}" type="parTrans" cxnId="{875E3000-6097-4854-BE1C-F32174EC3AB5}">
      <dgm:prSet/>
      <dgm:spPr/>
      <dgm:t>
        <a:bodyPr/>
        <a:lstStyle/>
        <a:p>
          <a:endParaRPr lang="en-US"/>
        </a:p>
      </dgm:t>
    </dgm:pt>
    <dgm:pt modelId="{12244276-E8E9-491A-B936-9431300C368D}" type="sibTrans" cxnId="{875E3000-6097-4854-BE1C-F32174EC3AB5}">
      <dgm:prSet/>
      <dgm:spPr/>
      <dgm:t>
        <a:bodyPr/>
        <a:lstStyle/>
        <a:p>
          <a:endParaRPr lang="en-US"/>
        </a:p>
      </dgm:t>
    </dgm:pt>
    <dgm:pt modelId="{3E995069-2036-4CB0-B832-F9BE422BBB64}" type="pres">
      <dgm:prSet presAssocID="{9C4E299F-4707-4334-BE10-8F757D6230D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43B4A6-40FB-41BB-A7C8-DB0A429BCE28}" type="pres">
      <dgm:prSet presAssocID="{7F2ABE07-3AFA-48B8-A4E4-4B17D93FB260}" presName="centerShape" presStyleLbl="node0" presStyleIdx="0" presStyleCnt="1" custScaleX="145344" custScaleY="102133" custLinFactNeighborX="7493" custLinFactNeighborY="1881"/>
      <dgm:spPr/>
      <dgm:t>
        <a:bodyPr/>
        <a:lstStyle/>
        <a:p>
          <a:endParaRPr lang="en-US"/>
        </a:p>
      </dgm:t>
    </dgm:pt>
    <dgm:pt modelId="{B9755D05-81ED-4B90-AB2F-A1B58DEAA614}" type="pres">
      <dgm:prSet presAssocID="{C7EA3E07-F58B-42C8-BF37-495BE7CFB3E0}" presName="parTrans" presStyleLbl="bgSibTrans2D1" presStyleIdx="0" presStyleCnt="4" custAng="20871556" custLinFactY="23608" custLinFactNeighborX="31080" custLinFactNeighborY="100000"/>
      <dgm:spPr/>
      <dgm:t>
        <a:bodyPr/>
        <a:lstStyle/>
        <a:p>
          <a:endParaRPr lang="en-US"/>
        </a:p>
      </dgm:t>
    </dgm:pt>
    <dgm:pt modelId="{F247D998-B2D5-40B3-BD60-7589DFE5738E}" type="pres">
      <dgm:prSet presAssocID="{531D702F-B936-47DC-8D5F-1792FC11D800}" presName="node" presStyleLbl="node1" presStyleIdx="0" presStyleCnt="4" custScaleX="152993" custScaleY="134386" custRadScaleRad="83934" custRadScaleInc="-35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764B8-D9D4-4A76-A6C8-6B706609BB75}" type="pres">
      <dgm:prSet presAssocID="{568ADD50-EEF0-456F-A56D-A6A1AD842B1B}" presName="parTrans" presStyleLbl="bgSibTrans2D1" presStyleIdx="1" presStyleCnt="4" custScaleX="88791" custLinFactNeighborX="19176" custLinFactNeighborY="12675"/>
      <dgm:spPr/>
      <dgm:t>
        <a:bodyPr/>
        <a:lstStyle/>
        <a:p>
          <a:endParaRPr lang="en-US"/>
        </a:p>
      </dgm:t>
    </dgm:pt>
    <dgm:pt modelId="{043704F5-7CBF-48B1-A090-3A77F75C8240}" type="pres">
      <dgm:prSet presAssocID="{3F9E0F20-7536-4E01-BFA5-BD609395AEB1}" presName="node" presStyleLbl="node1" presStyleIdx="1" presStyleCnt="4" custScaleX="152993" custScaleY="134386" custRadScaleRad="112868" custRadScaleInc="-380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EF3D30-8338-41F9-AFBD-BA38089C3621}" type="pres">
      <dgm:prSet presAssocID="{88860065-993E-4EED-8D8D-F76814BE3AB8}" presName="parTrans" presStyleLbl="bgSibTrans2D1" presStyleIdx="2" presStyleCnt="4" custLinFactNeighborX="3975" custLinFactNeighborY="54738"/>
      <dgm:spPr/>
      <dgm:t>
        <a:bodyPr/>
        <a:lstStyle/>
        <a:p>
          <a:endParaRPr lang="en-US"/>
        </a:p>
      </dgm:t>
    </dgm:pt>
    <dgm:pt modelId="{CD74C61E-A185-441C-8A67-B74B73A85E7E}" type="pres">
      <dgm:prSet presAssocID="{A5AE71ED-C0AE-4361-B32F-F26EEB52C03A}" presName="node" presStyleLbl="node1" presStyleIdx="2" presStyleCnt="4" custScaleX="152993" custScaleY="134386" custRadScaleRad="95510" custRadScaleInc="-47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4ECDC5-B526-42D5-B3EB-EE068541DC6B}" type="pres">
      <dgm:prSet presAssocID="{9013C888-483D-4E77-916C-0A0B61FCE8B8}" presName="parTrans" presStyleLbl="bgSibTrans2D1" presStyleIdx="3" presStyleCnt="4" custLinFactNeighborX="-8675" custLinFactNeighborY="-6145"/>
      <dgm:spPr/>
      <dgm:t>
        <a:bodyPr/>
        <a:lstStyle/>
        <a:p>
          <a:endParaRPr lang="en-US"/>
        </a:p>
      </dgm:t>
    </dgm:pt>
    <dgm:pt modelId="{5F4CC2C3-9AC8-446B-8030-D2949C8467D8}" type="pres">
      <dgm:prSet presAssocID="{64E4DCAC-483B-4F46-9A41-2D7401490E8C}" presName="node" presStyleLbl="node1" presStyleIdx="3" presStyleCnt="4" custScaleX="152993" custScaleY="134386" custRadScaleRad="111171" custRadScaleInc="-69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65A717-44CE-4CF5-8744-75952A5D39E9}" type="presOf" srcId="{A5AE71ED-C0AE-4361-B32F-F26EEB52C03A}" destId="{CD74C61E-A185-441C-8A67-B74B73A85E7E}" srcOrd="0" destOrd="0" presId="urn:microsoft.com/office/officeart/2005/8/layout/radial4"/>
    <dgm:cxn modelId="{0BB50CC8-C16D-4CD2-BF9B-C28547A97512}" type="presOf" srcId="{C7EA3E07-F58B-42C8-BF37-495BE7CFB3E0}" destId="{B9755D05-81ED-4B90-AB2F-A1B58DEAA614}" srcOrd="0" destOrd="0" presId="urn:microsoft.com/office/officeart/2005/8/layout/radial4"/>
    <dgm:cxn modelId="{F7FD4366-4368-4B5E-A11E-5C71A553622D}" type="presOf" srcId="{568ADD50-EEF0-456F-A56D-A6A1AD842B1B}" destId="{949764B8-D9D4-4A76-A6C8-6B706609BB75}" srcOrd="0" destOrd="0" presId="urn:microsoft.com/office/officeart/2005/8/layout/radial4"/>
    <dgm:cxn modelId="{89916C95-D9BE-4CE8-A786-FAFBC5D668C1}" type="presOf" srcId="{9013C888-483D-4E77-916C-0A0B61FCE8B8}" destId="{6A4ECDC5-B526-42D5-B3EB-EE068541DC6B}" srcOrd="0" destOrd="0" presId="urn:microsoft.com/office/officeart/2005/8/layout/radial4"/>
    <dgm:cxn modelId="{DF089850-1097-4C25-A5EA-F4375213E44C}" srcId="{7F2ABE07-3AFA-48B8-A4E4-4B17D93FB260}" destId="{64E4DCAC-483B-4F46-9A41-2D7401490E8C}" srcOrd="3" destOrd="0" parTransId="{9013C888-483D-4E77-916C-0A0B61FCE8B8}" sibTransId="{AB2C6600-DD91-4C07-B7D3-2493C4B9B33E}"/>
    <dgm:cxn modelId="{0E04DFE9-C7EF-4AF5-99B1-268C45DDD707}" srcId="{7F2ABE07-3AFA-48B8-A4E4-4B17D93FB260}" destId="{A5AE71ED-C0AE-4361-B32F-F26EEB52C03A}" srcOrd="2" destOrd="0" parTransId="{88860065-993E-4EED-8D8D-F76814BE3AB8}" sibTransId="{DD29F191-38BA-43EC-8140-2D8D3E38321D}"/>
    <dgm:cxn modelId="{E2415F1A-7FA4-4A31-A6B4-F208DBA7F1A4}" type="presOf" srcId="{7F2ABE07-3AFA-48B8-A4E4-4B17D93FB260}" destId="{EE43B4A6-40FB-41BB-A7C8-DB0A429BCE28}" srcOrd="0" destOrd="0" presId="urn:microsoft.com/office/officeart/2005/8/layout/radial4"/>
    <dgm:cxn modelId="{73F53A9D-0D29-498E-AD95-121CAF2EA23F}" srcId="{9C4E299F-4707-4334-BE10-8F757D6230DE}" destId="{7F2ABE07-3AFA-48B8-A4E4-4B17D93FB260}" srcOrd="0" destOrd="0" parTransId="{FA914A50-D080-45A0-975F-D3E9FE0BC4E1}" sibTransId="{CEF54912-845B-43C7-9382-45C9617066B4}"/>
    <dgm:cxn modelId="{A009233B-4944-4841-AD71-7331AD0437ED}" type="presOf" srcId="{64E4DCAC-483B-4F46-9A41-2D7401490E8C}" destId="{5F4CC2C3-9AC8-446B-8030-D2949C8467D8}" srcOrd="0" destOrd="0" presId="urn:microsoft.com/office/officeart/2005/8/layout/radial4"/>
    <dgm:cxn modelId="{875E3000-6097-4854-BE1C-F32174EC3AB5}" srcId="{7F2ABE07-3AFA-48B8-A4E4-4B17D93FB260}" destId="{531D702F-B936-47DC-8D5F-1792FC11D800}" srcOrd="0" destOrd="0" parTransId="{C7EA3E07-F58B-42C8-BF37-495BE7CFB3E0}" sibTransId="{12244276-E8E9-491A-B936-9431300C368D}"/>
    <dgm:cxn modelId="{5A6282AF-4C06-493B-AF17-78C4DAE2668C}" type="presOf" srcId="{9C4E299F-4707-4334-BE10-8F757D6230DE}" destId="{3E995069-2036-4CB0-B832-F9BE422BBB64}" srcOrd="0" destOrd="0" presId="urn:microsoft.com/office/officeart/2005/8/layout/radial4"/>
    <dgm:cxn modelId="{1B5E7EC7-28FD-4E53-B4FB-5CB9101E5958}" type="presOf" srcId="{88860065-993E-4EED-8D8D-F76814BE3AB8}" destId="{86EF3D30-8338-41F9-AFBD-BA38089C3621}" srcOrd="0" destOrd="0" presId="urn:microsoft.com/office/officeart/2005/8/layout/radial4"/>
    <dgm:cxn modelId="{EEB31201-0A2F-41B3-9867-E136DD803724}" type="presOf" srcId="{531D702F-B936-47DC-8D5F-1792FC11D800}" destId="{F247D998-B2D5-40B3-BD60-7589DFE5738E}" srcOrd="0" destOrd="0" presId="urn:microsoft.com/office/officeart/2005/8/layout/radial4"/>
    <dgm:cxn modelId="{B56D470C-2900-4EFE-AC93-3252AD012713}" type="presOf" srcId="{3F9E0F20-7536-4E01-BFA5-BD609395AEB1}" destId="{043704F5-7CBF-48B1-A090-3A77F75C8240}" srcOrd="0" destOrd="0" presId="urn:microsoft.com/office/officeart/2005/8/layout/radial4"/>
    <dgm:cxn modelId="{7AAD1AC7-8388-4596-A9EA-96A6F24A32B8}" srcId="{7F2ABE07-3AFA-48B8-A4E4-4B17D93FB260}" destId="{3F9E0F20-7536-4E01-BFA5-BD609395AEB1}" srcOrd="1" destOrd="0" parTransId="{568ADD50-EEF0-456F-A56D-A6A1AD842B1B}" sibTransId="{A62CF591-86F0-4925-B988-BE6A0C0A9E19}"/>
    <dgm:cxn modelId="{69802F5B-8758-448F-88B3-8EF62C54277D}" type="presParOf" srcId="{3E995069-2036-4CB0-B832-F9BE422BBB64}" destId="{EE43B4A6-40FB-41BB-A7C8-DB0A429BCE28}" srcOrd="0" destOrd="0" presId="urn:microsoft.com/office/officeart/2005/8/layout/radial4"/>
    <dgm:cxn modelId="{1256E33A-0D98-4854-A741-27E9D358F2AF}" type="presParOf" srcId="{3E995069-2036-4CB0-B832-F9BE422BBB64}" destId="{B9755D05-81ED-4B90-AB2F-A1B58DEAA614}" srcOrd="1" destOrd="0" presId="urn:microsoft.com/office/officeart/2005/8/layout/radial4"/>
    <dgm:cxn modelId="{1DBFD13B-241E-4202-A521-C2DD1E2326C9}" type="presParOf" srcId="{3E995069-2036-4CB0-B832-F9BE422BBB64}" destId="{F247D998-B2D5-40B3-BD60-7589DFE5738E}" srcOrd="2" destOrd="0" presId="urn:microsoft.com/office/officeart/2005/8/layout/radial4"/>
    <dgm:cxn modelId="{4545066D-3601-488C-86DF-703FC4FB8F9B}" type="presParOf" srcId="{3E995069-2036-4CB0-B832-F9BE422BBB64}" destId="{949764B8-D9D4-4A76-A6C8-6B706609BB75}" srcOrd="3" destOrd="0" presId="urn:microsoft.com/office/officeart/2005/8/layout/radial4"/>
    <dgm:cxn modelId="{B4603415-A419-4391-83C4-0C83A2B9D3BB}" type="presParOf" srcId="{3E995069-2036-4CB0-B832-F9BE422BBB64}" destId="{043704F5-7CBF-48B1-A090-3A77F75C8240}" srcOrd="4" destOrd="0" presId="urn:microsoft.com/office/officeart/2005/8/layout/radial4"/>
    <dgm:cxn modelId="{364CCE10-930D-42A3-98DD-853C7FDA4BEC}" type="presParOf" srcId="{3E995069-2036-4CB0-B832-F9BE422BBB64}" destId="{86EF3D30-8338-41F9-AFBD-BA38089C3621}" srcOrd="5" destOrd="0" presId="urn:microsoft.com/office/officeart/2005/8/layout/radial4"/>
    <dgm:cxn modelId="{45CC6AB9-CFE4-427A-8802-9645170B0E26}" type="presParOf" srcId="{3E995069-2036-4CB0-B832-F9BE422BBB64}" destId="{CD74C61E-A185-441C-8A67-B74B73A85E7E}" srcOrd="6" destOrd="0" presId="urn:microsoft.com/office/officeart/2005/8/layout/radial4"/>
    <dgm:cxn modelId="{2FAA6A69-98F5-4CC1-9017-124CD2A285EC}" type="presParOf" srcId="{3E995069-2036-4CB0-B832-F9BE422BBB64}" destId="{6A4ECDC5-B526-42D5-B3EB-EE068541DC6B}" srcOrd="7" destOrd="0" presId="urn:microsoft.com/office/officeart/2005/8/layout/radial4"/>
    <dgm:cxn modelId="{BF92F6C5-0B63-4262-B909-BCDDAFB89E47}" type="presParOf" srcId="{3E995069-2036-4CB0-B832-F9BE422BBB64}" destId="{5F4CC2C3-9AC8-446B-8030-D2949C8467D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E959E6-C14A-40A4-9FCE-3026F8B315A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5A893E-3864-4A1C-8B18-5F3C888D9D6E}" type="pres">
      <dgm:prSet presAssocID="{88E959E6-C14A-40A4-9FCE-3026F8B315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D18E6892-A1FE-4F20-994D-F9B31F582D53}" type="presOf" srcId="{88E959E6-C14A-40A4-9FCE-3026F8B315A2}" destId="{CF5A893E-3864-4A1C-8B18-5F3C888D9D6E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F53ADE-F494-4AC3-A5D4-06DFD8BE1115}" type="doc">
      <dgm:prSet loTypeId="urn:microsoft.com/office/officeart/2005/8/layout/pList1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952502-8809-4D1D-9815-999BE028F391}">
      <dgm:prSet phldrT="[Text]" custT="1"/>
      <dgm:spPr/>
      <dgm:t>
        <a:bodyPr/>
        <a:lstStyle/>
        <a:p>
          <a:r>
            <a:rPr lang="en-US" sz="40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হিজাজ</a:t>
          </a:r>
          <a:endParaRPr lang="en-US" sz="4000" dirty="0">
            <a:ln>
              <a:solidFill>
                <a:schemeClr val="tx1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FE2B16-521E-4B7A-A71D-2864B422D79A}" type="parTrans" cxnId="{9267DBA0-62A5-4FF2-88FF-AFA47113C8AC}">
      <dgm:prSet/>
      <dgm:spPr/>
      <dgm:t>
        <a:bodyPr/>
        <a:lstStyle/>
        <a:p>
          <a:endParaRPr lang="en-US"/>
        </a:p>
      </dgm:t>
    </dgm:pt>
    <dgm:pt modelId="{ED3A0EDF-32D4-44DB-AF09-4E510E145554}" type="sibTrans" cxnId="{9267DBA0-62A5-4FF2-88FF-AFA47113C8AC}">
      <dgm:prSet/>
      <dgm:spPr/>
      <dgm:t>
        <a:bodyPr/>
        <a:lstStyle/>
        <a:p>
          <a:endParaRPr lang="en-US"/>
        </a:p>
      </dgm:t>
    </dgm:pt>
    <dgm:pt modelId="{EB09A632-9506-491E-9725-73A22DA74A6A}">
      <dgm:prSet phldrT="[Text]" custT="1"/>
      <dgm:spPr/>
      <dgm:t>
        <a:bodyPr/>
        <a:lstStyle/>
        <a:p>
          <a:r>
            <a:rPr lang="en-US" sz="40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নজদ</a:t>
          </a:r>
          <a:endParaRPr lang="en-US" sz="4000" dirty="0">
            <a:ln>
              <a:solidFill>
                <a:schemeClr val="tx1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0DC58E-CF87-4040-B766-8F5A81970A8E}" type="parTrans" cxnId="{6920C992-93FF-4D05-8109-62A0F486CA15}">
      <dgm:prSet/>
      <dgm:spPr/>
      <dgm:t>
        <a:bodyPr/>
        <a:lstStyle/>
        <a:p>
          <a:endParaRPr lang="en-US"/>
        </a:p>
      </dgm:t>
    </dgm:pt>
    <dgm:pt modelId="{D3C3CC4D-F8B5-4A65-A4C2-91E926D2C250}" type="sibTrans" cxnId="{6920C992-93FF-4D05-8109-62A0F486CA15}">
      <dgm:prSet/>
      <dgm:spPr/>
      <dgm:t>
        <a:bodyPr/>
        <a:lstStyle/>
        <a:p>
          <a:endParaRPr lang="en-US"/>
        </a:p>
      </dgm:t>
    </dgm:pt>
    <dgm:pt modelId="{526F777D-E3F3-4DEA-B3BD-E5E4E9D88E98}">
      <dgm:prSet phldrT="[Text]" custT="1"/>
      <dgm:spPr/>
      <dgm:t>
        <a:bodyPr/>
        <a:lstStyle/>
        <a:p>
          <a:r>
            <a:rPr lang="en-US" sz="36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ইয়েমেন</a:t>
          </a:r>
          <a:endParaRPr lang="en-US" sz="3600" dirty="0">
            <a:ln>
              <a:solidFill>
                <a:schemeClr val="tx1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F0277A-4657-4872-A5BC-512A9BEF49BF}" type="parTrans" cxnId="{F8212E31-65D9-4E6A-80A6-A099C1A4C1BD}">
      <dgm:prSet/>
      <dgm:spPr/>
      <dgm:t>
        <a:bodyPr/>
        <a:lstStyle/>
        <a:p>
          <a:endParaRPr lang="en-US"/>
        </a:p>
      </dgm:t>
    </dgm:pt>
    <dgm:pt modelId="{8F8E59CB-B644-4236-A6C3-18F734AFF4A2}" type="sibTrans" cxnId="{F8212E31-65D9-4E6A-80A6-A099C1A4C1BD}">
      <dgm:prSet/>
      <dgm:spPr/>
      <dgm:t>
        <a:bodyPr/>
        <a:lstStyle/>
        <a:p>
          <a:endParaRPr lang="en-US"/>
        </a:p>
      </dgm:t>
    </dgm:pt>
    <dgm:pt modelId="{05D48A6D-5EE3-4231-9FF7-58CD51D0F45F}">
      <dgm:prSet phldrT="[Text]" custT="1"/>
      <dgm:spPr/>
      <dgm:t>
        <a:bodyPr/>
        <a:lstStyle/>
        <a:p>
          <a:r>
            <a:rPr lang="en-US" sz="36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হাজরামাউত</a:t>
          </a:r>
          <a:endParaRPr lang="en-US" sz="3600" dirty="0">
            <a:ln>
              <a:solidFill>
                <a:schemeClr val="tx1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C8612B-C2C1-4AAB-9905-7B764648B079}" type="parTrans" cxnId="{F7263913-FA0E-45EF-B214-8F6398E7590D}">
      <dgm:prSet/>
      <dgm:spPr/>
      <dgm:t>
        <a:bodyPr/>
        <a:lstStyle/>
        <a:p>
          <a:endParaRPr lang="en-US"/>
        </a:p>
      </dgm:t>
    </dgm:pt>
    <dgm:pt modelId="{8E91B148-AF7A-4A02-A3CA-A49B93E617F9}" type="sibTrans" cxnId="{F7263913-FA0E-45EF-B214-8F6398E7590D}">
      <dgm:prSet/>
      <dgm:spPr/>
      <dgm:t>
        <a:bodyPr/>
        <a:lstStyle/>
        <a:p>
          <a:endParaRPr lang="en-US"/>
        </a:p>
      </dgm:t>
    </dgm:pt>
    <dgm:pt modelId="{FC7B7C92-0A10-4593-A2E6-58FC51D5A686}" type="pres">
      <dgm:prSet presAssocID="{99F53ADE-F494-4AC3-A5D4-06DFD8BE11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71D3F4-8FED-4BB0-AD66-FE94389C90BB}" type="pres">
      <dgm:prSet presAssocID="{9C952502-8809-4D1D-9815-999BE028F391}" presName="compNode" presStyleCnt="0"/>
      <dgm:spPr/>
    </dgm:pt>
    <dgm:pt modelId="{072E1416-2756-4359-BF15-3BA9A1AD4085}" type="pres">
      <dgm:prSet presAssocID="{9C952502-8809-4D1D-9815-999BE028F391}" presName="pictRect" presStyleLbl="node1" presStyleIdx="0" presStyleCnt="4" custScaleX="102311" custScaleY="173277" custLinFactNeighborX="43293" custLinFactNeighborY="-2851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80953F90-7E3B-4FE7-89D2-6999B7C88AF6}" type="pres">
      <dgm:prSet presAssocID="{9C952502-8809-4D1D-9815-999BE028F391}" presName="textRect" presStyleLbl="revTx" presStyleIdx="0" presStyleCnt="4" custLinFactNeighborX="32977" custLinFactNeighborY="-19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FD463-6745-444E-87AF-FC8C095C09AC}" type="pres">
      <dgm:prSet presAssocID="{ED3A0EDF-32D4-44DB-AF09-4E510E14555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85F4A59-B73C-41AE-85C2-50F7D8AA4378}" type="pres">
      <dgm:prSet presAssocID="{EB09A632-9506-491E-9725-73A22DA74A6A}" presName="compNode" presStyleCnt="0"/>
      <dgm:spPr/>
    </dgm:pt>
    <dgm:pt modelId="{D6E386E7-D039-4FC1-BCDA-8F7EC1DFCEC6}" type="pres">
      <dgm:prSet presAssocID="{EB09A632-9506-491E-9725-73A22DA74A6A}" presName="pictRect" presStyleLbl="node1" presStyleIdx="1" presStyleCnt="4" custScaleX="96359" custScaleY="177421" custLinFactNeighborX="31830" custLinFactNeighborY="-2851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C0763294-55E6-4BF8-B996-F8CC867AD0F7}" type="pres">
      <dgm:prSet presAssocID="{EB09A632-9506-491E-9725-73A22DA74A6A}" presName="textRect" presStyleLbl="revTx" presStyleIdx="1" presStyleCnt="4" custLinFactNeighborX="16275" custLinFactNeighborY="-19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CDD1E-C1C2-4ED7-B51B-C2A325A50119}" type="pres">
      <dgm:prSet presAssocID="{D3C3CC4D-F8B5-4A65-A4C2-91E926D2C25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78F5CEE-A648-419E-995C-56F4235A2357}" type="pres">
      <dgm:prSet presAssocID="{526F777D-E3F3-4DEA-B3BD-E5E4E9D88E98}" presName="compNode" presStyleCnt="0"/>
      <dgm:spPr/>
    </dgm:pt>
    <dgm:pt modelId="{9A812F2E-A32F-48DE-8E57-FC3450170A32}" type="pres">
      <dgm:prSet presAssocID="{526F777D-E3F3-4DEA-B3BD-E5E4E9D88E98}" presName="pictRect" presStyleLbl="node1" presStyleIdx="2" presStyleCnt="4" custScaleX="101230" custScaleY="180554" custLinFactNeighborX="23461" custLinFactNeighborY="-2669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6DDC08F0-0918-4792-8EC6-A9F89F1727B0}" type="pres">
      <dgm:prSet presAssocID="{526F777D-E3F3-4DEA-B3BD-E5E4E9D88E98}" presName="textRect" presStyleLbl="revTx" presStyleIdx="2" presStyleCnt="4" custLinFactNeighborX="8424" custLinFactNeighborY="-64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B9C14-58C5-49E2-A800-16EDD4049973}" type="pres">
      <dgm:prSet presAssocID="{8F8E59CB-B644-4236-A6C3-18F734AFF4A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F21D2F0-4E60-4201-B6D5-0C8C3CFA119F}" type="pres">
      <dgm:prSet presAssocID="{05D48A6D-5EE3-4231-9FF7-58CD51D0F45F}" presName="compNode" presStyleCnt="0"/>
      <dgm:spPr/>
    </dgm:pt>
    <dgm:pt modelId="{F945CB38-8E23-4EE8-BACF-EF2610CB4BFF}" type="pres">
      <dgm:prSet presAssocID="{05D48A6D-5EE3-4231-9FF7-58CD51D0F45F}" presName="pictRect" presStyleLbl="node1" presStyleIdx="3" presStyleCnt="4" custScaleX="101690" custScaleY="178338" custLinFactNeighborX="3145" custLinFactNeighborY="-27805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68687374-C15D-4786-9814-0C6A1D7287BC}" type="pres">
      <dgm:prSet presAssocID="{05D48A6D-5EE3-4231-9FF7-58CD51D0F45F}" presName="textRect" presStyleLbl="revTx" presStyleIdx="3" presStyleCnt="4" custScaleX="128651" custLinFactNeighborX="-11744" custLinFactNeighborY="-3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064AB1-E28C-4C4A-AF5D-B1BA54AAD0F9}" type="presOf" srcId="{8F8E59CB-B644-4236-A6C3-18F734AFF4A2}" destId="{C91B9C14-58C5-49E2-A800-16EDD4049973}" srcOrd="0" destOrd="0" presId="urn:microsoft.com/office/officeart/2005/8/layout/pList1#1"/>
    <dgm:cxn modelId="{60CF5650-ADC8-47AE-AFC1-EA3B710C43C1}" type="presOf" srcId="{99F53ADE-F494-4AC3-A5D4-06DFD8BE1115}" destId="{FC7B7C92-0A10-4593-A2E6-58FC51D5A686}" srcOrd="0" destOrd="0" presId="urn:microsoft.com/office/officeart/2005/8/layout/pList1#1"/>
    <dgm:cxn modelId="{F7263913-FA0E-45EF-B214-8F6398E7590D}" srcId="{99F53ADE-F494-4AC3-A5D4-06DFD8BE1115}" destId="{05D48A6D-5EE3-4231-9FF7-58CD51D0F45F}" srcOrd="3" destOrd="0" parTransId="{57C8612B-C2C1-4AAB-9905-7B764648B079}" sibTransId="{8E91B148-AF7A-4A02-A3CA-A49B93E617F9}"/>
    <dgm:cxn modelId="{F5F06FDD-F77D-4C02-B8BF-74C0C2EB3CCF}" type="presOf" srcId="{ED3A0EDF-32D4-44DB-AF09-4E510E145554}" destId="{72FFD463-6745-444E-87AF-FC8C095C09AC}" srcOrd="0" destOrd="0" presId="urn:microsoft.com/office/officeart/2005/8/layout/pList1#1"/>
    <dgm:cxn modelId="{BE6C52F3-2F40-446B-AD45-70C64524202A}" type="presOf" srcId="{9C952502-8809-4D1D-9815-999BE028F391}" destId="{80953F90-7E3B-4FE7-89D2-6999B7C88AF6}" srcOrd="0" destOrd="0" presId="urn:microsoft.com/office/officeart/2005/8/layout/pList1#1"/>
    <dgm:cxn modelId="{9267DBA0-62A5-4FF2-88FF-AFA47113C8AC}" srcId="{99F53ADE-F494-4AC3-A5D4-06DFD8BE1115}" destId="{9C952502-8809-4D1D-9815-999BE028F391}" srcOrd="0" destOrd="0" parTransId="{98FE2B16-521E-4B7A-A71D-2864B422D79A}" sibTransId="{ED3A0EDF-32D4-44DB-AF09-4E510E145554}"/>
    <dgm:cxn modelId="{6920C992-93FF-4D05-8109-62A0F486CA15}" srcId="{99F53ADE-F494-4AC3-A5D4-06DFD8BE1115}" destId="{EB09A632-9506-491E-9725-73A22DA74A6A}" srcOrd="1" destOrd="0" parTransId="{F70DC58E-CF87-4040-B766-8F5A81970A8E}" sibTransId="{D3C3CC4D-F8B5-4A65-A4C2-91E926D2C250}"/>
    <dgm:cxn modelId="{C16361FE-94DC-4B1C-A4DA-C4E87CC4DE76}" type="presOf" srcId="{D3C3CC4D-F8B5-4A65-A4C2-91E926D2C250}" destId="{3F5CDD1E-C1C2-4ED7-B51B-C2A325A50119}" srcOrd="0" destOrd="0" presId="urn:microsoft.com/office/officeart/2005/8/layout/pList1#1"/>
    <dgm:cxn modelId="{F8212E31-65D9-4E6A-80A6-A099C1A4C1BD}" srcId="{99F53ADE-F494-4AC3-A5D4-06DFD8BE1115}" destId="{526F777D-E3F3-4DEA-B3BD-E5E4E9D88E98}" srcOrd="2" destOrd="0" parTransId="{46F0277A-4657-4872-A5BC-512A9BEF49BF}" sibTransId="{8F8E59CB-B644-4236-A6C3-18F734AFF4A2}"/>
    <dgm:cxn modelId="{C32DF24C-8BFB-4195-9341-28F92DDDA9E1}" type="presOf" srcId="{05D48A6D-5EE3-4231-9FF7-58CD51D0F45F}" destId="{68687374-C15D-4786-9814-0C6A1D7287BC}" srcOrd="0" destOrd="0" presId="urn:microsoft.com/office/officeart/2005/8/layout/pList1#1"/>
    <dgm:cxn modelId="{16AA272D-0957-48B6-B3FF-40453868E5DC}" type="presOf" srcId="{EB09A632-9506-491E-9725-73A22DA74A6A}" destId="{C0763294-55E6-4BF8-B996-F8CC867AD0F7}" srcOrd="0" destOrd="0" presId="urn:microsoft.com/office/officeart/2005/8/layout/pList1#1"/>
    <dgm:cxn modelId="{40EBD91F-47FA-4355-8887-728E12873BD2}" type="presOf" srcId="{526F777D-E3F3-4DEA-B3BD-E5E4E9D88E98}" destId="{6DDC08F0-0918-4792-8EC6-A9F89F1727B0}" srcOrd="0" destOrd="0" presId="urn:microsoft.com/office/officeart/2005/8/layout/pList1#1"/>
    <dgm:cxn modelId="{6CD6FFA0-1E07-4D88-A000-E6084184ECE7}" type="presParOf" srcId="{FC7B7C92-0A10-4593-A2E6-58FC51D5A686}" destId="{D371D3F4-8FED-4BB0-AD66-FE94389C90BB}" srcOrd="0" destOrd="0" presId="urn:microsoft.com/office/officeart/2005/8/layout/pList1#1"/>
    <dgm:cxn modelId="{5FB0F467-1DCC-41B8-97A6-2FC843896E2D}" type="presParOf" srcId="{D371D3F4-8FED-4BB0-AD66-FE94389C90BB}" destId="{072E1416-2756-4359-BF15-3BA9A1AD4085}" srcOrd="0" destOrd="0" presId="urn:microsoft.com/office/officeart/2005/8/layout/pList1#1"/>
    <dgm:cxn modelId="{BC79F552-A038-457D-A19B-4CD1A8EB4BE9}" type="presParOf" srcId="{D371D3F4-8FED-4BB0-AD66-FE94389C90BB}" destId="{80953F90-7E3B-4FE7-89D2-6999B7C88AF6}" srcOrd="1" destOrd="0" presId="urn:microsoft.com/office/officeart/2005/8/layout/pList1#1"/>
    <dgm:cxn modelId="{294A8DEB-4C6D-4300-976C-DC55FE77C60C}" type="presParOf" srcId="{FC7B7C92-0A10-4593-A2E6-58FC51D5A686}" destId="{72FFD463-6745-444E-87AF-FC8C095C09AC}" srcOrd="1" destOrd="0" presId="urn:microsoft.com/office/officeart/2005/8/layout/pList1#1"/>
    <dgm:cxn modelId="{BCAEE8ED-296D-41AB-824F-DF0157DBD4B5}" type="presParOf" srcId="{FC7B7C92-0A10-4593-A2E6-58FC51D5A686}" destId="{485F4A59-B73C-41AE-85C2-50F7D8AA4378}" srcOrd="2" destOrd="0" presId="urn:microsoft.com/office/officeart/2005/8/layout/pList1#1"/>
    <dgm:cxn modelId="{CC7BEB66-AD1A-4E4B-A1EF-EF24CADBCB86}" type="presParOf" srcId="{485F4A59-B73C-41AE-85C2-50F7D8AA4378}" destId="{D6E386E7-D039-4FC1-BCDA-8F7EC1DFCEC6}" srcOrd="0" destOrd="0" presId="urn:microsoft.com/office/officeart/2005/8/layout/pList1#1"/>
    <dgm:cxn modelId="{94BF2AFD-CE41-4400-9521-71526D314BFB}" type="presParOf" srcId="{485F4A59-B73C-41AE-85C2-50F7D8AA4378}" destId="{C0763294-55E6-4BF8-B996-F8CC867AD0F7}" srcOrd="1" destOrd="0" presId="urn:microsoft.com/office/officeart/2005/8/layout/pList1#1"/>
    <dgm:cxn modelId="{4FC1643F-7D22-4E9C-98E6-B4496C053F5C}" type="presParOf" srcId="{FC7B7C92-0A10-4593-A2E6-58FC51D5A686}" destId="{3F5CDD1E-C1C2-4ED7-B51B-C2A325A50119}" srcOrd="3" destOrd="0" presId="urn:microsoft.com/office/officeart/2005/8/layout/pList1#1"/>
    <dgm:cxn modelId="{AFE5FD29-A239-4196-8CD6-C8BE3E5ADB50}" type="presParOf" srcId="{FC7B7C92-0A10-4593-A2E6-58FC51D5A686}" destId="{E78F5CEE-A648-419E-995C-56F4235A2357}" srcOrd="4" destOrd="0" presId="urn:microsoft.com/office/officeart/2005/8/layout/pList1#1"/>
    <dgm:cxn modelId="{44CAD00A-B1EC-41B1-B512-0F6DE25386E3}" type="presParOf" srcId="{E78F5CEE-A648-419E-995C-56F4235A2357}" destId="{9A812F2E-A32F-48DE-8E57-FC3450170A32}" srcOrd="0" destOrd="0" presId="urn:microsoft.com/office/officeart/2005/8/layout/pList1#1"/>
    <dgm:cxn modelId="{1BC6C540-0ED7-4FAA-9122-74B069FF4FC9}" type="presParOf" srcId="{E78F5CEE-A648-419E-995C-56F4235A2357}" destId="{6DDC08F0-0918-4792-8EC6-A9F89F1727B0}" srcOrd="1" destOrd="0" presId="urn:microsoft.com/office/officeart/2005/8/layout/pList1#1"/>
    <dgm:cxn modelId="{78969878-AEF2-47AE-9C45-CA8C03DAFF79}" type="presParOf" srcId="{FC7B7C92-0A10-4593-A2E6-58FC51D5A686}" destId="{C91B9C14-58C5-49E2-A800-16EDD4049973}" srcOrd="5" destOrd="0" presId="urn:microsoft.com/office/officeart/2005/8/layout/pList1#1"/>
    <dgm:cxn modelId="{1C763ECE-DF03-4026-9E17-782FC9E7C737}" type="presParOf" srcId="{FC7B7C92-0A10-4593-A2E6-58FC51D5A686}" destId="{DF21D2F0-4E60-4201-B6D5-0C8C3CFA119F}" srcOrd="6" destOrd="0" presId="urn:microsoft.com/office/officeart/2005/8/layout/pList1#1"/>
    <dgm:cxn modelId="{7FF07A81-C5B6-463A-9F27-340A44066DAE}" type="presParOf" srcId="{DF21D2F0-4E60-4201-B6D5-0C8C3CFA119F}" destId="{F945CB38-8E23-4EE8-BACF-EF2610CB4BFF}" srcOrd="0" destOrd="0" presId="urn:microsoft.com/office/officeart/2005/8/layout/pList1#1"/>
    <dgm:cxn modelId="{7516B23F-395D-42B3-8C88-27CE97E16741}" type="presParOf" srcId="{DF21D2F0-4E60-4201-B6D5-0C8C3CFA119F}" destId="{68687374-C15D-4786-9814-0C6A1D7287BC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1B370B-56F3-48C1-8E69-28FF682D17EC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</dgm:pt>
    <dgm:pt modelId="{0781CD54-41EF-489E-B1D5-C58C1622ABCC}">
      <dgm:prSet phldrT="[Text]" custT="1"/>
      <dgm:spPr/>
      <dgm:t>
        <a:bodyPr/>
        <a:lstStyle/>
        <a:p>
          <a:pPr algn="ctr"/>
          <a:r>
            <a:rPr lang="en-US" sz="32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হুদ</a:t>
          </a:r>
          <a:r>
            <a: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হুদ</a:t>
          </a:r>
          <a:r>
            <a: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পাখি</a:t>
          </a:r>
          <a:endParaRPr lang="en-US" sz="3200" dirty="0">
            <a:ln>
              <a:solidFill>
                <a:schemeClr val="tx1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26C37F-F140-47BB-90CD-1E12D0E8C3F5}" type="parTrans" cxnId="{0012A474-7296-4653-9723-94251207053D}">
      <dgm:prSet/>
      <dgm:spPr/>
      <dgm:t>
        <a:bodyPr/>
        <a:lstStyle/>
        <a:p>
          <a:endParaRPr lang="en-US"/>
        </a:p>
      </dgm:t>
    </dgm:pt>
    <dgm:pt modelId="{A1E06E33-F198-4790-ABA1-98FB54D93C9D}" type="sibTrans" cxnId="{0012A474-7296-4653-9723-94251207053D}">
      <dgm:prSet/>
      <dgm:spPr/>
      <dgm:t>
        <a:bodyPr/>
        <a:lstStyle/>
        <a:p>
          <a:endParaRPr lang="en-US"/>
        </a:p>
      </dgm:t>
    </dgm:pt>
    <dgm:pt modelId="{835D914F-DB18-4E15-AA56-C32E01872AC7}" type="pres">
      <dgm:prSet presAssocID="{211B370B-56F3-48C1-8E69-28FF682D17EC}" presName="Name0" presStyleCnt="0">
        <dgm:presLayoutVars>
          <dgm:dir/>
          <dgm:resizeHandles val="exact"/>
        </dgm:presLayoutVars>
      </dgm:prSet>
      <dgm:spPr/>
    </dgm:pt>
    <dgm:pt modelId="{01A03A4B-811D-4EB3-B395-15A9F90A66EF}" type="pres">
      <dgm:prSet presAssocID="{0781CD54-41EF-489E-B1D5-C58C1622ABCC}" presName="compNode" presStyleCnt="0"/>
      <dgm:spPr/>
    </dgm:pt>
    <dgm:pt modelId="{61C76263-71D0-4664-995B-53D01B91FC94}" type="pres">
      <dgm:prSet presAssocID="{0781CD54-41EF-489E-B1D5-C58C1622ABCC}" presName="pictRect" presStyleLbl="node1" presStyleIdx="0" presStyleCnt="1" custScaleX="128813" custScaleY="101057" custLinFactNeighborX="3050" custLinFactNeighborY="20160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scene3d>
          <a:camera prst="perspectiveBelow"/>
          <a:lightRig rig="threePt" dir="t"/>
        </a:scene3d>
      </dgm:spPr>
    </dgm:pt>
    <dgm:pt modelId="{11A72092-7439-43B7-B601-0E6B212EE910}" type="pres">
      <dgm:prSet presAssocID="{0781CD54-41EF-489E-B1D5-C58C1622ABCC}" presName="textRect" presStyleLbl="revTx" presStyleIdx="0" presStyleCnt="1" custScaleX="98325" custScaleY="92355" custLinFactNeighborX="7070" custLinFactNeighborY="1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B95107-DA06-42A5-A720-FBCE54F56818}" type="presOf" srcId="{211B370B-56F3-48C1-8E69-28FF682D17EC}" destId="{835D914F-DB18-4E15-AA56-C32E01872AC7}" srcOrd="0" destOrd="0" presId="urn:microsoft.com/office/officeart/2005/8/layout/pList1#2"/>
    <dgm:cxn modelId="{8C53A5E2-CE0B-4330-83F8-9AF972DF483D}" type="presOf" srcId="{0781CD54-41EF-489E-B1D5-C58C1622ABCC}" destId="{11A72092-7439-43B7-B601-0E6B212EE910}" srcOrd="0" destOrd="0" presId="urn:microsoft.com/office/officeart/2005/8/layout/pList1#2"/>
    <dgm:cxn modelId="{0012A474-7296-4653-9723-94251207053D}" srcId="{211B370B-56F3-48C1-8E69-28FF682D17EC}" destId="{0781CD54-41EF-489E-B1D5-C58C1622ABCC}" srcOrd="0" destOrd="0" parTransId="{A926C37F-F140-47BB-90CD-1E12D0E8C3F5}" sibTransId="{A1E06E33-F198-4790-ABA1-98FB54D93C9D}"/>
    <dgm:cxn modelId="{132EBEE6-9BD8-45A9-83A4-3FE95EBADE15}" type="presParOf" srcId="{835D914F-DB18-4E15-AA56-C32E01872AC7}" destId="{01A03A4B-811D-4EB3-B395-15A9F90A66EF}" srcOrd="0" destOrd="0" presId="urn:microsoft.com/office/officeart/2005/8/layout/pList1#2"/>
    <dgm:cxn modelId="{19592D1F-51BE-40F7-BA24-156A7DCB6A57}" type="presParOf" srcId="{01A03A4B-811D-4EB3-B395-15A9F90A66EF}" destId="{61C76263-71D0-4664-995B-53D01B91FC94}" srcOrd="0" destOrd="0" presId="urn:microsoft.com/office/officeart/2005/8/layout/pList1#2"/>
    <dgm:cxn modelId="{1942FDE7-8393-47AF-9C42-AF25EDFEEE66}" type="presParOf" srcId="{01A03A4B-811D-4EB3-B395-15A9F90A66EF}" destId="{11A72092-7439-43B7-B601-0E6B212EE910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99A609-3CCB-4E11-BD91-853A90E0CF63}" type="doc">
      <dgm:prSet loTypeId="urn:microsoft.com/office/officeart/2005/8/layout/pList1#3" loCatId="list" qsTypeId="urn:microsoft.com/office/officeart/2005/8/quickstyle/simple1" qsCatId="simple" csTypeId="urn:microsoft.com/office/officeart/2005/8/colors/accent1_2" csCatId="accent1" phldr="1"/>
      <dgm:spPr/>
    </dgm:pt>
    <dgm:pt modelId="{51E1EE90-4A27-415D-B759-7BD6B802006E}">
      <dgm:prSet phldrT="[Text]" custT="1"/>
      <dgm:spPr/>
      <dgm:t>
        <a:bodyPr/>
        <a:lstStyle/>
        <a:p>
          <a:r>
            <a:rPr lang="en-US" sz="32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শাহ-বুলবুল</a:t>
          </a:r>
          <a:endParaRPr lang="en-US" sz="3200" dirty="0">
            <a:ln>
              <a:solidFill>
                <a:schemeClr val="tx1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106577-C246-455A-A678-C1A9A1C8CA77}" type="parTrans" cxnId="{AC9C3F4A-EB4C-4150-BDE3-123C9417798A}">
      <dgm:prSet/>
      <dgm:spPr/>
      <dgm:t>
        <a:bodyPr/>
        <a:lstStyle/>
        <a:p>
          <a:endParaRPr lang="en-US"/>
        </a:p>
      </dgm:t>
    </dgm:pt>
    <dgm:pt modelId="{D3C61E08-B9DD-4E1F-9FB3-F13B50B09E65}" type="sibTrans" cxnId="{AC9C3F4A-EB4C-4150-BDE3-123C9417798A}">
      <dgm:prSet/>
      <dgm:spPr/>
      <dgm:t>
        <a:bodyPr/>
        <a:lstStyle/>
        <a:p>
          <a:endParaRPr lang="en-US"/>
        </a:p>
      </dgm:t>
    </dgm:pt>
    <dgm:pt modelId="{D946DF5B-5D67-4175-AF67-B9A517808FD7}" type="pres">
      <dgm:prSet presAssocID="{1699A609-3CCB-4E11-BD91-853A90E0CF63}" presName="Name0" presStyleCnt="0">
        <dgm:presLayoutVars>
          <dgm:dir/>
          <dgm:resizeHandles val="exact"/>
        </dgm:presLayoutVars>
      </dgm:prSet>
      <dgm:spPr/>
    </dgm:pt>
    <dgm:pt modelId="{35FD0A2D-A72B-42F5-B3A2-40C452A859A3}" type="pres">
      <dgm:prSet presAssocID="{51E1EE90-4A27-415D-B759-7BD6B802006E}" presName="compNode" presStyleCnt="0"/>
      <dgm:spPr/>
    </dgm:pt>
    <dgm:pt modelId="{7E863955-822C-49A7-939F-6CF939510D5B}" type="pres">
      <dgm:prSet presAssocID="{51E1EE90-4A27-415D-B759-7BD6B802006E}" presName="pictRect" presStyleLbl="node1" presStyleIdx="0" presStyleCnt="1" custScaleX="171800" custScaleY="131353" custLinFactNeighborX="-5404" custLinFactNeighborY="1956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scene3d>
          <a:camera prst="perspectiveLeft"/>
          <a:lightRig rig="threePt" dir="t"/>
        </a:scene3d>
      </dgm:spPr>
    </dgm:pt>
    <dgm:pt modelId="{30912521-CC4A-46E0-B5B4-FD2229C1ED67}" type="pres">
      <dgm:prSet presAssocID="{51E1EE90-4A27-415D-B759-7BD6B802006E}" presName="textRec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94BB0F-AD6C-4273-A6EA-B3DD009E7C3B}" type="presOf" srcId="{1699A609-3CCB-4E11-BD91-853A90E0CF63}" destId="{D946DF5B-5D67-4175-AF67-B9A517808FD7}" srcOrd="0" destOrd="0" presId="urn:microsoft.com/office/officeart/2005/8/layout/pList1#3"/>
    <dgm:cxn modelId="{72100B64-3A72-4F66-9BE8-FD4C2A147177}" type="presOf" srcId="{51E1EE90-4A27-415D-B759-7BD6B802006E}" destId="{30912521-CC4A-46E0-B5B4-FD2229C1ED67}" srcOrd="0" destOrd="0" presId="urn:microsoft.com/office/officeart/2005/8/layout/pList1#3"/>
    <dgm:cxn modelId="{AC9C3F4A-EB4C-4150-BDE3-123C9417798A}" srcId="{1699A609-3CCB-4E11-BD91-853A90E0CF63}" destId="{51E1EE90-4A27-415D-B759-7BD6B802006E}" srcOrd="0" destOrd="0" parTransId="{2C106577-C246-455A-A678-C1A9A1C8CA77}" sibTransId="{D3C61E08-B9DD-4E1F-9FB3-F13B50B09E65}"/>
    <dgm:cxn modelId="{C088DA56-4D57-4A3F-91BF-E9B5F1029144}" type="presParOf" srcId="{D946DF5B-5D67-4175-AF67-B9A517808FD7}" destId="{35FD0A2D-A72B-42F5-B3A2-40C452A859A3}" srcOrd="0" destOrd="0" presId="urn:microsoft.com/office/officeart/2005/8/layout/pList1#3"/>
    <dgm:cxn modelId="{4C7D818A-A48D-45E1-9B0D-AECEF2511654}" type="presParOf" srcId="{35FD0A2D-A72B-42F5-B3A2-40C452A859A3}" destId="{7E863955-822C-49A7-939F-6CF939510D5B}" srcOrd="0" destOrd="0" presId="urn:microsoft.com/office/officeart/2005/8/layout/pList1#3"/>
    <dgm:cxn modelId="{DF8E14D8-C1B1-445A-94EB-28C0B5627884}" type="presParOf" srcId="{35FD0A2D-A72B-42F5-B3A2-40C452A859A3}" destId="{30912521-CC4A-46E0-B5B4-FD2229C1ED67}" srcOrd="1" destOrd="0" presId="urn:microsoft.com/office/officeart/2005/8/layout/pList1#3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2328F8-497E-4DCA-A88A-6243C1C1C598}" type="doc">
      <dgm:prSet loTypeId="urn:microsoft.com/office/officeart/2008/layout/BendingPictureSemiTransparentText" loCatId="picture" qsTypeId="urn:microsoft.com/office/officeart/2005/8/quickstyle/simple5" qsCatId="simple" csTypeId="urn:microsoft.com/office/officeart/2005/8/colors/accent1_2" csCatId="accent1" phldr="1"/>
      <dgm:spPr/>
    </dgm:pt>
    <dgm:pt modelId="{46884B02-BB5D-4B12-873C-9A4E8BA87A8C}">
      <dgm:prSet phldrT="[Text]" custT="1"/>
      <dgm:spPr>
        <a:solidFill>
          <a:schemeClr val="bg2"/>
        </a:solidFill>
      </dgm:spPr>
      <dgm:t>
        <a:bodyPr/>
        <a:lstStyle/>
        <a:p>
          <a:pPr algn="l"/>
          <a:r>
            <a:rPr lang="en-US" sz="3600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আরবীয়</a:t>
          </a:r>
          <a:r>
            <a: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ঘোড়া</a:t>
          </a:r>
          <a:endParaRPr lang="en-US" sz="3600" dirty="0">
            <a:ln>
              <a:solidFill>
                <a:srgbClr val="002060"/>
              </a:solidFill>
            </a:ln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21AE93-09AA-4B83-A3F8-D613322105C7}" type="parTrans" cxnId="{77B9B0BC-2946-4CBA-BEE9-4DF36FF9498C}">
      <dgm:prSet/>
      <dgm:spPr/>
      <dgm:t>
        <a:bodyPr/>
        <a:lstStyle/>
        <a:p>
          <a:endParaRPr lang="en-US"/>
        </a:p>
      </dgm:t>
    </dgm:pt>
    <dgm:pt modelId="{096FDB44-427D-45A2-9582-C1AA15FAD1F4}" type="sibTrans" cxnId="{77B9B0BC-2946-4CBA-BEE9-4DF36FF9498C}">
      <dgm:prSet/>
      <dgm:spPr/>
      <dgm:t>
        <a:bodyPr/>
        <a:lstStyle/>
        <a:p>
          <a:endParaRPr lang="en-US"/>
        </a:p>
      </dgm:t>
    </dgm:pt>
    <dgm:pt modelId="{89AF2A4B-954E-4009-ACA3-6B2FE703CE7A}" type="pres">
      <dgm:prSet presAssocID="{5F2328F8-497E-4DCA-A88A-6243C1C1C598}" presName="Name0" presStyleCnt="0">
        <dgm:presLayoutVars>
          <dgm:dir/>
          <dgm:resizeHandles val="exact"/>
        </dgm:presLayoutVars>
      </dgm:prSet>
      <dgm:spPr/>
    </dgm:pt>
    <dgm:pt modelId="{21C35889-B0FD-4940-A0E6-054CDBA17E97}" type="pres">
      <dgm:prSet presAssocID="{46884B02-BB5D-4B12-873C-9A4E8BA87A8C}" presName="composite" presStyleCnt="0"/>
      <dgm:spPr/>
    </dgm:pt>
    <dgm:pt modelId="{430D7D2E-3FA7-4098-ABF8-661C3D2F6EC0}" type="pres">
      <dgm:prSet presAssocID="{46884B02-BB5D-4B12-873C-9A4E8BA87A8C}" presName="rect1" presStyleLbl="bgShp" presStyleIdx="0" presStyleCnt="1" custScaleX="131359" custScaleY="95785" custLinFactNeighborX="-5038" custLinFactNeighborY="285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scene3d>
          <a:camera prst="perspectiveRight"/>
          <a:lightRig rig="threePt" dir="t"/>
        </a:scene3d>
      </dgm:spPr>
    </dgm:pt>
    <dgm:pt modelId="{1C44BCE5-8863-4E4E-A974-2AA130BC2BCD}" type="pres">
      <dgm:prSet presAssocID="{46884B02-BB5D-4B12-873C-9A4E8BA87A8C}" presName="rect2" presStyleLbl="trBgShp" presStyleIdx="0" presStyleCnt="1" custScaleX="83476" custScaleY="102018" custLinFactNeighborX="-28773" custLinFactNeighborY="24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8DAD28-BB2B-44BD-8172-8F5C20D0D452}" type="presOf" srcId="{46884B02-BB5D-4B12-873C-9A4E8BA87A8C}" destId="{1C44BCE5-8863-4E4E-A974-2AA130BC2BCD}" srcOrd="0" destOrd="0" presId="urn:microsoft.com/office/officeart/2008/layout/BendingPictureSemiTransparentText"/>
    <dgm:cxn modelId="{77B9B0BC-2946-4CBA-BEE9-4DF36FF9498C}" srcId="{5F2328F8-497E-4DCA-A88A-6243C1C1C598}" destId="{46884B02-BB5D-4B12-873C-9A4E8BA87A8C}" srcOrd="0" destOrd="0" parTransId="{6E21AE93-09AA-4B83-A3F8-D613322105C7}" sibTransId="{096FDB44-427D-45A2-9582-C1AA15FAD1F4}"/>
    <dgm:cxn modelId="{CBEF7725-36FB-454F-84FD-6E3F658F31FB}" type="presOf" srcId="{5F2328F8-497E-4DCA-A88A-6243C1C1C598}" destId="{89AF2A4B-954E-4009-ACA3-6B2FE703CE7A}" srcOrd="0" destOrd="0" presId="urn:microsoft.com/office/officeart/2008/layout/BendingPictureSemiTransparentText"/>
    <dgm:cxn modelId="{A74096EA-90EC-4313-80CE-D2EAA9C9E936}" type="presParOf" srcId="{89AF2A4B-954E-4009-ACA3-6B2FE703CE7A}" destId="{21C35889-B0FD-4940-A0E6-054CDBA17E97}" srcOrd="0" destOrd="0" presId="urn:microsoft.com/office/officeart/2008/layout/BendingPictureSemiTransparentText"/>
    <dgm:cxn modelId="{34C8B5E3-85E1-4F27-853C-3DC666AC034D}" type="presParOf" srcId="{21C35889-B0FD-4940-A0E6-054CDBA17E97}" destId="{430D7D2E-3FA7-4098-ABF8-661C3D2F6EC0}" srcOrd="0" destOrd="0" presId="urn:microsoft.com/office/officeart/2008/layout/BendingPictureSemiTransparentText"/>
    <dgm:cxn modelId="{15BD0CA7-8126-4E45-9957-059FF5D2C50B}" type="presParOf" srcId="{21C35889-B0FD-4940-A0E6-054CDBA17E97}" destId="{1C44BCE5-8863-4E4E-A974-2AA130BC2BCD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38542F-A76E-4026-B679-30520466C823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826EB4F9-1860-4AD4-9BFC-76DA7000A3EF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4000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মরুভূমির</a:t>
          </a:r>
          <a:r>
            <a: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জাহাজ</a:t>
          </a:r>
          <a:endParaRPr lang="en-US" sz="4000" dirty="0">
            <a:ln>
              <a:solidFill>
                <a:srgbClr val="002060"/>
              </a:solidFill>
            </a:ln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433B31-F549-49F8-B875-29AC29C5AC9D}" type="parTrans" cxnId="{7E2F7F89-EAFB-4F51-8F5D-918A9C0FB0E7}">
      <dgm:prSet/>
      <dgm:spPr/>
      <dgm:t>
        <a:bodyPr/>
        <a:lstStyle/>
        <a:p>
          <a:endParaRPr lang="en-US"/>
        </a:p>
      </dgm:t>
    </dgm:pt>
    <dgm:pt modelId="{99BC5681-278C-4FE7-A0A8-4D62440EB7F4}" type="sibTrans" cxnId="{7E2F7F89-EAFB-4F51-8F5D-918A9C0FB0E7}">
      <dgm:prSet/>
      <dgm:spPr/>
      <dgm:t>
        <a:bodyPr/>
        <a:lstStyle/>
        <a:p>
          <a:endParaRPr lang="en-US"/>
        </a:p>
      </dgm:t>
    </dgm:pt>
    <dgm:pt modelId="{16962139-AD72-4379-AE84-50925896F46A}" type="pres">
      <dgm:prSet presAssocID="{F838542F-A76E-4026-B679-30520466C823}" presName="Name0" presStyleCnt="0">
        <dgm:presLayoutVars>
          <dgm:dir/>
          <dgm:resizeHandles val="exact"/>
        </dgm:presLayoutVars>
      </dgm:prSet>
      <dgm:spPr/>
    </dgm:pt>
    <dgm:pt modelId="{CB9F12BA-346C-474C-8748-7288698264CF}" type="pres">
      <dgm:prSet presAssocID="{826EB4F9-1860-4AD4-9BFC-76DA7000A3EF}" presName="composite" presStyleCnt="0"/>
      <dgm:spPr/>
    </dgm:pt>
    <dgm:pt modelId="{39864F00-D7C6-4913-BA5E-9B8E1AEA9763}" type="pres">
      <dgm:prSet presAssocID="{826EB4F9-1860-4AD4-9BFC-76DA7000A3EF}" presName="rect1" presStyleLbl="bgShp" presStyleIdx="0" presStyleCnt="1" custScaleX="157204" custLinFactNeighborX="72" custLinFactNeighborY="8968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scene3d>
          <a:camera prst="perspectiveRight"/>
          <a:lightRig rig="threePt" dir="t"/>
        </a:scene3d>
      </dgm:spPr>
    </dgm:pt>
    <dgm:pt modelId="{4A730258-0A7E-4765-A6A7-E62D26376879}" type="pres">
      <dgm:prSet presAssocID="{826EB4F9-1860-4AD4-9BFC-76DA7000A3EF}" presName="rect2" presStyleLbl="trBgShp" presStyleIdx="0" presStyleCnt="1" custScaleX="121835" custLinFactNeighborX="-17732" custLinFactNeighborY="22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869D45-E64C-4BD2-B660-D300CF6B7A0C}" type="presOf" srcId="{826EB4F9-1860-4AD4-9BFC-76DA7000A3EF}" destId="{4A730258-0A7E-4765-A6A7-E62D26376879}" srcOrd="0" destOrd="0" presId="urn:microsoft.com/office/officeart/2008/layout/BendingPictureSemiTransparentText"/>
    <dgm:cxn modelId="{7E2F7F89-EAFB-4F51-8F5D-918A9C0FB0E7}" srcId="{F838542F-A76E-4026-B679-30520466C823}" destId="{826EB4F9-1860-4AD4-9BFC-76DA7000A3EF}" srcOrd="0" destOrd="0" parTransId="{AC433B31-F549-49F8-B875-29AC29C5AC9D}" sibTransId="{99BC5681-278C-4FE7-A0A8-4D62440EB7F4}"/>
    <dgm:cxn modelId="{FFC3EBFF-C583-4291-AC62-E65921A92925}" type="presOf" srcId="{F838542F-A76E-4026-B679-30520466C823}" destId="{16962139-AD72-4379-AE84-50925896F46A}" srcOrd="0" destOrd="0" presId="urn:microsoft.com/office/officeart/2008/layout/BendingPictureSemiTransparentText"/>
    <dgm:cxn modelId="{C4F3F1C8-7B68-4D6A-A630-6DDCCC583146}" type="presParOf" srcId="{16962139-AD72-4379-AE84-50925896F46A}" destId="{CB9F12BA-346C-474C-8748-7288698264CF}" srcOrd="0" destOrd="0" presId="urn:microsoft.com/office/officeart/2008/layout/BendingPictureSemiTransparentText"/>
    <dgm:cxn modelId="{C57AC249-2A94-4905-93CB-D58B5D9F8255}" type="presParOf" srcId="{CB9F12BA-346C-474C-8748-7288698264CF}" destId="{39864F00-D7C6-4913-BA5E-9B8E1AEA9763}" srcOrd="0" destOrd="0" presId="urn:microsoft.com/office/officeart/2008/layout/BendingPictureSemiTransparentText"/>
    <dgm:cxn modelId="{68BB24BB-8C13-4AB4-9A95-D7B4144017B8}" type="presParOf" srcId="{CB9F12BA-346C-474C-8748-7288698264CF}" destId="{4A730258-0A7E-4765-A6A7-E62D26376879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xmlns="" relId="rId2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C465925-DCA6-4986-B4D4-2184A468BF94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CA025895-F0A4-4EFC-9B98-814EF1619673}">
      <dgm:prSet phldrT="[Text]" custT="1"/>
      <dgm:spPr>
        <a:noFill/>
      </dgm:spPr>
      <dgm:t>
        <a:bodyPr/>
        <a:lstStyle/>
        <a:p>
          <a:r>
            <a:rPr lang="en-US" sz="3600" b="0" cap="none" spc="0" dirty="0" err="1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পায়রা</a:t>
          </a:r>
          <a:endParaRPr lang="en-US" sz="3600" b="0" cap="none" spc="0" dirty="0">
            <a:ln w="0">
              <a:solidFill>
                <a:srgbClr val="002060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DAAAFA-B414-42A9-8E14-6280057A292A}" type="parTrans" cxnId="{590648CC-E054-4A6B-8AF0-243A26637C5E}">
      <dgm:prSet/>
      <dgm:spPr/>
      <dgm:t>
        <a:bodyPr/>
        <a:lstStyle/>
        <a:p>
          <a:endParaRPr lang="en-US"/>
        </a:p>
      </dgm:t>
    </dgm:pt>
    <dgm:pt modelId="{BCAEB3A1-6313-4AD0-9A56-B8F315DB08BD}" type="sibTrans" cxnId="{590648CC-E054-4A6B-8AF0-243A26637C5E}">
      <dgm:prSet/>
      <dgm:spPr/>
      <dgm:t>
        <a:bodyPr/>
        <a:lstStyle/>
        <a:p>
          <a:endParaRPr lang="en-US"/>
        </a:p>
      </dgm:t>
    </dgm:pt>
    <dgm:pt modelId="{50D67FD4-9005-4665-89FD-857DE4993D77}" type="pres">
      <dgm:prSet presAssocID="{3C465925-DCA6-4986-B4D4-2184A468BF94}" presName="Name0" presStyleCnt="0">
        <dgm:presLayoutVars>
          <dgm:dir/>
          <dgm:resizeHandles val="exact"/>
        </dgm:presLayoutVars>
      </dgm:prSet>
      <dgm:spPr/>
    </dgm:pt>
    <dgm:pt modelId="{AA9A7FC0-A414-4BB2-81DA-C2C7E81E3C2F}" type="pres">
      <dgm:prSet presAssocID="{CA025895-F0A4-4EFC-9B98-814EF1619673}" presName="composite" presStyleCnt="0"/>
      <dgm:spPr/>
    </dgm:pt>
    <dgm:pt modelId="{C0E916B6-6BED-4C36-BFB5-0291AA27AA9C}" type="pres">
      <dgm:prSet presAssocID="{CA025895-F0A4-4EFC-9B98-814EF1619673}" presName="rect1" presStyleLbl="bgShp" presStyleIdx="0" presStyleCnt="1" custScaleX="123036" custScaleY="100000" custLinFactNeighborX="-5921" custLinFactNeighborY="49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scene3d>
          <a:camera prst="isometricOffAxis2Left"/>
          <a:lightRig rig="threePt" dir="t"/>
        </a:scene3d>
      </dgm:spPr>
    </dgm:pt>
    <dgm:pt modelId="{0E69867B-AA45-46F2-AC98-0EFB212770D6}" type="pres">
      <dgm:prSet presAssocID="{CA025895-F0A4-4EFC-9B98-814EF1619673}" presName="rect2" presStyleLbl="trBgShp" presStyleIdx="0" presStyleCnt="1" custScaleX="83161" custScaleY="97187" custLinFactY="-100000" custLinFactNeighborX="40269" custLinFactNeighborY="-1566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0648CC-E054-4A6B-8AF0-243A26637C5E}" srcId="{3C465925-DCA6-4986-B4D4-2184A468BF94}" destId="{CA025895-F0A4-4EFC-9B98-814EF1619673}" srcOrd="0" destOrd="0" parTransId="{9ADAAAFA-B414-42A9-8E14-6280057A292A}" sibTransId="{BCAEB3A1-6313-4AD0-9A56-B8F315DB08BD}"/>
    <dgm:cxn modelId="{D7AE9AF6-632D-49F0-BD3F-526BE342AEFE}" type="presOf" srcId="{CA025895-F0A4-4EFC-9B98-814EF1619673}" destId="{0E69867B-AA45-46F2-AC98-0EFB212770D6}" srcOrd="0" destOrd="0" presId="urn:microsoft.com/office/officeart/2008/layout/BendingPictureSemiTransparentText"/>
    <dgm:cxn modelId="{0891CA0B-FE29-4B24-A810-07E3FA3CFC15}" type="presOf" srcId="{3C465925-DCA6-4986-B4D4-2184A468BF94}" destId="{50D67FD4-9005-4665-89FD-857DE4993D77}" srcOrd="0" destOrd="0" presId="urn:microsoft.com/office/officeart/2008/layout/BendingPictureSemiTransparentText"/>
    <dgm:cxn modelId="{5718FC3B-E244-4A7C-81FD-66BBC9B1A51B}" type="presParOf" srcId="{50D67FD4-9005-4665-89FD-857DE4993D77}" destId="{AA9A7FC0-A414-4BB2-81DA-C2C7E81E3C2F}" srcOrd="0" destOrd="0" presId="urn:microsoft.com/office/officeart/2008/layout/BendingPictureSemiTransparentText"/>
    <dgm:cxn modelId="{2457FE6C-2434-4DCD-906B-E008BF966328}" type="presParOf" srcId="{AA9A7FC0-A414-4BB2-81DA-C2C7E81E3C2F}" destId="{C0E916B6-6BED-4C36-BFB5-0291AA27AA9C}" srcOrd="0" destOrd="0" presId="urn:microsoft.com/office/officeart/2008/layout/BendingPictureSemiTransparentText"/>
    <dgm:cxn modelId="{D8E201AE-749A-4538-9372-E967C72CFE5C}" type="presParOf" srcId="{AA9A7FC0-A414-4BB2-81DA-C2C7E81E3C2F}" destId="{0E69867B-AA45-46F2-AC98-0EFB212770D6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xmlns="" relId="rId2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2F58D-D664-4B0D-BF2C-919A67EDFC83}">
      <dsp:nvSpPr>
        <dsp:cNvPr id="0" name=""/>
        <dsp:cNvSpPr/>
      </dsp:nvSpPr>
      <dsp:spPr>
        <a:xfrm rot="10800000" flipV="1">
          <a:off x="839544" y="86121"/>
          <a:ext cx="5164105" cy="6160575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isometricOffAxis1Righ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b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ln>
              <a:solidFill>
                <a:schemeClr val="tx1"/>
              </a:solidFill>
            </a:ln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ln>
              <a:solidFill>
                <a:schemeClr val="tx1"/>
              </a:solidFill>
            </a:ln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ln>
              <a:solidFill>
                <a:schemeClr val="tx1"/>
              </a:solidFill>
            </a:ln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kern="1200" cap="none" spc="0" dirty="0" err="1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মোঃ</a:t>
          </a:r>
          <a:r>
            <a:rPr lang="en-US" sz="4000" b="0" kern="120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0" kern="1200" cap="none" spc="0" dirty="0" err="1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আব্দুল</a:t>
          </a:r>
          <a:r>
            <a:rPr lang="en-US" sz="4000" b="0" kern="120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0" kern="1200" cap="none" spc="0" dirty="0" err="1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হাদী</a:t>
          </a:r>
          <a:endParaRPr lang="en-US" sz="4000" b="0" kern="1200" cap="none" spc="0" dirty="0">
            <a:ln w="0"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kern="120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0" kern="1200" cap="none" spc="0" dirty="0" err="1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সহকারি</a:t>
          </a:r>
          <a:r>
            <a:rPr lang="en-US" sz="4000" b="0" kern="120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0" kern="1200" cap="none" spc="0" dirty="0" err="1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শিক্ষক</a:t>
          </a:r>
          <a:r>
            <a:rPr lang="en-US" sz="4000" b="0" kern="120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( </a:t>
          </a:r>
          <a:r>
            <a:rPr lang="en-US" sz="3200" b="0" kern="120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IC T</a:t>
          </a:r>
          <a:r>
            <a:rPr lang="en-US" sz="3600" b="0" kern="120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)</a:t>
          </a:r>
        </a:p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kern="120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cap="none" spc="0" dirty="0" err="1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বালিধা</a:t>
          </a:r>
          <a:r>
            <a:rPr lang="en-US" sz="3600" b="0" kern="120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cap="none" spc="0" dirty="0" err="1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পাঁচাকড়ি</a:t>
          </a:r>
          <a:r>
            <a:rPr lang="en-US" sz="3600" b="0" kern="120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cap="none" spc="0" dirty="0" err="1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দাখিল</a:t>
          </a:r>
          <a:r>
            <a:rPr lang="en-US" sz="3600" b="0" kern="120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cap="none" spc="0" dirty="0" err="1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মাদ্রাসা</a:t>
          </a:r>
          <a:r>
            <a:rPr lang="en-US" sz="3600" b="0" kern="120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cap="none" spc="0" dirty="0" err="1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মনিরামপুর</a:t>
          </a:r>
          <a:r>
            <a:rPr lang="en-US" sz="3600" b="0" kern="120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600" b="0" kern="1200" cap="none" spc="0" dirty="0" err="1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যশোর</a:t>
          </a:r>
          <a:r>
            <a:rPr lang="en-US" sz="3200" b="0" kern="120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b="0" kern="1200" cap="none" spc="0" dirty="0">
            <a:ln w="0"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ই-</a:t>
          </a:r>
          <a:r>
            <a:rPr lang="en-US" sz="3200" b="0" kern="1200" cap="none" spc="0" dirty="0" err="1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মেইলঃ</a:t>
          </a:r>
          <a:r>
            <a:rPr lang="en-US" sz="3200" b="0" kern="120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NikoshBAN" panose="02000000000000000000" pitchFamily="2" charset="0"/>
            </a:rPr>
            <a:t>hadidm74@gmail.com</a:t>
          </a:r>
          <a:endParaRPr lang="en-US" sz="3200" b="0" kern="1200" cap="none" spc="0" dirty="0">
            <a:ln w="0"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10800000">
        <a:off x="839544" y="86121"/>
        <a:ext cx="5164105" cy="6160575"/>
      </dsp:txXfrm>
    </dsp:sp>
    <dsp:sp modelId="{0EC2971F-85E1-4B5B-9BA5-8736B02A2D81}">
      <dsp:nvSpPr>
        <dsp:cNvPr id="0" name=""/>
        <dsp:cNvSpPr/>
      </dsp:nvSpPr>
      <dsp:spPr>
        <a:xfrm>
          <a:off x="5924068" y="70138"/>
          <a:ext cx="5139826" cy="6160575"/>
        </a:xfrm>
        <a:prstGeom prst="rect">
          <a:avLst/>
        </a:prstGeom>
        <a:solidFill>
          <a:srgbClr val="92D050"/>
        </a:solidFill>
        <a:ln w="28575">
          <a:solidFill>
            <a:srgbClr val="C00000"/>
          </a:solidFill>
        </a:ln>
        <a:effectLst/>
        <a:scene3d>
          <a:camera prst="isometricOffAxis2Lef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kern="1200" cap="none" spc="0" dirty="0" err="1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বিষয়ঃ</a:t>
          </a:r>
          <a:r>
            <a:rPr lang="en-US" sz="4400" b="0" kern="120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0" kern="1200" cap="none" spc="0" dirty="0" err="1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ইসলামের</a:t>
          </a:r>
          <a:r>
            <a:rPr lang="en-US" sz="4400" b="0" kern="120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0" kern="1200" cap="none" spc="0" dirty="0" err="1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ইতিহাস</a:t>
          </a:r>
          <a:r>
            <a:rPr lang="en-US" sz="4400" b="0" kern="120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kern="1200" cap="none" spc="0" dirty="0" err="1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শ্রেণিঃ</a:t>
          </a:r>
          <a:r>
            <a:rPr lang="en-US" sz="4400" b="0" kern="120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0" kern="1200" cap="none" spc="0" dirty="0" err="1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দাখিল</a:t>
          </a:r>
          <a:r>
            <a:rPr lang="en-US" sz="4400" b="0" kern="120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0" kern="1200" cap="none" spc="0" dirty="0" err="1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নবম</a:t>
          </a:r>
          <a:r>
            <a:rPr lang="en-US" sz="4400" b="0" kern="120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400" b="0" kern="1200" cap="none" spc="0" dirty="0" err="1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দশম</a:t>
          </a:r>
          <a:endParaRPr lang="en-US" sz="4400" b="0" kern="1200" cap="none" spc="0" dirty="0">
            <a:ln w="0"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kern="120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0" kern="1200" cap="none" spc="0" dirty="0" err="1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অধ্যয়ঃ</a:t>
          </a:r>
          <a:r>
            <a:rPr lang="en-US" sz="4400" b="0" kern="120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0" kern="1200" cap="none" spc="0" dirty="0" err="1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প্রথম</a:t>
          </a:r>
          <a:r>
            <a:rPr lang="en-US" sz="4400" b="0" kern="120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kern="1200" cap="none" spc="0" dirty="0" err="1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পাঠঃ</a:t>
          </a:r>
          <a:r>
            <a:rPr lang="en-US" sz="4400" b="0" kern="120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১ম 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kern="1200" cap="none" spc="0" dirty="0" err="1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সময়ঃ</a:t>
          </a:r>
          <a:r>
            <a:rPr lang="en-US" sz="4400" b="0" kern="120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৫০মিঃ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kern="120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0" kern="1200" cap="none" spc="0" dirty="0" err="1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তারিখঃ</a:t>
          </a:r>
          <a:r>
            <a:rPr lang="en-US" sz="4000" b="0" kern="120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২৭-০৪-২০২০ </a:t>
          </a:r>
          <a:r>
            <a:rPr lang="en-US" sz="4000" b="0" kern="1200" cap="none" spc="0" dirty="0" err="1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ইং</a:t>
          </a:r>
          <a:r>
            <a:rPr lang="en-US" sz="4000" b="0" kern="120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3600" b="0" kern="1200" cap="none" spc="0" dirty="0">
            <a:ln w="0"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24068" y="70138"/>
        <a:ext cx="5139826" cy="61605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AFAE5-1B8B-4655-A8FF-3E9942AB3539}">
      <dsp:nvSpPr>
        <dsp:cNvPr id="0" name=""/>
        <dsp:cNvSpPr/>
      </dsp:nvSpPr>
      <dsp:spPr>
        <a:xfrm>
          <a:off x="246848" y="0"/>
          <a:ext cx="3187972" cy="2032366"/>
        </a:xfrm>
        <a:prstGeom prst="round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perspectiveBelow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4E723-9386-4EC0-A5F6-0540395DC9EB}">
      <dsp:nvSpPr>
        <dsp:cNvPr id="0" name=""/>
        <dsp:cNvSpPr/>
      </dsp:nvSpPr>
      <dsp:spPr>
        <a:xfrm>
          <a:off x="784667" y="1343837"/>
          <a:ext cx="2396417" cy="384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তিতির</a:t>
          </a:r>
          <a:r>
            <a:rPr lang="en-US" sz="3200" kern="1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পাখি</a:t>
          </a:r>
          <a:endParaRPr lang="en-US" sz="3200" kern="1200" dirty="0">
            <a:ln>
              <a:solidFill>
                <a:schemeClr val="tx1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4667" y="1343837"/>
        <a:ext cx="2396417" cy="384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3B4A6-40FB-41BB-A7C8-DB0A429BCE28}">
      <dsp:nvSpPr>
        <dsp:cNvPr id="0" name=""/>
        <dsp:cNvSpPr/>
      </dsp:nvSpPr>
      <dsp:spPr>
        <a:xfrm>
          <a:off x="3160811" y="3661402"/>
          <a:ext cx="3431854" cy="2411559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জাজিরাতুল</a:t>
          </a:r>
          <a:r>
            <a:rPr lang="en-US" sz="2800" kern="1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আরব</a:t>
          </a:r>
          <a:endParaRPr lang="en-US" sz="2800" kern="1200" dirty="0">
            <a:ln>
              <a:solidFill>
                <a:schemeClr val="tx1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63394" y="4014567"/>
        <a:ext cx="2426688" cy="1705229"/>
      </dsp:txXfrm>
    </dsp:sp>
    <dsp:sp modelId="{B9755D05-81ED-4B90-AB2F-A1B58DEAA614}">
      <dsp:nvSpPr>
        <dsp:cNvPr id="0" name=""/>
        <dsp:cNvSpPr/>
      </dsp:nvSpPr>
      <dsp:spPr>
        <a:xfrm rot="10149680">
          <a:off x="2022836" y="5304207"/>
          <a:ext cx="1524069" cy="6729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47D998-B2D5-40B3-BD60-7589DFE5738E}">
      <dsp:nvSpPr>
        <dsp:cNvPr id="0" name=""/>
        <dsp:cNvSpPr/>
      </dsp:nvSpPr>
      <dsp:spPr>
        <a:xfrm>
          <a:off x="-166566" y="3585769"/>
          <a:ext cx="3431839" cy="2411567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    </a:t>
          </a:r>
          <a:r>
            <a:rPr lang="en-US" sz="2800" b="0" kern="1200" cap="none" spc="0" dirty="0" err="1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উত্তরে</a:t>
          </a:r>
          <a:endParaRPr lang="en-US" sz="2800" b="0" kern="1200" cap="none" spc="0" dirty="0">
            <a:ln w="0"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95934" y="3656401"/>
        <a:ext cx="3290575" cy="2270303"/>
      </dsp:txXfrm>
    </dsp:sp>
    <dsp:sp modelId="{949764B8-D9D4-4A76-A6C8-6B706609BB75}">
      <dsp:nvSpPr>
        <dsp:cNvPr id="0" name=""/>
        <dsp:cNvSpPr/>
      </dsp:nvSpPr>
      <dsp:spPr>
        <a:xfrm rot="13437109">
          <a:off x="2113676" y="2603630"/>
          <a:ext cx="2378867" cy="6729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3704F5-7CBF-48B1-A090-3A77F75C8240}">
      <dsp:nvSpPr>
        <dsp:cNvPr id="0" name=""/>
        <dsp:cNvSpPr/>
      </dsp:nvSpPr>
      <dsp:spPr>
        <a:xfrm>
          <a:off x="109030" y="719276"/>
          <a:ext cx="3431839" cy="2411567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পূর্বদিকে</a:t>
          </a:r>
          <a:r>
            <a:rPr lang="en-US" sz="2800" kern="1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পারস্য</a:t>
          </a:r>
          <a:r>
            <a:rPr lang="en-US" sz="2800" kern="1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উপসাগর</a:t>
          </a:r>
          <a:endParaRPr lang="en-US" sz="2800" kern="1200" dirty="0">
            <a:ln>
              <a:solidFill>
                <a:schemeClr val="tx1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9662" y="789908"/>
        <a:ext cx="3290575" cy="2270303"/>
      </dsp:txXfrm>
    </dsp:sp>
    <dsp:sp modelId="{86EF3D30-8338-41F9-AFBD-BA38089C3621}">
      <dsp:nvSpPr>
        <dsp:cNvPr id="0" name=""/>
        <dsp:cNvSpPr/>
      </dsp:nvSpPr>
      <dsp:spPr>
        <a:xfrm rot="15889249">
          <a:off x="3735618" y="2572156"/>
          <a:ext cx="2021090" cy="6729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74C61E-A185-441C-8A67-B74B73A85E7E}">
      <dsp:nvSpPr>
        <dsp:cNvPr id="0" name=""/>
        <dsp:cNvSpPr/>
      </dsp:nvSpPr>
      <dsp:spPr>
        <a:xfrm>
          <a:off x="2858682" y="328068"/>
          <a:ext cx="3431839" cy="2411567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দক্ষিনে</a:t>
          </a:r>
          <a:r>
            <a:rPr lang="en-US" sz="2800" kern="1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ভারত</a:t>
          </a:r>
          <a:r>
            <a:rPr lang="en-US" sz="2800" kern="1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মহাসাগর</a:t>
          </a:r>
          <a:endParaRPr lang="en-US" sz="2800" kern="1200" dirty="0">
            <a:ln>
              <a:solidFill>
                <a:schemeClr val="tx1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29314" y="398700"/>
        <a:ext cx="3290575" cy="2270303"/>
      </dsp:txXfrm>
    </dsp:sp>
    <dsp:sp modelId="{6A4ECDC5-B526-42D5-B3EB-EE068541DC6B}">
      <dsp:nvSpPr>
        <dsp:cNvPr id="0" name=""/>
        <dsp:cNvSpPr/>
      </dsp:nvSpPr>
      <dsp:spPr>
        <a:xfrm rot="18379174">
          <a:off x="5135938" y="2490383"/>
          <a:ext cx="2062626" cy="6729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4CC2C3-9AC8-446B-8030-D2949C8467D8}">
      <dsp:nvSpPr>
        <dsp:cNvPr id="0" name=""/>
        <dsp:cNvSpPr/>
      </dsp:nvSpPr>
      <dsp:spPr>
        <a:xfrm>
          <a:off x="5241099" y="831466"/>
          <a:ext cx="3431839" cy="241156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পশ্চিমে</a:t>
          </a:r>
          <a:r>
            <a:rPr lang="en-US" sz="2800" kern="1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লোহিত</a:t>
          </a:r>
          <a:r>
            <a:rPr lang="en-US" sz="2800" kern="1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সাগর</a:t>
          </a:r>
          <a:endParaRPr lang="en-US" sz="2800" kern="1200" dirty="0">
            <a:ln>
              <a:solidFill>
                <a:schemeClr val="tx1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11731" y="902098"/>
        <a:ext cx="3290575" cy="22703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E1416-2756-4359-BF15-3BA9A1AD4085}">
      <dsp:nvSpPr>
        <dsp:cNvPr id="0" name=""/>
        <dsp:cNvSpPr/>
      </dsp:nvSpPr>
      <dsp:spPr>
        <a:xfrm>
          <a:off x="943569" y="62906"/>
          <a:ext cx="2222366" cy="2593304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53F90-7E3B-4FE7-89D2-6999B7C88AF6}">
      <dsp:nvSpPr>
        <dsp:cNvPr id="0" name=""/>
        <dsp:cNvSpPr/>
      </dsp:nvSpPr>
      <dsp:spPr>
        <a:xfrm>
          <a:off x="744587" y="2376096"/>
          <a:ext cx="2172167" cy="805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হিজাজ</a:t>
          </a:r>
          <a:endParaRPr lang="en-US" sz="4000" kern="1200" dirty="0">
            <a:ln>
              <a:solidFill>
                <a:schemeClr val="tx1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4587" y="2376096"/>
        <a:ext cx="2172167" cy="805874"/>
      </dsp:txXfrm>
    </dsp:sp>
    <dsp:sp modelId="{D6E386E7-D039-4FC1-BCDA-8F7EC1DFCEC6}">
      <dsp:nvSpPr>
        <dsp:cNvPr id="0" name=""/>
        <dsp:cNvSpPr/>
      </dsp:nvSpPr>
      <dsp:spPr>
        <a:xfrm>
          <a:off x="3173792" y="47401"/>
          <a:ext cx="2093079" cy="2655324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763294-55E6-4BF8-B996-F8CC867AD0F7}">
      <dsp:nvSpPr>
        <dsp:cNvPr id="0" name=""/>
        <dsp:cNvSpPr/>
      </dsp:nvSpPr>
      <dsp:spPr>
        <a:xfrm>
          <a:off x="2796367" y="2395316"/>
          <a:ext cx="2172167" cy="805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নজদ</a:t>
          </a:r>
          <a:endParaRPr lang="en-US" sz="4000" kern="1200" dirty="0">
            <a:ln>
              <a:solidFill>
                <a:schemeClr val="tx1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96367" y="2395316"/>
        <a:ext cx="2172167" cy="805874"/>
      </dsp:txXfrm>
    </dsp:sp>
    <dsp:sp modelId="{9A812F2E-A32F-48DE-8E57-FC3450170A32}">
      <dsp:nvSpPr>
        <dsp:cNvPr id="0" name=""/>
        <dsp:cNvSpPr/>
      </dsp:nvSpPr>
      <dsp:spPr>
        <a:xfrm>
          <a:off x="5341935" y="62902"/>
          <a:ext cx="2198885" cy="2702213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DC08F0-0918-4792-8EC6-A9F89F1727B0}">
      <dsp:nvSpPr>
        <dsp:cNvPr id="0" name=""/>
        <dsp:cNvSpPr/>
      </dsp:nvSpPr>
      <dsp:spPr>
        <a:xfrm>
          <a:off x="5028665" y="2510223"/>
          <a:ext cx="2172167" cy="805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ইয়েমেন</a:t>
          </a:r>
          <a:endParaRPr lang="en-US" sz="3600" kern="1200" dirty="0">
            <a:ln>
              <a:solidFill>
                <a:schemeClr val="tx1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28665" y="2510223"/>
        <a:ext cx="2172167" cy="805874"/>
      </dsp:txXfrm>
    </dsp:sp>
    <dsp:sp modelId="{F945CB38-8E23-4EE8-BACF-EF2610CB4BFF}">
      <dsp:nvSpPr>
        <dsp:cNvPr id="0" name=""/>
        <dsp:cNvSpPr/>
      </dsp:nvSpPr>
      <dsp:spPr>
        <a:xfrm>
          <a:off x="7609650" y="54551"/>
          <a:ext cx="2208877" cy="2669048"/>
        </a:xfrm>
        <a:prstGeom prst="roundRect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687374-C15D-4786-9814-0C6A1D7287BC}">
      <dsp:nvSpPr>
        <dsp:cNvPr id="0" name=""/>
        <dsp:cNvSpPr/>
      </dsp:nvSpPr>
      <dsp:spPr>
        <a:xfrm>
          <a:off x="6993417" y="2523932"/>
          <a:ext cx="2794515" cy="805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হাজরামাউত</a:t>
          </a:r>
          <a:endParaRPr lang="en-US" sz="3600" kern="1200" dirty="0">
            <a:ln>
              <a:solidFill>
                <a:schemeClr val="tx1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993417" y="2523932"/>
        <a:ext cx="2794515" cy="8058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76263-71D0-4664-995B-53D01B91FC94}">
      <dsp:nvSpPr>
        <dsp:cNvPr id="0" name=""/>
        <dsp:cNvSpPr/>
      </dsp:nvSpPr>
      <dsp:spPr>
        <a:xfrm>
          <a:off x="170408" y="370596"/>
          <a:ext cx="3431526" cy="1854869"/>
        </a:xfrm>
        <a:prstGeom prst="round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perspectiveBelow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72092-7439-43B7-B601-0E6B212EE910}">
      <dsp:nvSpPr>
        <dsp:cNvPr id="0" name=""/>
        <dsp:cNvSpPr/>
      </dsp:nvSpPr>
      <dsp:spPr>
        <a:xfrm>
          <a:off x="683594" y="1884080"/>
          <a:ext cx="2619338" cy="912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হুদ</a:t>
          </a:r>
          <a:r>
            <a:rPr lang="en-US" sz="3200" kern="1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হুদ</a:t>
          </a:r>
          <a:r>
            <a:rPr lang="en-US" sz="3200" kern="1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পাখি</a:t>
          </a:r>
          <a:endParaRPr lang="en-US" sz="3200" kern="1200" dirty="0">
            <a:ln>
              <a:solidFill>
                <a:schemeClr val="tx1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3594" y="1884080"/>
        <a:ext cx="2619338" cy="9127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63955-822C-49A7-939F-6CF939510D5B}">
      <dsp:nvSpPr>
        <dsp:cNvPr id="0" name=""/>
        <dsp:cNvSpPr/>
      </dsp:nvSpPr>
      <dsp:spPr>
        <a:xfrm>
          <a:off x="0" y="27530"/>
          <a:ext cx="3474207" cy="1830171"/>
        </a:xfrm>
        <a:prstGeom prst="round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perspectiveLef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12521-CC4A-46E0-B5B4-FD2229C1ED67}">
      <dsp:nvSpPr>
        <dsp:cNvPr id="0" name=""/>
        <dsp:cNvSpPr/>
      </dsp:nvSpPr>
      <dsp:spPr>
        <a:xfrm>
          <a:off x="835264" y="1612024"/>
          <a:ext cx="2022239" cy="750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শাহ-বুলবুল</a:t>
          </a:r>
          <a:endParaRPr lang="en-US" sz="3200" kern="1200" dirty="0">
            <a:ln>
              <a:solidFill>
                <a:schemeClr val="tx1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5264" y="1612024"/>
        <a:ext cx="2022239" cy="7502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D7D2E-3FA7-4098-ABF8-661C3D2F6EC0}">
      <dsp:nvSpPr>
        <dsp:cNvPr id="0" name=""/>
        <dsp:cNvSpPr/>
      </dsp:nvSpPr>
      <dsp:spPr>
        <a:xfrm>
          <a:off x="0" y="102927"/>
          <a:ext cx="3657600" cy="2285992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perspectiveRight"/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44BCE5-8863-4E4E-A974-2AA130BC2BCD}">
      <dsp:nvSpPr>
        <dsp:cNvPr id="0" name=""/>
        <dsp:cNvSpPr/>
      </dsp:nvSpPr>
      <dsp:spPr>
        <a:xfrm>
          <a:off x="5750" y="1804580"/>
          <a:ext cx="2324331" cy="584339"/>
        </a:xfrm>
        <a:prstGeom prst="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আরবীয়</a:t>
          </a:r>
          <a:r>
            <a:rPr lang="en-US" sz="3600" kern="1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ঘোড়া</a:t>
          </a:r>
          <a:endParaRPr lang="en-US" sz="3600" kern="1200" dirty="0">
            <a:ln>
              <a:solidFill>
                <a:srgbClr val="002060"/>
              </a:solidFill>
            </a:ln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50" y="1804580"/>
        <a:ext cx="2324331" cy="5843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64F00-D7C6-4913-BA5E-9B8E1AEA9763}">
      <dsp:nvSpPr>
        <dsp:cNvPr id="0" name=""/>
        <dsp:cNvSpPr/>
      </dsp:nvSpPr>
      <dsp:spPr>
        <a:xfrm>
          <a:off x="3416" y="130457"/>
          <a:ext cx="3649836" cy="1989988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perspectiveRight"/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30258-0A7E-4765-A6A7-E62D26376879}">
      <dsp:nvSpPr>
        <dsp:cNvPr id="0" name=""/>
        <dsp:cNvSpPr/>
      </dsp:nvSpPr>
      <dsp:spPr>
        <a:xfrm>
          <a:off x="641" y="1565804"/>
          <a:ext cx="2828667" cy="477597"/>
        </a:xfrm>
        <a:prstGeom prst="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মরুভূমির</a:t>
          </a:r>
          <a:r>
            <a:rPr lang="en-US" sz="4000" kern="1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জাহাজ</a:t>
          </a:r>
          <a:endParaRPr lang="en-US" sz="4000" kern="1200" dirty="0">
            <a:ln>
              <a:solidFill>
                <a:srgbClr val="002060"/>
              </a:solidFill>
            </a:ln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1" y="1565804"/>
        <a:ext cx="2828667" cy="4775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916B6-6BED-4C36-BFB5-0291AA27AA9C}">
      <dsp:nvSpPr>
        <dsp:cNvPr id="0" name=""/>
        <dsp:cNvSpPr/>
      </dsp:nvSpPr>
      <dsp:spPr>
        <a:xfrm>
          <a:off x="518965" y="1486"/>
          <a:ext cx="2183277" cy="1520959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isometricOffAxis2Left"/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9867B-AA45-46F2-AC98-0EFB212770D6}">
      <dsp:nvSpPr>
        <dsp:cNvPr id="0" name=""/>
        <dsp:cNvSpPr/>
      </dsp:nvSpPr>
      <dsp:spPr>
        <a:xfrm>
          <a:off x="1692400" y="133779"/>
          <a:ext cx="1475694" cy="354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cap="none" spc="0" dirty="0" err="1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পায়রা</a:t>
          </a:r>
          <a:endParaRPr lang="en-US" sz="3600" b="0" kern="1200" cap="none" spc="0" dirty="0">
            <a:ln w="0">
              <a:solidFill>
                <a:srgbClr val="002060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92400" y="133779"/>
        <a:ext cx="1475694" cy="354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1#4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1#5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1#6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#3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D9BF0-B8A3-4444-A75D-BD28733E154D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8E057-C4DB-4487-B625-660E1F2FBC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34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8E057-C4DB-4487-B625-660E1F2FBCF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1747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8E057-C4DB-4487-B625-660E1F2FBCF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9839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8E057-C4DB-4487-B625-660E1F2FBCF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0839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8E057-C4DB-4487-B625-660E1F2FBCF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8167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8E057-C4DB-4487-B625-660E1F2FBCF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5736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8E057-C4DB-4487-B625-660E1F2FBCF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6762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8E057-C4DB-4487-B625-660E1F2FBCF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0914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8E057-C4DB-4487-B625-660E1F2FBCF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7775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8E057-C4DB-4487-B625-660E1F2FBCF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3800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8E057-C4DB-4487-B625-660E1F2FBCF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0278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8E057-C4DB-4487-B625-660E1F2FBCF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299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8E057-C4DB-4487-B625-660E1F2FBCF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054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AF08-AEB7-4849-9CE5-D28E16F862A1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0B52-3C0A-4A46-B86C-303113382A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392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AF08-AEB7-4849-9CE5-D28E16F862A1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0B52-3C0A-4A46-B86C-303113382A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953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AF08-AEB7-4849-9CE5-D28E16F862A1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0B52-3C0A-4A46-B86C-303113382A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645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AF08-AEB7-4849-9CE5-D28E16F862A1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0B52-3C0A-4A46-B86C-303113382A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774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AF08-AEB7-4849-9CE5-D28E16F862A1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0B52-3C0A-4A46-B86C-303113382A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500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AF08-AEB7-4849-9CE5-D28E16F862A1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0B52-3C0A-4A46-B86C-303113382A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966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AF08-AEB7-4849-9CE5-D28E16F862A1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0B52-3C0A-4A46-B86C-303113382A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7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AF08-AEB7-4849-9CE5-D28E16F862A1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0B52-3C0A-4A46-B86C-303113382A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296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AF08-AEB7-4849-9CE5-D28E16F862A1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0B52-3C0A-4A46-B86C-303113382A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62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AF08-AEB7-4849-9CE5-D28E16F862A1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0B52-3C0A-4A46-B86C-303113382A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708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AF08-AEB7-4849-9CE5-D28E16F862A1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0B52-3C0A-4A46-B86C-303113382A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239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BAF08-AEB7-4849-9CE5-D28E16F862A1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10B52-3C0A-4A46-B86C-303113382A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80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6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6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6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6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17.jpeg"/><Relationship Id="rId10" Type="http://schemas.openxmlformats.org/officeDocument/2006/relationships/image" Target="../media/image51.jpeg"/><Relationship Id="rId4" Type="http://schemas.openxmlformats.org/officeDocument/2006/relationships/image" Target="../media/image4.jpeg"/><Relationship Id="rId9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Data" Target="../diagrams/data7.xml"/><Relationship Id="rId18" Type="http://schemas.openxmlformats.org/officeDocument/2006/relationships/diagramLayout" Target="../diagrams/layout8.xml"/><Relationship Id="rId26" Type="http://schemas.openxmlformats.org/officeDocument/2006/relationships/diagramLayout" Target="../diagrams/layout10.xml"/><Relationship Id="rId39" Type="http://schemas.microsoft.com/office/2007/relationships/diagramDrawing" Target="../diagrams/drawing11.xml"/><Relationship Id="rId3" Type="http://schemas.openxmlformats.org/officeDocument/2006/relationships/image" Target="../media/image6.png"/><Relationship Id="rId21" Type="http://schemas.openxmlformats.org/officeDocument/2006/relationships/diagramData" Target="../diagrams/data9.xml"/><Relationship Id="rId34" Type="http://schemas.openxmlformats.org/officeDocument/2006/relationships/diagramLayout" Target="../diagrams/layout12.xml"/><Relationship Id="rId42" Type="http://schemas.microsoft.com/office/2007/relationships/diagramDrawing" Target="../diagrams/drawing8.xml"/><Relationship Id="rId7" Type="http://schemas.openxmlformats.org/officeDocument/2006/relationships/diagramQuickStyle" Target="../diagrams/quickStyle5.xml"/><Relationship Id="rId12" Type="http://schemas.openxmlformats.org/officeDocument/2006/relationships/diagramColors" Target="../diagrams/colors6.xml"/><Relationship Id="rId17" Type="http://schemas.openxmlformats.org/officeDocument/2006/relationships/diagramData" Target="../diagrams/data8.xml"/><Relationship Id="rId25" Type="http://schemas.openxmlformats.org/officeDocument/2006/relationships/diagramData" Target="../diagrams/data10.xml"/><Relationship Id="rId33" Type="http://schemas.openxmlformats.org/officeDocument/2006/relationships/diagramData" Target="../diagrams/data12.xml"/><Relationship Id="rId46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7.xml"/><Relationship Id="rId20" Type="http://schemas.openxmlformats.org/officeDocument/2006/relationships/diagramColors" Target="../diagrams/colors8.xml"/><Relationship Id="rId29" Type="http://schemas.openxmlformats.org/officeDocument/2006/relationships/diagramData" Target="../diagrams/data11.xml"/><Relationship Id="rId41" Type="http://schemas.microsoft.com/office/2007/relationships/diagramDrawing" Target="../diagrams/drawing9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11" Type="http://schemas.openxmlformats.org/officeDocument/2006/relationships/diagramQuickStyle" Target="../diagrams/quickStyle6.xml"/><Relationship Id="rId24" Type="http://schemas.openxmlformats.org/officeDocument/2006/relationships/diagramColors" Target="../diagrams/colors9.xml"/><Relationship Id="rId32" Type="http://schemas.openxmlformats.org/officeDocument/2006/relationships/diagramColors" Target="../diagrams/colors11.xml"/><Relationship Id="rId40" Type="http://schemas.microsoft.com/office/2007/relationships/diagramDrawing" Target="../diagrams/drawing10.xml"/><Relationship Id="rId45" Type="http://schemas.microsoft.com/office/2007/relationships/diagramDrawing" Target="../diagrams/drawing5.xml"/><Relationship Id="rId5" Type="http://schemas.openxmlformats.org/officeDocument/2006/relationships/diagramData" Target="../diagrams/data5.xml"/><Relationship Id="rId15" Type="http://schemas.openxmlformats.org/officeDocument/2006/relationships/diagramQuickStyle" Target="../diagrams/quickStyle7.xml"/><Relationship Id="rId23" Type="http://schemas.openxmlformats.org/officeDocument/2006/relationships/diagramQuickStyle" Target="../diagrams/quickStyle9.xml"/><Relationship Id="rId28" Type="http://schemas.openxmlformats.org/officeDocument/2006/relationships/diagramColors" Target="../diagrams/colors10.xml"/><Relationship Id="rId36" Type="http://schemas.openxmlformats.org/officeDocument/2006/relationships/diagramColors" Target="../diagrams/colors12.xml"/><Relationship Id="rId10" Type="http://schemas.openxmlformats.org/officeDocument/2006/relationships/diagramLayout" Target="../diagrams/layout6.xml"/><Relationship Id="rId19" Type="http://schemas.openxmlformats.org/officeDocument/2006/relationships/diagramQuickStyle" Target="../diagrams/quickStyle8.xml"/><Relationship Id="rId31" Type="http://schemas.openxmlformats.org/officeDocument/2006/relationships/diagramQuickStyle" Target="../diagrams/quickStyle11.xml"/><Relationship Id="rId44" Type="http://schemas.microsoft.com/office/2007/relationships/diagramDrawing" Target="../diagrams/drawing12.xml"/><Relationship Id="rId4" Type="http://schemas.openxmlformats.org/officeDocument/2006/relationships/image" Target="../media/image17.jpeg"/><Relationship Id="rId9" Type="http://schemas.openxmlformats.org/officeDocument/2006/relationships/diagramData" Target="../diagrams/data6.xml"/><Relationship Id="rId14" Type="http://schemas.openxmlformats.org/officeDocument/2006/relationships/diagramLayout" Target="../diagrams/layout7.xml"/><Relationship Id="rId22" Type="http://schemas.openxmlformats.org/officeDocument/2006/relationships/diagramLayout" Target="../diagrams/layout9.xml"/><Relationship Id="rId27" Type="http://schemas.openxmlformats.org/officeDocument/2006/relationships/diagramQuickStyle" Target="../diagrams/quickStyle10.xml"/><Relationship Id="rId30" Type="http://schemas.openxmlformats.org/officeDocument/2006/relationships/diagramLayout" Target="../diagrams/layout11.xml"/><Relationship Id="rId35" Type="http://schemas.openxmlformats.org/officeDocument/2006/relationships/diagramQuickStyle" Target="../diagrams/quickStyle12.xml"/><Relationship Id="rId43" Type="http://schemas.microsoft.com/office/2007/relationships/diagramDrawing" Target="../diagrams/drawing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6.pn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17.jpeg"/><Relationship Id="rId9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.pn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63.jpeg"/><Relationship Id="rId4" Type="http://schemas.openxmlformats.org/officeDocument/2006/relationships/image" Target="../media/image17.jpeg"/><Relationship Id="rId9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4.jpeg"/><Relationship Id="rId7" Type="http://schemas.openxmlformats.org/officeDocument/2006/relationships/image" Target="../media/image6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25.jpeg"/><Relationship Id="rId4" Type="http://schemas.openxmlformats.org/officeDocument/2006/relationships/image" Target="../media/image6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diagramDrawing" Target="../diagrams/drawing1.xml"/><Relationship Id="rId4" Type="http://schemas.openxmlformats.org/officeDocument/2006/relationships/diagramData" Target="../diagrams/data1.xml"/><Relationship Id="rId9" Type="http://schemas.openxmlformats.org/officeDocument/2006/relationships/hyperlink" Target="mailto:abulbaser2123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29.jpeg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3.xml"/><Relationship Id="rId12" Type="http://schemas.openxmlformats.org/officeDocument/2006/relationships/diagramColors" Target="../diagrams/colors4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diagramQuickStyle" Target="../diagrams/quickStyle4.xml"/><Relationship Id="rId5" Type="http://schemas.openxmlformats.org/officeDocument/2006/relationships/diagramData" Target="../diagrams/data3.xml"/><Relationship Id="rId15" Type="http://schemas.openxmlformats.org/officeDocument/2006/relationships/image" Target="../media/image31.jpeg"/><Relationship Id="rId10" Type="http://schemas.openxmlformats.org/officeDocument/2006/relationships/diagramLayout" Target="../diagrams/layout4.xml"/><Relationship Id="rId4" Type="http://schemas.openxmlformats.org/officeDocument/2006/relationships/image" Target="../media/image17.jpeg"/><Relationship Id="rId9" Type="http://schemas.openxmlformats.org/officeDocument/2006/relationships/diagramData" Target="../diagrams/data4.xml"/><Relationship Id="rId1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2BE556A-86CF-479C-9E9E-885A7D781B59}"/>
              </a:ext>
            </a:extLst>
          </p:cNvPr>
          <p:cNvSpPr/>
          <p:nvPr/>
        </p:nvSpPr>
        <p:spPr>
          <a:xfrm>
            <a:off x="119271" y="53009"/>
            <a:ext cx="11940208" cy="6712178"/>
          </a:xfrm>
          <a:prstGeom prst="rect">
            <a:avLst/>
          </a:prstGeom>
          <a:solidFill>
            <a:schemeClr val="tx1">
              <a:lumMod val="85000"/>
              <a:lumOff val="15000"/>
              <a:alpha val="0"/>
            </a:schemeClr>
          </a:solidFill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8E1909-DB32-46E4-81CD-10F3CC2038CD}"/>
              </a:ext>
            </a:extLst>
          </p:cNvPr>
          <p:cNvSpPr txBox="1"/>
          <p:nvPr/>
        </p:nvSpPr>
        <p:spPr>
          <a:xfrm>
            <a:off x="2512788" y="242749"/>
            <a:ext cx="7166424" cy="2932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17900" b="1" dirty="0">
                <a:ln w="38100">
                  <a:solidFill>
                    <a:srgbClr val="FF0000"/>
                  </a:solidFill>
                  <a:prstDash val="sysDot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38100">
                <a:solidFill>
                  <a:srgbClr val="FF0000"/>
                </a:solidFill>
                <a:prstDash val="sysDot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0DA7C30-4DF1-47DA-8042-DD7FEF301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557847" y="2725969"/>
            <a:ext cx="4156364" cy="3889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232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602E513-419C-49FB-B06F-85A390CBBB59}"/>
              </a:ext>
            </a:extLst>
          </p:cNvPr>
          <p:cNvSpPr/>
          <p:nvPr/>
        </p:nvSpPr>
        <p:spPr>
          <a:xfrm>
            <a:off x="3978560" y="166255"/>
            <a:ext cx="484955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4800" dirty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as-IN" sz="4800" dirty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4800" dirty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800" dirty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800" dirty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 err="1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</a:t>
            </a:r>
            <a:endParaRPr lang="en-US" sz="4800" b="0" cap="none" spc="0" dirty="0">
              <a:ln w="0"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C91E3470-3465-480B-883B-81114CB893F1}"/>
              </a:ext>
            </a:extLst>
          </p:cNvPr>
          <p:cNvGrpSpPr/>
          <p:nvPr/>
        </p:nvGrpSpPr>
        <p:grpSpPr>
          <a:xfrm>
            <a:off x="4600128" y="802077"/>
            <a:ext cx="3236404" cy="3129448"/>
            <a:chOff x="-900397" y="3386723"/>
            <a:chExt cx="3673467" cy="23195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A5F6B9A2-D237-43BE-AFDD-44B2E118F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-900397" y="3485244"/>
              <a:ext cx="3673467" cy="222101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D71347BE-AEDF-44A6-9A05-C98A0E379A4A}"/>
                </a:ext>
              </a:extLst>
            </p:cNvPr>
            <p:cNvSpPr txBox="1"/>
            <p:nvPr/>
          </p:nvSpPr>
          <p:spPr>
            <a:xfrm>
              <a:off x="385869" y="3386723"/>
              <a:ext cx="2262873" cy="759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44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44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as-IN" sz="44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44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4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en-US" sz="44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44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endParaRPr lang="en-US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1E8F018F-58BB-4E27-BEA6-C72B007CC16E}"/>
              </a:ext>
            </a:extLst>
          </p:cNvPr>
          <p:cNvGrpSpPr/>
          <p:nvPr/>
        </p:nvGrpSpPr>
        <p:grpSpPr>
          <a:xfrm>
            <a:off x="263388" y="4076479"/>
            <a:ext cx="4258735" cy="2468880"/>
            <a:chOff x="4301567" y="1226225"/>
            <a:chExt cx="2535036" cy="1847849"/>
          </a:xfrm>
          <a:scene3d>
            <a:camera prst="perspectiveLeft"/>
            <a:lightRig rig="threePt" dir="t"/>
          </a:scene3d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3E18F6B3-791A-45C8-8D2F-363EF51A6889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301567" y="1226225"/>
              <a:ext cx="2535036" cy="1847849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E4125C4-B4BB-4FDC-B00E-6C05FEB61DA2}"/>
                </a:ext>
              </a:extLst>
            </p:cNvPr>
            <p:cNvSpPr txBox="1"/>
            <p:nvPr/>
          </p:nvSpPr>
          <p:spPr>
            <a:xfrm>
              <a:off x="4903013" y="1246708"/>
              <a:ext cx="1380510" cy="5758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44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4400" dirty="0" err="1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ষিকাজ</a:t>
              </a:r>
              <a:endParaRPr lang="en-US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EF3ADC7-D317-44B4-A7D6-EFF4105B6566}"/>
              </a:ext>
            </a:extLst>
          </p:cNvPr>
          <p:cNvGrpSpPr/>
          <p:nvPr/>
        </p:nvGrpSpPr>
        <p:grpSpPr>
          <a:xfrm>
            <a:off x="7780825" y="3975753"/>
            <a:ext cx="4010631" cy="2531341"/>
            <a:chOff x="3107657" y="4592204"/>
            <a:chExt cx="3418817" cy="1873791"/>
          </a:xfrm>
          <a:scene3d>
            <a:camera prst="perspectiveLeft"/>
            <a:lightRig rig="threePt" dir="t"/>
          </a:scene3d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D0204DDB-D1F5-4FD9-BF27-3A44D8BF6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107657" y="4618146"/>
              <a:ext cx="3418817" cy="18478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471F96F-F4D9-4FD2-A72F-D8DF3723463E}"/>
                </a:ext>
              </a:extLst>
            </p:cNvPr>
            <p:cNvSpPr txBox="1"/>
            <p:nvPr/>
          </p:nvSpPr>
          <p:spPr>
            <a:xfrm>
              <a:off x="3469241" y="4592204"/>
              <a:ext cx="2643974" cy="4226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7B5ACAD-31E9-4606-9BFF-92C63FD4C56D}"/>
              </a:ext>
            </a:extLst>
          </p:cNvPr>
          <p:cNvGrpSpPr/>
          <p:nvPr/>
        </p:nvGrpSpPr>
        <p:grpSpPr>
          <a:xfrm>
            <a:off x="8082769" y="916791"/>
            <a:ext cx="3725312" cy="2948900"/>
            <a:chOff x="2484727" y="4331232"/>
            <a:chExt cx="2780806" cy="21291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1EEF99E-03F2-46FF-BE79-458533CA0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484727" y="4331232"/>
              <a:ext cx="2780806" cy="212918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222F2220-D41B-4A8A-82C1-186E76966EEA}"/>
                </a:ext>
              </a:extLst>
            </p:cNvPr>
            <p:cNvSpPr txBox="1"/>
            <p:nvPr/>
          </p:nvSpPr>
          <p:spPr>
            <a:xfrm>
              <a:off x="2961643" y="4390300"/>
              <a:ext cx="1789355" cy="51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40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0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40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40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ফ </a:t>
              </a:r>
              <a:r>
                <a:rPr lang="en-US" sz="4000" dirty="0" err="1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শহ</a:t>
              </a:r>
              <a:r>
                <a:rPr lang="as-IN" sz="40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endPara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DB24808-4E1B-47DE-8EAF-A9F245245777}"/>
              </a:ext>
            </a:extLst>
          </p:cNvPr>
          <p:cNvGrpSpPr/>
          <p:nvPr/>
        </p:nvGrpSpPr>
        <p:grpSpPr>
          <a:xfrm>
            <a:off x="4643072" y="3948472"/>
            <a:ext cx="3236405" cy="2558622"/>
            <a:chOff x="8730044" y="825946"/>
            <a:chExt cx="2973109" cy="198809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9B8901C9-8275-4202-9C3A-E2BA4C7D0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8730044" y="885382"/>
              <a:ext cx="2973109" cy="1928662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CF41FE2-5CEA-4C16-82CA-1032BC2582FD}"/>
                </a:ext>
              </a:extLst>
            </p:cNvPr>
            <p:cNvSpPr txBox="1"/>
            <p:nvPr/>
          </p:nvSpPr>
          <p:spPr>
            <a:xfrm>
              <a:off x="8946819" y="825946"/>
              <a:ext cx="2107026" cy="5500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40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40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as-IN" sz="40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0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জ </a:t>
              </a:r>
              <a:r>
                <a:rPr lang="as-IN" sz="40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4000" dirty="0" err="1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ঞ্চল</a:t>
              </a:r>
              <a:endPara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95B2F4-F32F-462F-8FA6-4BF60F24F60E}"/>
              </a:ext>
            </a:extLst>
          </p:cNvPr>
          <p:cNvSpPr txBox="1"/>
          <p:nvPr/>
        </p:nvSpPr>
        <p:spPr>
          <a:xfrm>
            <a:off x="443903" y="820021"/>
            <a:ext cx="4078220" cy="3046988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 w="57150">
            <a:solidFill>
              <a:srgbClr val="C00000"/>
            </a:solidFill>
          </a:ln>
          <a:scene3d>
            <a:camera prst="perspective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প্রাণকেন্দ্র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হেজাজ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ধ্যভাগে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কা,মদিনা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তায়ে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ঘ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তিপূর্ণ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য়- 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াণিজ্য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ক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ষিকার্যের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গ্ধ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গুল্মশূণ্য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ক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খনো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মরু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লু-হাওয়া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E1FE610-7039-458C-A25F-6BB6BA0CB9C4}"/>
              </a:ext>
            </a:extLst>
          </p:cNvPr>
          <p:cNvSpPr txBox="1"/>
          <p:nvPr/>
        </p:nvSpPr>
        <p:spPr>
          <a:xfrm>
            <a:off x="7952907" y="4004228"/>
            <a:ext cx="399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6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মক্কা</a:t>
            </a:r>
            <a:r>
              <a:rPr lang="en-US" sz="36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মদিনা</a:t>
            </a:r>
            <a:r>
              <a:rPr lang="en-US" sz="36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নগ</a:t>
            </a:r>
            <a:r>
              <a:rPr lang="as-IN" sz="36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</a:p>
        </p:txBody>
      </p:sp>
    </p:spTree>
    <p:extLst>
      <p:ext uri="{BB962C8B-B14F-4D97-AF65-F5344CB8AC3E}">
        <p14:creationId xmlns:p14="http://schemas.microsoft.com/office/powerpoint/2010/main" xmlns="" val="216531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BCAAAD7-0FB2-41C3-AEE6-C68B6C4303F7}"/>
              </a:ext>
            </a:extLst>
          </p:cNvPr>
          <p:cNvSpPr/>
          <p:nvPr/>
        </p:nvSpPr>
        <p:spPr>
          <a:xfrm>
            <a:off x="3772165" y="598516"/>
            <a:ext cx="353334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err="1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600" dirty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0" cap="none" spc="0" dirty="0">
              <a:ln w="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548295D-E23C-4546-9A7B-782F529C7EE5}"/>
              </a:ext>
            </a:extLst>
          </p:cNvPr>
          <p:cNvSpPr/>
          <p:nvPr/>
        </p:nvSpPr>
        <p:spPr>
          <a:xfrm>
            <a:off x="1972775" y="2199860"/>
            <a:ext cx="78338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প্রাণকেন্দ্রে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75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701C935-E4BC-4F3E-AAB2-33138029C94D}"/>
              </a:ext>
            </a:extLst>
          </p:cNvPr>
          <p:cNvSpPr/>
          <p:nvPr/>
        </p:nvSpPr>
        <p:spPr>
          <a:xfrm>
            <a:off x="3961183" y="106222"/>
            <a:ext cx="5134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ৃতিক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349D17-F754-4A07-8453-F33C77332A36}"/>
              </a:ext>
            </a:extLst>
          </p:cNvPr>
          <p:cNvSpPr txBox="1"/>
          <p:nvPr/>
        </p:nvSpPr>
        <p:spPr>
          <a:xfrm>
            <a:off x="4621522" y="911206"/>
            <a:ext cx="3214183" cy="569386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 wrap="square" rtlCol="0">
            <a:prstTxWarp prst="textPlain">
              <a:avLst/>
            </a:prstTxWarp>
            <a:spAutoFit/>
            <a:sp3d extrusionH="57150">
              <a:bevelT w="38100" h="38100" prst="convex"/>
            </a:sp3d>
          </a:bodyPr>
          <a:lstStyle/>
          <a:p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ি-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ীজ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চুর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খেজুর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বেদুইন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ীয়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পন্ন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া,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মলালেবু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কাগজি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লেবু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আ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রমুজ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86B6A7-4646-477E-80FC-841B00C83436}"/>
              </a:ext>
            </a:extLst>
          </p:cNvPr>
          <p:cNvPicPr preferRelativeResize="0"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4132" y="984582"/>
            <a:ext cx="4114800" cy="2651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40428AF-4B54-49E1-9051-3899D0640D70}"/>
              </a:ext>
            </a:extLst>
          </p:cNvPr>
          <p:cNvPicPr preferRelativeResize="0"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68985" y="3921146"/>
            <a:ext cx="4113322" cy="26517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98513F9-474A-4F4E-A8C5-2FAD69819732}"/>
              </a:ext>
            </a:extLst>
          </p:cNvPr>
          <p:cNvPicPr preferRelativeResize="0"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17209" y="3790637"/>
            <a:ext cx="4114800" cy="26517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912911B-E06E-409D-A48B-5BD4585A8CCD}"/>
              </a:ext>
            </a:extLst>
          </p:cNvPr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34530" y="952826"/>
            <a:ext cx="4114800" cy="26517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4FB5D7A-9847-4895-A192-A8795B92BB69}"/>
              </a:ext>
            </a:extLst>
          </p:cNvPr>
          <p:cNvSpPr txBox="1"/>
          <p:nvPr/>
        </p:nvSpPr>
        <p:spPr>
          <a:xfrm>
            <a:off x="8941330" y="957790"/>
            <a:ext cx="2606644" cy="926881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8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কাজু</a:t>
            </a:r>
            <a:r>
              <a:rPr lang="en-US" sz="4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বাদাম</a:t>
            </a:r>
            <a:endParaRPr lang="en-US" sz="48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20BEAEE-929D-4321-8B54-497D8211A8B9}"/>
              </a:ext>
            </a:extLst>
          </p:cNvPr>
          <p:cNvSpPr/>
          <p:nvPr/>
        </p:nvSpPr>
        <p:spPr>
          <a:xfrm>
            <a:off x="1132668" y="1537217"/>
            <a:ext cx="200684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 err="1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খেজুর</a:t>
            </a:r>
            <a:endParaRPr lang="en-US" sz="6600" b="0" cap="none" spc="0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0696DDA-2015-48BC-9AED-ACE33C6E7100}"/>
              </a:ext>
            </a:extLst>
          </p:cNvPr>
          <p:cNvSpPr/>
          <p:nvPr/>
        </p:nvSpPr>
        <p:spPr>
          <a:xfrm>
            <a:off x="480064" y="5164578"/>
            <a:ext cx="2869464" cy="92333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en-US" sz="5400" dirty="0" err="1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খেজুরের</a:t>
            </a:r>
            <a:r>
              <a:rPr lang="en-US" sz="54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endParaRPr lang="en-US" sz="5400" b="0" cap="none" spc="0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4CCFD3A-24B0-45DD-834A-B77EBB660EF3}"/>
              </a:ext>
            </a:extLst>
          </p:cNvPr>
          <p:cNvSpPr/>
          <p:nvPr/>
        </p:nvSpPr>
        <p:spPr>
          <a:xfrm>
            <a:off x="8503295" y="3840334"/>
            <a:ext cx="1605538" cy="9152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rgbClr val="002060"/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বেদানা</a:t>
            </a:r>
            <a:endParaRPr lang="en-US" sz="5400" b="1" dirty="0">
              <a:ln w="12700">
                <a:solidFill>
                  <a:srgbClr val="002060"/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51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2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C4D52D6-A1E2-45F7-A2E4-B333A40D8FC0}"/>
              </a:ext>
            </a:extLst>
          </p:cNvPr>
          <p:cNvSpPr/>
          <p:nvPr/>
        </p:nvSpPr>
        <p:spPr>
          <a:xfrm>
            <a:off x="4386775" y="829994"/>
            <a:ext cx="29682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20288A9-7E65-48E1-889C-1C1BBD2F77E2}"/>
              </a:ext>
            </a:extLst>
          </p:cNvPr>
          <p:cNvSpPr/>
          <p:nvPr/>
        </p:nvSpPr>
        <p:spPr>
          <a:xfrm>
            <a:off x="4386217" y="107639"/>
            <a:ext cx="3478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ম্পদ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8A9BE3E-810D-49A3-A2CB-AA4E60B6960E}"/>
              </a:ext>
            </a:extLst>
          </p:cNvPr>
          <p:cNvSpPr txBox="1"/>
          <p:nvPr/>
        </p:nvSpPr>
        <p:spPr>
          <a:xfrm>
            <a:off x="1798631" y="6047582"/>
            <a:ext cx="1943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B96D9A-C64E-477B-8ED3-038E84A9C228}"/>
              </a:ext>
            </a:extLst>
          </p:cNvPr>
          <p:cNvSpPr txBox="1"/>
          <p:nvPr/>
        </p:nvSpPr>
        <p:spPr>
          <a:xfrm>
            <a:off x="7483952" y="6090099"/>
            <a:ext cx="154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র্লি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5A4234-0A79-40DC-A48B-1AB743B768EF}"/>
              </a:ext>
            </a:extLst>
          </p:cNvPr>
          <p:cNvSpPr txBox="1"/>
          <p:nvPr/>
        </p:nvSpPr>
        <p:spPr>
          <a:xfrm>
            <a:off x="3389305" y="6002342"/>
            <a:ext cx="2357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ভূট্রা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B0FCE9-42B9-4AC8-8F68-359225866C58}"/>
              </a:ext>
            </a:extLst>
          </p:cNvPr>
          <p:cNvSpPr txBox="1"/>
          <p:nvPr/>
        </p:nvSpPr>
        <p:spPr>
          <a:xfrm>
            <a:off x="9430918" y="6042766"/>
            <a:ext cx="185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798FDBB-9323-47B6-A883-71DE3382FA9D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3518" y="3463764"/>
            <a:ext cx="2956434" cy="27533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3F88A4C-05A5-4F45-B0B7-C6FD96564B7F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79599" y="3414932"/>
            <a:ext cx="3108960" cy="2884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>
              <a:rot lat="1200000" lon="1800000" rev="0"/>
            </a:camera>
            <a:lightRig rig="morning" dir="t"/>
          </a:scene3d>
          <a:sp3d prstMaterial="flat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A0B2D37-2D90-48A7-8928-E71DB718E023}"/>
              </a:ext>
            </a:extLst>
          </p:cNvPr>
          <p:cNvPicPr preferRelativeResize="0"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99343" y="3414932"/>
            <a:ext cx="3108960" cy="2884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endPos="0" dir="5400000" sy="-100000" algn="bl" rotWithShape="0"/>
          </a:effectLst>
          <a:scene3d>
            <a:camera prst="isometricOffAxis1Right"/>
            <a:lightRig rig="brightRoom" dir="t"/>
          </a:scene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6143BAE-13F1-49BB-81DC-7AD3A43DBE6E}"/>
              </a:ext>
            </a:extLst>
          </p:cNvPr>
          <p:cNvPicPr preferRelativeResize="0"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1064" y="401543"/>
            <a:ext cx="4128257" cy="27035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isometricOffAxis2Left">
              <a:rot lat="0" lon="1800000" rev="0"/>
            </a:camera>
            <a:lightRig rig="threePt" dir="t"/>
          </a:scene3d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76520B4-1599-4FA0-8FBA-FA36EA803988}"/>
              </a:ext>
            </a:extLst>
          </p:cNvPr>
          <p:cNvGrpSpPr/>
          <p:nvPr/>
        </p:nvGrpSpPr>
        <p:grpSpPr>
          <a:xfrm>
            <a:off x="7908669" y="-69861"/>
            <a:ext cx="3931920" cy="3646370"/>
            <a:chOff x="7746991" y="2573191"/>
            <a:chExt cx="4301299" cy="2116592"/>
          </a:xfrm>
          <a:scene3d>
            <a:camera prst="isometricOffAxis2Left">
              <a:rot lat="2400000" lon="0" rev="0"/>
            </a:camera>
            <a:lightRig rig="threePt" dir="t"/>
          </a:scene3d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7F6A1759-161D-43BC-AC4A-C2D0AE0DE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746991" y="2573191"/>
              <a:ext cx="4206240" cy="211659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C2128E9-9E19-40B5-9A47-DFE49980C14B}"/>
                </a:ext>
              </a:extLst>
            </p:cNvPr>
            <p:cNvSpPr txBox="1"/>
            <p:nvPr/>
          </p:nvSpPr>
          <p:spPr>
            <a:xfrm>
              <a:off x="10388302" y="2611195"/>
              <a:ext cx="1659988" cy="575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52096E7-3F29-4FA8-8E72-475A9C3CC801}"/>
              </a:ext>
            </a:extLst>
          </p:cNvPr>
          <p:cNvPicPr preferRelativeResize="0">
            <a:picLocks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57469" y="856498"/>
            <a:ext cx="3412099" cy="237744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reflection endPos="0" dist="50800" dir="5400000" sy="-100000" algn="bl" rotWithShape="0"/>
          </a:effectLst>
          <a:scene3d>
            <a:camera prst="perspectiveAbove"/>
            <a:lightRig rig="morning" dir="t"/>
          </a:scene3d>
          <a:sp3d contourW="12700" prstMaterial="matte"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203A456-72D1-455B-9371-F2EABF5EFEB7}"/>
              </a:ext>
            </a:extLst>
          </p:cNvPr>
          <p:cNvSpPr/>
          <p:nvPr/>
        </p:nvSpPr>
        <p:spPr>
          <a:xfrm>
            <a:off x="5188482" y="841142"/>
            <a:ext cx="15253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as-IN" sz="4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FD8D252-9821-4D7F-B565-9FE0CE44F71D}"/>
              </a:ext>
            </a:extLst>
          </p:cNvPr>
          <p:cNvSpPr txBox="1"/>
          <p:nvPr/>
        </p:nvSpPr>
        <p:spPr>
          <a:xfrm>
            <a:off x="887223" y="737311"/>
            <a:ext cx="2481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8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8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1127366-00E9-4E34-BFC3-CDBC0795142D}"/>
              </a:ext>
            </a:extLst>
          </p:cNvPr>
          <p:cNvSpPr txBox="1"/>
          <p:nvPr/>
        </p:nvSpPr>
        <p:spPr>
          <a:xfrm>
            <a:off x="8352311" y="308990"/>
            <a:ext cx="21036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লালেবু</a:t>
            </a:r>
            <a:endParaRPr lang="en-US" sz="4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A0A4AB7-6CD9-4859-8791-76EFE581AEC8}"/>
              </a:ext>
            </a:extLst>
          </p:cNvPr>
          <p:cNvPicPr preferRelativeResize="0"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23905" y="3474438"/>
            <a:ext cx="3108960" cy="2795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357326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EA13B8B-6337-4EAD-95FD-A5057080A0F6}"/>
              </a:ext>
            </a:extLst>
          </p:cNvPr>
          <p:cNvSpPr/>
          <p:nvPr/>
        </p:nvSpPr>
        <p:spPr>
          <a:xfrm>
            <a:off x="3918857" y="124192"/>
            <a:ext cx="52012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আরবদের</a:t>
            </a:r>
            <a:r>
              <a:rPr lang="en-US" sz="5400" b="0" cap="none" spc="0" dirty="0">
                <a:ln w="0"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>
                <a:ln w="0"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5400" b="0" cap="none" spc="0" dirty="0">
                <a:ln w="0"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5400" b="0" cap="none" spc="0" dirty="0">
                <a:ln w="0"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0" cap="none" spc="0" dirty="0">
                <a:ln w="0"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0" cap="none" spc="0" dirty="0">
                <a:ln w="0"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0" cap="none" spc="0" dirty="0">
                <a:ln w="0"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93F41E7-9E3C-4269-AB5F-4F1B93144B24}"/>
              </a:ext>
            </a:extLst>
          </p:cNvPr>
          <p:cNvSpPr txBox="1"/>
          <p:nvPr/>
        </p:nvSpPr>
        <p:spPr>
          <a:xfrm>
            <a:off x="4994457" y="844060"/>
            <a:ext cx="2537382" cy="54864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19050">
            <a:solidFill>
              <a:srgbClr val="C0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পরিমানে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্রব্যের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সন</a:t>
            </a:r>
            <a:r>
              <a:rPr lang="as-IN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ৃতিক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পেট্রোল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as-IN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ক</a:t>
            </a:r>
            <a:r>
              <a:rPr lang="as-IN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1E8DF76-D362-4E91-91B0-A00BD5EFFE4A}"/>
              </a:ext>
            </a:extLst>
          </p:cNvPr>
          <p:cNvGrpSpPr/>
          <p:nvPr/>
        </p:nvGrpSpPr>
        <p:grpSpPr>
          <a:xfrm>
            <a:off x="406735" y="869376"/>
            <a:ext cx="4572000" cy="2763773"/>
            <a:chOff x="384655" y="900864"/>
            <a:chExt cx="4572000" cy="2690409"/>
          </a:xfrm>
          <a:scene3d>
            <a:camera prst="perspectiveRight"/>
            <a:lightRig rig="threePt" dir="t"/>
          </a:scene3d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33EDA962-B242-4B08-8936-3A4D3F6F2F73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84655" y="939513"/>
              <a:ext cx="4572000" cy="2651760"/>
            </a:xfrm>
            <a:prstGeom prst="rect">
              <a:avLst/>
            </a:prstGeom>
            <a:ln w="28575">
              <a:solidFill>
                <a:srgbClr val="002060"/>
              </a:solidFill>
            </a:ln>
            <a:effectLst>
              <a:reflection blurRad="12700" endPos="0" dist="5000" dir="5400000" sy="-100000" algn="bl" rotWithShape="0"/>
            </a:effectLst>
            <a:sp3d>
              <a:bevelT w="63500" h="50800"/>
            </a:sp3d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0FCB214-4554-4E1D-9C03-97957F3B3833}"/>
                </a:ext>
              </a:extLst>
            </p:cNvPr>
            <p:cNvSpPr txBox="1"/>
            <p:nvPr/>
          </p:nvSpPr>
          <p:spPr>
            <a:xfrm>
              <a:off x="412064" y="900864"/>
              <a:ext cx="2756225" cy="92716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5400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5400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5400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5400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en-US" sz="5400" dirty="0" err="1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খনি</a:t>
              </a:r>
              <a:endParaRPr lang="en-US" sz="5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D3062A6-2CAA-4D1F-BB30-EE849A6AB0B7}"/>
              </a:ext>
            </a:extLst>
          </p:cNvPr>
          <p:cNvGrpSpPr/>
          <p:nvPr/>
        </p:nvGrpSpPr>
        <p:grpSpPr>
          <a:xfrm>
            <a:off x="232863" y="3820759"/>
            <a:ext cx="4663440" cy="2560320"/>
            <a:chOff x="527141" y="3225411"/>
            <a:chExt cx="4482353" cy="3233213"/>
          </a:xfrm>
          <a:scene3d>
            <a:camera prst="isometricOffAxis1Right">
              <a:rot lat="0" lon="20400000" rev="0"/>
            </a:camera>
            <a:lightRig rig="threePt" dir="t"/>
          </a:scene3d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386368CA-65D9-4A85-8293-4944869A5980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27141" y="3225411"/>
              <a:ext cx="4482353" cy="3233213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p3d>
              <a:bevelT w="63500" h="50800"/>
            </a:sp3d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969CB51-4DAA-40BD-82BF-E64607D4D447}"/>
                </a:ext>
              </a:extLst>
            </p:cNvPr>
            <p:cNvSpPr txBox="1"/>
            <p:nvPr/>
          </p:nvSpPr>
          <p:spPr>
            <a:xfrm>
              <a:off x="578075" y="3642221"/>
              <a:ext cx="1464498" cy="99867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 err="1">
                  <a:ln>
                    <a:solidFill>
                      <a:srgbClr val="00206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গ্যাস</a:t>
              </a:r>
              <a:endParaRPr lang="en-US" sz="60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3F1C6DB-C83D-4BA2-B398-642D3EAF1BA7}"/>
              </a:ext>
            </a:extLst>
          </p:cNvPr>
          <p:cNvGrpSpPr/>
          <p:nvPr/>
        </p:nvGrpSpPr>
        <p:grpSpPr>
          <a:xfrm>
            <a:off x="7688783" y="869376"/>
            <a:ext cx="4189135" cy="2661748"/>
            <a:chOff x="7450132" y="1162496"/>
            <a:chExt cx="4478694" cy="2094897"/>
          </a:xfrm>
          <a:scene3d>
            <a:camera prst="isometricOffAxis2Left">
              <a:rot lat="1800000" lon="600000" rev="0"/>
            </a:camera>
            <a:lightRig rig="threePt" dir="t"/>
          </a:scene3d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16D4376B-0073-4612-96B4-BA898BA6DEF0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450132" y="1162496"/>
              <a:ext cx="4478694" cy="2094897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p3d>
              <a:bevelT w="63500" h="50800"/>
            </a:sp3d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A54A24A-B7E3-4673-A806-4ECB6907FAE5}"/>
                </a:ext>
              </a:extLst>
            </p:cNvPr>
            <p:cNvSpPr txBox="1"/>
            <p:nvPr/>
          </p:nvSpPr>
          <p:spPr>
            <a:xfrm>
              <a:off x="8941514" y="1751426"/>
              <a:ext cx="2082242" cy="755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5400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5400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as-IN" sz="5400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5400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5400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5400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A08A2D6-E20F-4EE1-9CB4-D6D2C57DE4AD}"/>
              </a:ext>
            </a:extLst>
          </p:cNvPr>
          <p:cNvGrpSpPr/>
          <p:nvPr/>
        </p:nvGrpSpPr>
        <p:grpSpPr>
          <a:xfrm>
            <a:off x="7533603" y="3870854"/>
            <a:ext cx="4500519" cy="2560320"/>
            <a:chOff x="6863594" y="3725285"/>
            <a:chExt cx="4809453" cy="2574567"/>
          </a:xfrm>
          <a:scene3d>
            <a:camera prst="obliqueTopRight">
              <a:rot lat="0" lon="600000" rev="0"/>
            </a:camera>
            <a:lightRig rig="threePt" dir="t"/>
          </a:scene3d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D505DF12-1330-4F65-85CE-B6C30B9CEA18}"/>
                </a:ext>
              </a:extLst>
            </p:cNvPr>
            <p:cNvGrpSpPr/>
            <p:nvPr/>
          </p:nvGrpSpPr>
          <p:grpSpPr>
            <a:xfrm>
              <a:off x="9375517" y="3725285"/>
              <a:ext cx="2297530" cy="2573102"/>
              <a:chOff x="8216312" y="2191058"/>
              <a:chExt cx="3585350" cy="4251182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C0E35A3F-7FD9-464B-AC63-1A1D41A97AF1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8471228" y="2191058"/>
                <a:ext cx="3168088" cy="4251182"/>
              </a:xfrm>
              <a:prstGeom prst="rect">
                <a:avLst/>
              </a:prstGeom>
              <a:ln>
                <a:noFill/>
              </a:ln>
              <a:effectLst>
                <a:reflection blurRad="12700" stA="30000" endPos="30000" dist="5000" dir="5400000" sy="-100000" algn="bl" rotWithShape="0"/>
              </a:effectLst>
              <a:sp3d>
                <a:bevelT w="63500" h="50800"/>
              </a:sp3d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7381BDBB-1381-443E-AE11-8C6D271DA7C4}"/>
                  </a:ext>
                </a:extLst>
              </p:cNvPr>
              <p:cNvSpPr/>
              <p:nvPr/>
            </p:nvSpPr>
            <p:spPr>
              <a:xfrm>
                <a:off x="8216312" y="2269723"/>
                <a:ext cx="3585350" cy="153398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800" b="0" cap="none" spc="0" dirty="0">
                    <a:ln w="0">
                      <a:solidFill>
                        <a:srgbClr val="002060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4800" b="0" cap="none" spc="0" dirty="0">
                    <a:ln w="0">
                      <a:solidFill>
                        <a:srgbClr val="002060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4000" b="0" cap="none" spc="0" dirty="0" err="1">
                    <a:ln w="0"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4000" dirty="0" err="1">
                    <a:ln w="0"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র্ণের</a:t>
                </a:r>
                <a:r>
                  <a:rPr lang="en-US" sz="5400" dirty="0">
                    <a:ln w="0"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400" dirty="0">
                    <a:ln w="0"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4400" dirty="0">
                    <a:ln w="0"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4400" dirty="0">
                    <a:ln w="0"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endParaRPr lang="en-US" sz="4000" b="0" cap="none" spc="0" dirty="0">
                  <a:ln w="0"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033DA89B-0E96-4031-866C-0E4443DCE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863594" y="3726750"/>
              <a:ext cx="2675261" cy="257310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p3d>
              <a:bevelT w="63500" h="50800"/>
            </a:sp3d>
          </p:spPr>
        </p:pic>
      </p:grpSp>
    </p:spTree>
    <p:extLst>
      <p:ext uri="{BB962C8B-B14F-4D97-AF65-F5344CB8AC3E}">
        <p14:creationId xmlns:p14="http://schemas.microsoft.com/office/powerpoint/2010/main" xmlns="" val="11564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1A7C9E5-0DF3-46BC-9D1B-A9CD0150A9F4}"/>
              </a:ext>
            </a:extLst>
          </p:cNvPr>
          <p:cNvSpPr/>
          <p:nvPr/>
        </p:nvSpPr>
        <p:spPr>
          <a:xfrm>
            <a:off x="4321411" y="128870"/>
            <a:ext cx="34747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5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5400" b="0" cap="none" spc="0" dirty="0">
              <a:ln w="0">
                <a:solidFill>
                  <a:srgbClr val="00206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859747-FB14-495E-BA33-76A88F5F53B2}"/>
              </a:ext>
            </a:extLst>
          </p:cNvPr>
          <p:cNvSpPr txBox="1"/>
          <p:nvPr/>
        </p:nvSpPr>
        <p:spPr>
          <a:xfrm>
            <a:off x="4094692" y="851211"/>
            <a:ext cx="4046099" cy="569386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ঝুঁটিওয়ালা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হুদ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হুদ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ুল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আরবী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সাহিত্যে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আল-কাতাহ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 ধ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তিতির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ায়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দ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ৌন্দর্য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ক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হিষ্ণ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র্মস্প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্শী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আনুগত্যের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সুপ্রসিদ্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প্রতিপা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ঘোড়া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অনন্য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ষ্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ত্তপ্ত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মরুভূমিতে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উট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উটকে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মরুভূমির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’ ব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11AFB22B-DD2A-442D-9FE2-03E8B1D001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135843563"/>
              </p:ext>
            </p:extLst>
          </p:nvPr>
        </p:nvGraphicFramePr>
        <p:xfrm>
          <a:off x="8170771" y="-106015"/>
          <a:ext cx="3609843" cy="2796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2E3E0CB2-A7B4-49B1-8201-639FE1CA90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27097490"/>
              </p:ext>
            </p:extLst>
          </p:nvPr>
        </p:nvGraphicFramePr>
        <p:xfrm>
          <a:off x="8331215" y="2361334"/>
          <a:ext cx="3692769" cy="2362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xmlns="" id="{243D25AA-93A4-422A-A587-FD603EA8DE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06991782"/>
              </p:ext>
            </p:extLst>
          </p:nvPr>
        </p:nvGraphicFramePr>
        <p:xfrm>
          <a:off x="383250" y="4093697"/>
          <a:ext cx="3938161" cy="238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xmlns="" id="{66287627-7E38-4E82-96A9-129C2A93B4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09538238"/>
              </p:ext>
            </p:extLst>
          </p:nvPr>
        </p:nvGraphicFramePr>
        <p:xfrm>
          <a:off x="379829" y="1960289"/>
          <a:ext cx="3653326" cy="2120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xmlns="" id="{09CD5BD1-75E8-4A22-9316-75265C8EA1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33207373"/>
              </p:ext>
            </p:extLst>
          </p:nvPr>
        </p:nvGraphicFramePr>
        <p:xfrm>
          <a:off x="472922" y="437843"/>
          <a:ext cx="3431346" cy="1522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xmlns="" id="{6088F0E5-A570-4E4A-8F1E-A10A57255F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61511606"/>
              </p:ext>
            </p:extLst>
          </p:nvPr>
        </p:nvGraphicFramePr>
        <p:xfrm>
          <a:off x="7870591" y="4934024"/>
          <a:ext cx="3611723" cy="2227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xmlns="" id="{CA6E51A3-E320-4486-B170-A470DF17F9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28189591"/>
              </p:ext>
            </p:extLst>
          </p:nvPr>
        </p:nvGraphicFramePr>
        <p:xfrm>
          <a:off x="8514626" y="4743153"/>
          <a:ext cx="3265988" cy="1801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xmlns="" id="{69FC9F9B-D7C6-4D11-B91B-52FA3AF89D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66160001"/>
              </p:ext>
            </p:extLst>
          </p:nvPr>
        </p:nvGraphicFramePr>
        <p:xfrm>
          <a:off x="8301236" y="4587326"/>
          <a:ext cx="3479378" cy="2033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</p:spTree>
    <p:extLst>
      <p:ext uri="{BB962C8B-B14F-4D97-AF65-F5344CB8AC3E}">
        <p14:creationId xmlns:p14="http://schemas.microsoft.com/office/powerpoint/2010/main" xmlns="" val="245586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Graphic spid="6" grpId="0">
        <p:bldAsOne/>
      </p:bldGraphic>
      <p:bldGraphic spid="9" grpId="0">
        <p:bldAsOne/>
      </p:bldGraphic>
      <p:bldGraphic spid="20" grpId="0">
        <p:bldAsOne/>
      </p:bldGraphic>
      <p:bldGraphic spid="23" grpId="0">
        <p:bldAsOne/>
      </p:bldGraphic>
      <p:bldGraphic spid="27" grpId="0">
        <p:bldAsOne/>
      </p:bldGraphic>
      <p:bldGraphic spid="39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BAC0DC3-4999-4610-9111-E41ABF8470A6}"/>
              </a:ext>
            </a:extLst>
          </p:cNvPr>
          <p:cNvSpPr/>
          <p:nvPr/>
        </p:nvSpPr>
        <p:spPr>
          <a:xfrm>
            <a:off x="2929216" y="166669"/>
            <a:ext cx="65351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48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48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8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48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4800" b="0" cap="none" spc="0" dirty="0">
              <a:ln w="0">
                <a:solidFill>
                  <a:srgbClr val="00206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C1A1F94-282F-4A43-A03C-1A7B466B95E1}"/>
              </a:ext>
            </a:extLst>
          </p:cNvPr>
          <p:cNvSpPr txBox="1"/>
          <p:nvPr/>
        </p:nvSpPr>
        <p:spPr>
          <a:xfrm>
            <a:off x="8779051" y="785804"/>
            <a:ext cx="3274653" cy="569386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perspectiveLeft"/>
            <a:lightRig rig="threePt" dir="t"/>
          </a:scene3d>
          <a:sp3d>
            <a:bevelT w="50800" h="50800" prst="slope"/>
            <a:bevelB w="158750" h="95250" prst="slop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ধিবাসীদের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ঐতিহাস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থ্য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নিরুপ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খনও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্ভব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স্বকীয়তা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ও স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তন্ত্র্যবো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ধা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বিভক্তঃ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বায়দা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া।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রীফে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বর্নিত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ংশ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দ’, ‘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ামুদ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’, ‘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স’,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াদী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61F5ABB-5441-4646-8BAF-F14ABB0EE17B}"/>
              </a:ext>
            </a:extLst>
          </p:cNvPr>
          <p:cNvGrpSpPr/>
          <p:nvPr/>
        </p:nvGrpSpPr>
        <p:grpSpPr>
          <a:xfrm>
            <a:off x="121167" y="935540"/>
            <a:ext cx="8765347" cy="5652408"/>
            <a:chOff x="3229598" y="840553"/>
            <a:chExt cx="8702849" cy="5584202"/>
          </a:xfrm>
          <a:scene3d>
            <a:camera prst="orthographicFront"/>
            <a:lightRig rig="threePt" dir="t"/>
          </a:scene3d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B6506CC-9A41-49AD-ADB5-970957BD362C}"/>
                </a:ext>
              </a:extLst>
            </p:cNvPr>
            <p:cNvSpPr/>
            <p:nvPr/>
          </p:nvSpPr>
          <p:spPr>
            <a:xfrm>
              <a:off x="3229598" y="920025"/>
              <a:ext cx="3111566" cy="2196402"/>
            </a:xfrm>
            <a:prstGeom prst="round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a:blipFill>
            <a:sp3d>
              <a:bevelT prst="slop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E04D7F53-056A-4904-BE8D-8FF723200000}"/>
                </a:ext>
              </a:extLst>
            </p:cNvPr>
            <p:cNvSpPr/>
            <p:nvPr/>
          </p:nvSpPr>
          <p:spPr>
            <a:xfrm>
              <a:off x="3530735" y="2898470"/>
              <a:ext cx="2167734" cy="721061"/>
            </a:xfrm>
            <a:custGeom>
              <a:avLst/>
              <a:gdLst>
                <a:gd name="connsiteX0" fmla="*/ 0 w 1943563"/>
                <a:gd name="connsiteY0" fmla="*/ 0 h 721061"/>
                <a:gd name="connsiteX1" fmla="*/ 1943563 w 1943563"/>
                <a:gd name="connsiteY1" fmla="*/ 0 h 721061"/>
                <a:gd name="connsiteX2" fmla="*/ 1943563 w 1943563"/>
                <a:gd name="connsiteY2" fmla="*/ 721061 h 721061"/>
                <a:gd name="connsiteX3" fmla="*/ 0 w 1943563"/>
                <a:gd name="connsiteY3" fmla="*/ 721061 h 721061"/>
                <a:gd name="connsiteX4" fmla="*/ 0 w 1943563"/>
                <a:gd name="connsiteY4" fmla="*/ 0 h 7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563" h="721061">
                  <a:moveTo>
                    <a:pt x="0" y="0"/>
                  </a:moveTo>
                  <a:lnTo>
                    <a:pt x="1943563" y="0"/>
                  </a:lnTo>
                  <a:lnTo>
                    <a:pt x="1943563" y="721061"/>
                  </a:lnTo>
                  <a:lnTo>
                    <a:pt x="0" y="721061"/>
                  </a:lnTo>
                  <a:lnTo>
                    <a:pt x="0" y="0"/>
                  </a:lnTo>
                  <a:close/>
                </a:path>
              </a:pathLst>
            </a:custGeom>
            <a:sp3d>
              <a:bevelT prst="slope"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27584" rIns="227584" bIns="0" numCol="1" spcCol="1270" anchor="t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kern="1200" dirty="0" err="1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সামুদ</a:t>
              </a:r>
              <a:r>
                <a:rPr lang="en-US" sz="3600" kern="12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জাতি</a:t>
              </a:r>
              <a:endParaRPr lang="en-US" sz="3600" kern="1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EC6D2AF4-88EC-44D3-93B9-0E68AD391393}"/>
                </a:ext>
              </a:extLst>
            </p:cNvPr>
            <p:cNvSpPr/>
            <p:nvPr/>
          </p:nvSpPr>
          <p:spPr>
            <a:xfrm>
              <a:off x="5930900" y="840553"/>
              <a:ext cx="3024942" cy="2196402"/>
            </a:xfrm>
            <a:prstGeom prst="round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a:blipFill>
            <a:sp3d>
              <a:bevelT prst="slop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26BB832-A326-46A1-8CDC-E2E0ADD308AA}"/>
                </a:ext>
              </a:extLst>
            </p:cNvPr>
            <p:cNvSpPr/>
            <p:nvPr/>
          </p:nvSpPr>
          <p:spPr>
            <a:xfrm>
              <a:off x="6399678" y="2867532"/>
              <a:ext cx="1943563" cy="721061"/>
            </a:xfrm>
            <a:custGeom>
              <a:avLst/>
              <a:gdLst>
                <a:gd name="connsiteX0" fmla="*/ 0 w 1943563"/>
                <a:gd name="connsiteY0" fmla="*/ 0 h 721061"/>
                <a:gd name="connsiteX1" fmla="*/ 1943563 w 1943563"/>
                <a:gd name="connsiteY1" fmla="*/ 0 h 721061"/>
                <a:gd name="connsiteX2" fmla="*/ 1943563 w 1943563"/>
                <a:gd name="connsiteY2" fmla="*/ 721061 h 721061"/>
                <a:gd name="connsiteX3" fmla="*/ 0 w 1943563"/>
                <a:gd name="connsiteY3" fmla="*/ 721061 h 721061"/>
                <a:gd name="connsiteX4" fmla="*/ 0 w 1943563"/>
                <a:gd name="connsiteY4" fmla="*/ 0 h 7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563" h="721061">
                  <a:moveTo>
                    <a:pt x="0" y="0"/>
                  </a:moveTo>
                  <a:lnTo>
                    <a:pt x="1943563" y="0"/>
                  </a:lnTo>
                  <a:lnTo>
                    <a:pt x="1943563" y="721061"/>
                  </a:lnTo>
                  <a:lnTo>
                    <a:pt x="0" y="721061"/>
                  </a:lnTo>
                  <a:lnTo>
                    <a:pt x="0" y="0"/>
                  </a:lnTo>
                  <a:close/>
                </a:path>
              </a:pathLst>
            </a:custGeom>
            <a:sp3d>
              <a:bevelT prst="slope"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27584" rIns="227584" bIns="0" numCol="1" spcCol="1270" anchor="t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kern="1200" dirty="0" err="1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আদ</a:t>
              </a:r>
              <a:r>
                <a:rPr lang="en-US" sz="3600" kern="12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জাতি</a:t>
              </a:r>
              <a:endParaRPr lang="en-US" sz="3600" kern="1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AD798529-6FF7-4CE8-AF29-073777FD800B}"/>
                </a:ext>
              </a:extLst>
            </p:cNvPr>
            <p:cNvSpPr/>
            <p:nvPr/>
          </p:nvSpPr>
          <p:spPr>
            <a:xfrm>
              <a:off x="8955842" y="848226"/>
              <a:ext cx="2976605" cy="2196402"/>
            </a:xfrm>
            <a:prstGeom prst="round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a:blipFill>
            <a:sp3d>
              <a:bevelT prst="slop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6B51CDA-E920-4813-AD43-8DADDB14DFCB}"/>
                </a:ext>
              </a:extLst>
            </p:cNvPr>
            <p:cNvSpPr/>
            <p:nvPr/>
          </p:nvSpPr>
          <p:spPr>
            <a:xfrm>
              <a:off x="9088697" y="2885464"/>
              <a:ext cx="2557534" cy="497013"/>
            </a:xfrm>
            <a:custGeom>
              <a:avLst/>
              <a:gdLst>
                <a:gd name="connsiteX0" fmla="*/ 0 w 2557534"/>
                <a:gd name="connsiteY0" fmla="*/ 0 h 497013"/>
                <a:gd name="connsiteX1" fmla="*/ 2557534 w 2557534"/>
                <a:gd name="connsiteY1" fmla="*/ 0 h 497013"/>
                <a:gd name="connsiteX2" fmla="*/ 2557534 w 2557534"/>
                <a:gd name="connsiteY2" fmla="*/ 497013 h 497013"/>
                <a:gd name="connsiteX3" fmla="*/ 0 w 2557534"/>
                <a:gd name="connsiteY3" fmla="*/ 497013 h 497013"/>
                <a:gd name="connsiteX4" fmla="*/ 0 w 2557534"/>
                <a:gd name="connsiteY4" fmla="*/ 0 h 49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7534" h="497013">
                  <a:moveTo>
                    <a:pt x="0" y="0"/>
                  </a:moveTo>
                  <a:lnTo>
                    <a:pt x="2557534" y="0"/>
                  </a:lnTo>
                  <a:lnTo>
                    <a:pt x="2557534" y="497013"/>
                  </a:lnTo>
                  <a:lnTo>
                    <a:pt x="0" y="497013"/>
                  </a:lnTo>
                  <a:lnTo>
                    <a:pt x="0" y="0"/>
                  </a:lnTo>
                  <a:close/>
                </a:path>
              </a:pathLst>
            </a:custGeom>
            <a:sp3d>
              <a:bevelT prst="slope"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27584" rIns="227584" bIns="0" numCol="1" spcCol="1270" anchor="t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kern="1200" dirty="0" err="1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তামস</a:t>
              </a:r>
              <a:r>
                <a:rPr lang="en-US" sz="3600" kern="12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জাতি</a:t>
              </a:r>
              <a:endParaRPr lang="en-US" sz="3600" kern="1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B47163A6-24F7-4A2A-8A5E-D7A18C563CDC}"/>
                </a:ext>
              </a:extLst>
            </p:cNvPr>
            <p:cNvSpPr/>
            <p:nvPr/>
          </p:nvSpPr>
          <p:spPr>
            <a:xfrm>
              <a:off x="3951146" y="3609528"/>
              <a:ext cx="3659204" cy="2345647"/>
            </a:xfrm>
            <a:prstGeom prst="roundRect">
              <a:avLst/>
            </a:prstGeom>
            <a:blipFill dpi="0" rotWithShape="1">
              <a:blip r:embed="rId8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a:blipFill>
            <a:sp3d>
              <a:bevelT prst="slop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C8D826CD-FECA-44C1-A471-D0FF1BAB2D07}"/>
                </a:ext>
              </a:extLst>
            </p:cNvPr>
            <p:cNvSpPr/>
            <p:nvPr/>
          </p:nvSpPr>
          <p:spPr>
            <a:xfrm>
              <a:off x="4230704" y="5745667"/>
              <a:ext cx="2673040" cy="679088"/>
            </a:xfrm>
            <a:custGeom>
              <a:avLst/>
              <a:gdLst>
                <a:gd name="connsiteX0" fmla="*/ 0 w 2673040"/>
                <a:gd name="connsiteY0" fmla="*/ 0 h 679088"/>
                <a:gd name="connsiteX1" fmla="*/ 2673040 w 2673040"/>
                <a:gd name="connsiteY1" fmla="*/ 0 h 679088"/>
                <a:gd name="connsiteX2" fmla="*/ 2673040 w 2673040"/>
                <a:gd name="connsiteY2" fmla="*/ 679088 h 679088"/>
                <a:gd name="connsiteX3" fmla="*/ 0 w 2673040"/>
                <a:gd name="connsiteY3" fmla="*/ 679088 h 679088"/>
                <a:gd name="connsiteX4" fmla="*/ 0 w 2673040"/>
                <a:gd name="connsiteY4" fmla="*/ 0 h 67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3040" h="679088">
                  <a:moveTo>
                    <a:pt x="0" y="0"/>
                  </a:moveTo>
                  <a:lnTo>
                    <a:pt x="2673040" y="0"/>
                  </a:lnTo>
                  <a:lnTo>
                    <a:pt x="2673040" y="679088"/>
                  </a:lnTo>
                  <a:lnTo>
                    <a:pt x="0" y="679088"/>
                  </a:lnTo>
                  <a:lnTo>
                    <a:pt x="0" y="0"/>
                  </a:lnTo>
                  <a:close/>
                </a:path>
              </a:pathLst>
            </a:custGeom>
            <a:sp3d>
              <a:bevelT prst="slope"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27584" rIns="227584" bIns="0" numCol="1" spcCol="1270" anchor="t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kern="1200" dirty="0" err="1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বায়দা</a:t>
              </a:r>
              <a:r>
                <a:rPr lang="en-US" sz="3600" kern="12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জাতি</a:t>
              </a:r>
              <a:endParaRPr lang="en-US" sz="3600" kern="1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6F5DEF96-66C1-48C7-ABD7-0EB8BF37C658}"/>
                </a:ext>
              </a:extLst>
            </p:cNvPr>
            <p:cNvSpPr/>
            <p:nvPr/>
          </p:nvSpPr>
          <p:spPr>
            <a:xfrm>
              <a:off x="8075211" y="3555846"/>
              <a:ext cx="3659204" cy="2345647"/>
            </a:xfrm>
            <a:prstGeom prst="roundRect">
              <a:avLst/>
            </a:prstGeom>
            <a:blipFill dpi="0" rotWithShape="1">
              <a:blip r:embed="rId9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a:blipFill>
            <a:sp3d>
              <a:bevelT prst="slop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3EAF12A3-5729-4C21-A5AE-BB65C96B857D}"/>
                </a:ext>
              </a:extLst>
            </p:cNvPr>
            <p:cNvSpPr/>
            <p:nvPr/>
          </p:nvSpPr>
          <p:spPr>
            <a:xfrm>
              <a:off x="8359694" y="5741761"/>
              <a:ext cx="2662972" cy="568730"/>
            </a:xfrm>
            <a:custGeom>
              <a:avLst/>
              <a:gdLst>
                <a:gd name="connsiteX0" fmla="*/ 0 w 2662972"/>
                <a:gd name="connsiteY0" fmla="*/ 0 h 568730"/>
                <a:gd name="connsiteX1" fmla="*/ 2662972 w 2662972"/>
                <a:gd name="connsiteY1" fmla="*/ 0 h 568730"/>
                <a:gd name="connsiteX2" fmla="*/ 2662972 w 2662972"/>
                <a:gd name="connsiteY2" fmla="*/ 568730 h 568730"/>
                <a:gd name="connsiteX3" fmla="*/ 0 w 2662972"/>
                <a:gd name="connsiteY3" fmla="*/ 568730 h 568730"/>
                <a:gd name="connsiteX4" fmla="*/ 0 w 2662972"/>
                <a:gd name="connsiteY4" fmla="*/ 0 h 56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2972" h="568730">
                  <a:moveTo>
                    <a:pt x="0" y="0"/>
                  </a:moveTo>
                  <a:lnTo>
                    <a:pt x="2662972" y="0"/>
                  </a:lnTo>
                  <a:lnTo>
                    <a:pt x="2662972" y="568730"/>
                  </a:lnTo>
                  <a:lnTo>
                    <a:pt x="0" y="568730"/>
                  </a:lnTo>
                  <a:lnTo>
                    <a:pt x="0" y="0"/>
                  </a:lnTo>
                  <a:close/>
                </a:path>
              </a:pathLst>
            </a:custGeom>
            <a:sp3d>
              <a:bevelT prst="slope"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27584" rIns="227584" bIns="0" numCol="1" spcCol="1270" anchor="t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kern="1200" dirty="0" err="1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বাকিয়া</a:t>
              </a:r>
              <a:r>
                <a:rPr lang="en-US" sz="3600" kern="12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জাতি</a:t>
              </a:r>
              <a:endParaRPr lang="en-US" sz="3600" kern="1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729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88E1487-AD21-4132-A7EC-2C5328D26407}"/>
              </a:ext>
            </a:extLst>
          </p:cNvPr>
          <p:cNvSpPr/>
          <p:nvPr/>
        </p:nvSpPr>
        <p:spPr>
          <a:xfrm>
            <a:off x="4204458" y="161187"/>
            <a:ext cx="582118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্রের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C98F4E4-3BC5-4D68-993A-24F126139A03}"/>
              </a:ext>
            </a:extLst>
          </p:cNvPr>
          <p:cNvSpPr txBox="1"/>
          <p:nvPr/>
        </p:nvSpPr>
        <p:spPr>
          <a:xfrm>
            <a:off x="187506" y="332152"/>
            <a:ext cx="3718818" cy="612475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ধিকারী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বাকিয়া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বর্ত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ভূ-খণ্ডের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অধিবাসী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বাকিয়া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িভুক্ত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দু’ভাগে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“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প্রক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রব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আরিবা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” ও “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ৃত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মুস্তারিবা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”। 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ষিন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ঞ্চলের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ধিবাসি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ইয়ামেনীয়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হিমারিয়া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নাগ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ভ্যস্ত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সেমেটিক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াষা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সাবেয়ি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হিমায়ারি</a:t>
            </a:r>
            <a:r>
              <a:rPr lang="en-US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874930-786A-43CA-B391-C6AAE9748EAD}"/>
              </a:ext>
            </a:extLst>
          </p:cNvPr>
          <p:cNvPicPr preferRelativeResize="0"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96596" y="3800707"/>
            <a:ext cx="384048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4545C6-4F38-4EFB-86CB-6DBFE2758C71}"/>
              </a:ext>
            </a:extLst>
          </p:cNvPr>
          <p:cNvSpPr txBox="1"/>
          <p:nvPr/>
        </p:nvSpPr>
        <p:spPr>
          <a:xfrm>
            <a:off x="8654021" y="6087255"/>
            <a:ext cx="1768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ভূ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99327AE-E488-42F5-A52A-915B7D9ACFF1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95357" y="3785717"/>
            <a:ext cx="3840480" cy="2377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A9E6418-0D25-49B3-B004-C958B831C1AA}"/>
              </a:ext>
            </a:extLst>
          </p:cNvPr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59784" y="1011326"/>
            <a:ext cx="2468880" cy="21945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3954F7-CA11-4B77-9B5F-D27F12B36FEE}"/>
              </a:ext>
            </a:extLst>
          </p:cNvPr>
          <p:cNvPicPr preferRelativeResize="0"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67680" y="966356"/>
            <a:ext cx="2468880" cy="2194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B3039EB-BD72-485F-A021-4F5AFEB3012F}"/>
              </a:ext>
            </a:extLst>
          </p:cNvPr>
          <p:cNvSpPr txBox="1"/>
          <p:nvPr/>
        </p:nvSpPr>
        <p:spPr>
          <a:xfrm>
            <a:off x="7100062" y="3233354"/>
            <a:ext cx="2128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সেমেটিক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215EEF7-96F2-473F-AF03-DC41F191E11E}"/>
              </a:ext>
            </a:extLst>
          </p:cNvPr>
          <p:cNvSpPr txBox="1"/>
          <p:nvPr/>
        </p:nvSpPr>
        <p:spPr>
          <a:xfrm>
            <a:off x="4761870" y="6132225"/>
            <a:ext cx="233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ামেন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ঞ্চল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0012A99-E564-4951-AC2F-396AE82619F4}"/>
              </a:ext>
            </a:extLst>
          </p:cNvPr>
          <p:cNvPicPr preferRelativeResize="0">
            <a:picLocks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45340" y="961341"/>
            <a:ext cx="2560320" cy="2194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C79A6E7-C842-4C1C-B697-6027238C8204}"/>
              </a:ext>
            </a:extLst>
          </p:cNvPr>
          <p:cNvSpPr txBox="1"/>
          <p:nvPr/>
        </p:nvSpPr>
        <p:spPr>
          <a:xfrm>
            <a:off x="9627760" y="3219201"/>
            <a:ext cx="1768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সাবেয়ি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46D28D8-704D-479B-9DD9-56BCA4BE7A7C}"/>
              </a:ext>
            </a:extLst>
          </p:cNvPr>
          <p:cNvSpPr txBox="1"/>
          <p:nvPr/>
        </p:nvSpPr>
        <p:spPr>
          <a:xfrm>
            <a:off x="4121529" y="3246308"/>
            <a:ext cx="2128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70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  <p:bldP spid="13" grpId="0"/>
      <p:bldP spid="14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0734B61-DA49-43F4-8A6F-036DE3FAAF54}"/>
              </a:ext>
            </a:extLst>
          </p:cNvPr>
          <p:cNvSpPr/>
          <p:nvPr/>
        </p:nvSpPr>
        <p:spPr>
          <a:xfrm>
            <a:off x="3180922" y="76732"/>
            <a:ext cx="6639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5400" b="0" cap="none" spc="0" dirty="0">
                <a:ln w="0"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>
                <a:ln w="0"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মুস্তারিবা</a:t>
            </a:r>
            <a:r>
              <a:rPr lang="en-US" sz="5400" b="0" cap="none" spc="0" dirty="0">
                <a:ln w="0"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>
                <a:ln w="0"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গোত্রের</a:t>
            </a:r>
            <a:r>
              <a:rPr lang="en-US" sz="5400" b="0" cap="none" spc="0" dirty="0">
                <a:ln w="0"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>
                <a:ln w="0"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</a:t>
            </a:r>
            <a:r>
              <a:rPr lang="as-IN" sz="5400" b="0" cap="none" spc="0" dirty="0">
                <a:ln w="0"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5400" b="0" cap="none" spc="0" dirty="0">
              <a:ln w="0">
                <a:solidFill>
                  <a:srgbClr val="002060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8B65A9C-569E-4918-91FF-98AB62C3CB03}"/>
              </a:ext>
            </a:extLst>
          </p:cNvPr>
          <p:cNvSpPr txBox="1"/>
          <p:nvPr/>
        </p:nvSpPr>
        <p:spPr>
          <a:xfrm>
            <a:off x="267072" y="707772"/>
            <a:ext cx="40073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(আ,)-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ংশধ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ষ্ঠাতা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কারী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মুস্তারিবা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গোত্রের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যরত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ঃ)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কুরাইশ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দ্ভব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উ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ধিবাসি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হিজাজি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মুদারি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নামেই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মধিক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ণত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যাযাব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ত্ত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েরা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কোরান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ীফের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াৎ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আরবিতে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7E088C-A6CB-4FBE-A0D1-08AAA9BD1FFD}"/>
              </a:ext>
            </a:extLst>
          </p:cNvPr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07053" y="877567"/>
            <a:ext cx="2926080" cy="2582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FDD1F4D-BE6A-401D-BEDF-52E9970FE6A4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47809" y="3905810"/>
            <a:ext cx="3474720" cy="2194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22738EC-8E62-4A00-B716-85DD6E2C0D15}"/>
              </a:ext>
            </a:extLst>
          </p:cNvPr>
          <p:cNvSpPr txBox="1"/>
          <p:nvPr/>
        </p:nvSpPr>
        <p:spPr>
          <a:xfrm>
            <a:off x="9234588" y="6021457"/>
            <a:ext cx="2253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6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ঞ্চল</a:t>
            </a:r>
            <a:r>
              <a:rPr lang="en-US" sz="36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E92C34C-6596-4BAE-93D7-314E2175170A}"/>
              </a:ext>
            </a:extLst>
          </p:cNvPr>
          <p:cNvSpPr txBox="1"/>
          <p:nvPr/>
        </p:nvSpPr>
        <p:spPr>
          <a:xfrm>
            <a:off x="9783967" y="3402456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নজদ</a:t>
            </a:r>
            <a:r>
              <a:rPr lang="en-US" sz="36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ঞ্চল</a:t>
            </a:r>
            <a:endParaRPr lang="en-US" sz="36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FADF921-9A8F-4403-8F20-1E3E9F2485CF}"/>
              </a:ext>
            </a:extLst>
          </p:cNvPr>
          <p:cNvSpPr txBox="1"/>
          <p:nvPr/>
        </p:nvSpPr>
        <p:spPr>
          <a:xfrm>
            <a:off x="7175680" y="3404917"/>
            <a:ext cx="224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লমিরা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sz="32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7312C3E-F5D0-403A-827C-3C874E136B80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274461" y="3873717"/>
            <a:ext cx="3474720" cy="2194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B6FB001-6690-462A-921E-8C5E98E47D4B}"/>
              </a:ext>
            </a:extLst>
          </p:cNvPr>
          <p:cNvSpPr txBox="1"/>
          <p:nvPr/>
        </p:nvSpPr>
        <p:spPr>
          <a:xfrm>
            <a:off x="4994823" y="6005309"/>
            <a:ext cx="225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কুরাইশ</a:t>
            </a:r>
            <a:r>
              <a:rPr lang="en-US" sz="36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endParaRPr lang="en-US" sz="36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084B609-D948-477A-8D5C-1A7F915E20D7}"/>
              </a:ext>
            </a:extLst>
          </p:cNvPr>
          <p:cNvPicPr preferRelativeResize="0"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30504" y="884897"/>
            <a:ext cx="2926080" cy="256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8A00C1D-61B0-4C1A-ADB1-FFF7C219C404}"/>
              </a:ext>
            </a:extLst>
          </p:cNvPr>
          <p:cNvSpPr txBox="1"/>
          <p:nvPr/>
        </p:nvSpPr>
        <p:spPr>
          <a:xfrm>
            <a:off x="4641594" y="3442488"/>
            <a:ext cx="1969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36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D64D5C1-1E52-4118-925E-076AC4F5F2E6}"/>
              </a:ext>
            </a:extLst>
          </p:cNvPr>
          <p:cNvPicPr preferRelativeResize="0"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26068" y="926287"/>
            <a:ext cx="2926080" cy="256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2468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P spid="11" grpId="0"/>
      <p:bldP spid="12" grpId="0"/>
      <p:bldP spid="8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C4D52D6-A1E2-45F7-A2E4-B333A40D8FC0}"/>
              </a:ext>
            </a:extLst>
          </p:cNvPr>
          <p:cNvSpPr/>
          <p:nvPr/>
        </p:nvSpPr>
        <p:spPr>
          <a:xfrm>
            <a:off x="4307058" y="417138"/>
            <a:ext cx="41875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err="1">
                <a:ln w="19050">
                  <a:solidFill>
                    <a:srgbClr val="C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7200" b="0" cap="none" spc="0" dirty="0">
                <a:ln w="19050">
                  <a:solidFill>
                    <a:srgbClr val="C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0" cap="none" spc="0" dirty="0" err="1">
                <a:ln w="19050">
                  <a:solidFill>
                    <a:srgbClr val="C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7200" dirty="0" err="1">
                <a:ln w="19050">
                  <a:solidFill>
                    <a:srgbClr val="C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7200" b="0" cap="none" spc="0" dirty="0">
              <a:ln w="19050">
                <a:solidFill>
                  <a:srgbClr val="C00000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B371D5D-60A6-4A8C-B7E9-B451A4ADFBC4}"/>
              </a:ext>
            </a:extLst>
          </p:cNvPr>
          <p:cNvSpPr/>
          <p:nvPr/>
        </p:nvSpPr>
        <p:spPr>
          <a:xfrm>
            <a:off x="1861929" y="1999926"/>
            <a:ext cx="84681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5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5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as-IN" sz="5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ৃতিক</a:t>
            </a:r>
            <a:r>
              <a:rPr lang="en-US" sz="5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5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5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5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54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5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5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5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0" cap="none" spc="0" dirty="0">
              <a:ln w="0">
                <a:solidFill>
                  <a:srgbClr val="00206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48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E0016F8F-46B8-4325-82C0-70F85C29F7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55896333"/>
              </p:ext>
            </p:extLst>
          </p:nvPr>
        </p:nvGraphicFramePr>
        <p:xfrm>
          <a:off x="185650" y="278476"/>
          <a:ext cx="114300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 descr="117326302_2619082435020969_8569354359918089220_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3383" y="653142"/>
            <a:ext cx="2586596" cy="21878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4926" y="2926079"/>
            <a:ext cx="38274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/>
              <a:t>মো: আবুল বাসার  </a:t>
            </a:r>
          </a:p>
          <a:p>
            <a:pPr algn="ctr"/>
            <a:r>
              <a:rPr lang="bn-BD" sz="2400" b="1" dirty="0" smtClean="0"/>
              <a:t> সহকারী শিক্ষক (আইসিটি)</a:t>
            </a:r>
          </a:p>
          <a:p>
            <a:pPr algn="ctr"/>
            <a:r>
              <a:rPr lang="bn-BD" sz="2400" b="1" dirty="0" smtClean="0"/>
              <a:t>বামণগাও আশ্রাফিয়া বালিকা দাখিল মাদরাসা, শ্রীপুর, গাজীপুর ।</a:t>
            </a:r>
          </a:p>
          <a:p>
            <a:pPr algn="ctr"/>
            <a:r>
              <a:rPr lang="en-US" sz="2400" b="1" dirty="0" smtClean="0">
                <a:hlinkClick r:id="rId9"/>
              </a:rPr>
              <a:t>abulbaser2123@gmail.com</a:t>
            </a:r>
            <a:r>
              <a:rPr lang="en-US" sz="24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6678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C4D52D6-A1E2-45F7-A2E4-B333A40D8FC0}"/>
              </a:ext>
            </a:extLst>
          </p:cNvPr>
          <p:cNvSpPr/>
          <p:nvPr/>
        </p:nvSpPr>
        <p:spPr>
          <a:xfrm>
            <a:off x="4262917" y="71820"/>
            <a:ext cx="296828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FFC51C-52DD-4887-B939-B64529EA4ED9}"/>
              </a:ext>
            </a:extLst>
          </p:cNvPr>
          <p:cNvSpPr txBox="1"/>
          <p:nvPr/>
        </p:nvSpPr>
        <p:spPr>
          <a:xfrm>
            <a:off x="1432560" y="1484421"/>
            <a:ext cx="9326880" cy="64008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6000">
                <a:schemeClr val="accent6">
                  <a:lumMod val="45000"/>
                  <a:lumOff val="55000"/>
                </a:schemeClr>
              </a:gs>
              <a:gs pos="50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ভূ-খণ্ডের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আয়াতন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79E3B8-1E7D-4CA3-B2FC-49C8CAAD3E02}"/>
              </a:ext>
            </a:extLst>
          </p:cNvPr>
          <p:cNvSpPr txBox="1"/>
          <p:nvPr/>
        </p:nvSpPr>
        <p:spPr>
          <a:xfrm>
            <a:off x="1432559" y="2326702"/>
            <a:ext cx="4405937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০,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৭,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র্গমাইল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CBB9B3-531F-48D3-AC82-2AF02221754C}"/>
              </a:ext>
            </a:extLst>
          </p:cNvPr>
          <p:cNvSpPr txBox="1"/>
          <p:nvPr/>
        </p:nvSpPr>
        <p:spPr>
          <a:xfrm>
            <a:off x="6376941" y="2344561"/>
            <a:ext cx="4382499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০,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৭,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র্গমাইল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0139AD-E0C1-4D63-A0F2-85BE28278BDB}"/>
              </a:ext>
            </a:extLst>
          </p:cNvPr>
          <p:cNvSpPr txBox="1"/>
          <p:nvPr/>
        </p:nvSpPr>
        <p:spPr>
          <a:xfrm>
            <a:off x="1428991" y="3196401"/>
            <a:ext cx="4405938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৬,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৮,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8C4024-A777-4C94-A249-F00E20327FA8}"/>
              </a:ext>
            </a:extLst>
          </p:cNvPr>
          <p:cNvSpPr txBox="1"/>
          <p:nvPr/>
        </p:nvSpPr>
        <p:spPr>
          <a:xfrm>
            <a:off x="6376941" y="3196401"/>
            <a:ext cx="4382499" cy="5847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৬,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৮,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74A593B-DA3E-4DFC-B5B3-E72A6DFE2C78}"/>
              </a:ext>
            </a:extLst>
          </p:cNvPr>
          <p:cNvSpPr txBox="1"/>
          <p:nvPr/>
        </p:nvSpPr>
        <p:spPr>
          <a:xfrm>
            <a:off x="1428990" y="4020946"/>
            <a:ext cx="9330449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29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ভৌগ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ৃষ্টি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আরবকে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য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691A9EC-FF32-438B-8E99-E9D11A628FEB}"/>
              </a:ext>
            </a:extLst>
          </p:cNvPr>
          <p:cNvSpPr txBox="1"/>
          <p:nvPr/>
        </p:nvSpPr>
        <p:spPr>
          <a:xfrm>
            <a:off x="1445921" y="4863572"/>
            <a:ext cx="4369138" cy="64633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87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(ক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9234476-73AE-496F-831A-A20CE84A933F}"/>
              </a:ext>
            </a:extLst>
          </p:cNvPr>
          <p:cNvSpPr txBox="1"/>
          <p:nvPr/>
        </p:nvSpPr>
        <p:spPr>
          <a:xfrm>
            <a:off x="6376942" y="4862453"/>
            <a:ext cx="4382498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824C7F5-01DA-476F-B58D-7C704813845C}"/>
              </a:ext>
            </a:extLst>
          </p:cNvPr>
          <p:cNvSpPr txBox="1"/>
          <p:nvPr/>
        </p:nvSpPr>
        <p:spPr>
          <a:xfrm>
            <a:off x="1445919" y="5648655"/>
            <a:ext cx="4369139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755F79F-BA1A-4EDE-889F-49439E476030}"/>
              </a:ext>
            </a:extLst>
          </p:cNvPr>
          <p:cNvSpPr txBox="1"/>
          <p:nvPr/>
        </p:nvSpPr>
        <p:spPr>
          <a:xfrm>
            <a:off x="6376941" y="5648654"/>
            <a:ext cx="4382498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7D6BC99-E94F-484B-A256-9CD9EC1EC4BE}"/>
              </a:ext>
            </a:extLst>
          </p:cNvPr>
          <p:cNvSpPr/>
          <p:nvPr/>
        </p:nvSpPr>
        <p:spPr>
          <a:xfrm>
            <a:off x="5089596" y="2353086"/>
            <a:ext cx="985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36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xmlns="" id="{B06DF7B7-DD99-4704-BFF6-6095C19B1BC9}"/>
              </a:ext>
            </a:extLst>
          </p:cNvPr>
          <p:cNvSpPr/>
          <p:nvPr/>
        </p:nvSpPr>
        <p:spPr>
          <a:xfrm>
            <a:off x="5239159" y="3206720"/>
            <a:ext cx="423829" cy="632501"/>
          </a:xfrm>
          <a:prstGeom prst="mathMultiply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F5B232E-16C8-418E-81A6-E01AAD3DFA86}"/>
              </a:ext>
            </a:extLst>
          </p:cNvPr>
          <p:cNvSpPr/>
          <p:nvPr/>
        </p:nvSpPr>
        <p:spPr>
          <a:xfrm>
            <a:off x="4322192" y="4853070"/>
            <a:ext cx="985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36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xmlns="" id="{E8728526-EC88-4CF6-A705-B9CA9F09BE5E}"/>
              </a:ext>
            </a:extLst>
          </p:cNvPr>
          <p:cNvSpPr/>
          <p:nvPr/>
        </p:nvSpPr>
        <p:spPr>
          <a:xfrm>
            <a:off x="10110334" y="2333616"/>
            <a:ext cx="423829" cy="632501"/>
          </a:xfrm>
          <a:prstGeom prst="mathMultiply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xmlns="" id="{EA5DB6E5-01CA-4971-8EA0-08493BD2C38E}"/>
              </a:ext>
            </a:extLst>
          </p:cNvPr>
          <p:cNvSpPr/>
          <p:nvPr/>
        </p:nvSpPr>
        <p:spPr>
          <a:xfrm>
            <a:off x="10210607" y="3193931"/>
            <a:ext cx="423829" cy="632501"/>
          </a:xfrm>
          <a:prstGeom prst="mathMultiply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xmlns="" id="{4267CB2B-52C6-426F-928F-3D9363E1C4BC}"/>
              </a:ext>
            </a:extLst>
          </p:cNvPr>
          <p:cNvSpPr/>
          <p:nvPr/>
        </p:nvSpPr>
        <p:spPr>
          <a:xfrm>
            <a:off x="9182765" y="4869174"/>
            <a:ext cx="423829" cy="632501"/>
          </a:xfrm>
          <a:prstGeom prst="mathMultiply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xmlns="" id="{45190067-7BA5-4E70-9CFD-D920694E5376}"/>
              </a:ext>
            </a:extLst>
          </p:cNvPr>
          <p:cNvSpPr/>
          <p:nvPr/>
        </p:nvSpPr>
        <p:spPr>
          <a:xfrm>
            <a:off x="9182766" y="5648653"/>
            <a:ext cx="423829" cy="632501"/>
          </a:xfrm>
          <a:prstGeom prst="mathMultiply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xmlns="" id="{4232DA30-1E69-41A5-BD66-0F3B4CFC5C7F}"/>
              </a:ext>
            </a:extLst>
          </p:cNvPr>
          <p:cNvSpPr/>
          <p:nvPr/>
        </p:nvSpPr>
        <p:spPr>
          <a:xfrm>
            <a:off x="4262917" y="5648654"/>
            <a:ext cx="423829" cy="632501"/>
          </a:xfrm>
          <a:prstGeom prst="mathMultiply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555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C4D52D6-A1E2-45F7-A2E4-B333A40D8FC0}"/>
              </a:ext>
            </a:extLst>
          </p:cNvPr>
          <p:cNvSpPr/>
          <p:nvPr/>
        </p:nvSpPr>
        <p:spPr>
          <a:xfrm>
            <a:off x="4455024" y="68749"/>
            <a:ext cx="291089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dirty="0">
              <a:ln w="9525">
                <a:solidFill>
                  <a:srgbClr val="C00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5C137F-A35C-4C4E-862D-4E2934049CF1}"/>
              </a:ext>
            </a:extLst>
          </p:cNvPr>
          <p:cNvSpPr txBox="1"/>
          <p:nvPr/>
        </p:nvSpPr>
        <p:spPr>
          <a:xfrm>
            <a:off x="1363673" y="1392188"/>
            <a:ext cx="9418320" cy="70788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71000">
                <a:srgbClr val="00B0F0">
                  <a:tint val="44500"/>
                  <a:satMod val="160000"/>
                </a:srgbClr>
              </a:gs>
              <a:gs pos="99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.ম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নদের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43CC55-D8CB-4C32-AF1C-3B4188BE4DC0}"/>
              </a:ext>
            </a:extLst>
          </p:cNvPr>
          <p:cNvSpPr txBox="1"/>
          <p:nvPr/>
        </p:nvSpPr>
        <p:spPr>
          <a:xfrm>
            <a:off x="1376337" y="2278797"/>
            <a:ext cx="4206240" cy="64008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খেজুর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DA9F40-8FF1-48B2-BABB-180ED35B547F}"/>
              </a:ext>
            </a:extLst>
          </p:cNvPr>
          <p:cNvSpPr txBox="1"/>
          <p:nvPr/>
        </p:nvSpPr>
        <p:spPr>
          <a:xfrm>
            <a:off x="6519483" y="2307454"/>
            <a:ext cx="4206240" cy="640080"/>
          </a:xfrm>
          <a:prstGeom prst="rect">
            <a:avLst/>
          </a:prstGeom>
          <a:gradFill flip="none" rotWithShape="1">
            <a:gsLst>
              <a:gs pos="33000">
                <a:schemeClr val="accent2">
                  <a:tint val="66000"/>
                  <a:satMod val="160000"/>
                </a:schemeClr>
              </a:gs>
              <a:gs pos="6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বেদানা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5645235-F79C-4639-8737-BB6875901DA6}"/>
              </a:ext>
            </a:extLst>
          </p:cNvPr>
          <p:cNvSpPr txBox="1"/>
          <p:nvPr/>
        </p:nvSpPr>
        <p:spPr>
          <a:xfrm>
            <a:off x="1307402" y="3228694"/>
            <a:ext cx="4206240" cy="646331"/>
          </a:xfrm>
          <a:prstGeom prst="rect">
            <a:avLst/>
          </a:prstGeom>
          <a:gradFill flip="none" rotWithShape="1">
            <a:gsLst>
              <a:gs pos="97000">
                <a:schemeClr val="accent4">
                  <a:tint val="66000"/>
                  <a:satMod val="160000"/>
                </a:schemeClr>
              </a:gs>
              <a:gs pos="10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কাজু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বাদাম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2BA36A-352E-4394-A6C3-6BBA6B6EEF79}"/>
              </a:ext>
            </a:extLst>
          </p:cNvPr>
          <p:cNvSpPr txBox="1"/>
          <p:nvPr/>
        </p:nvSpPr>
        <p:spPr>
          <a:xfrm>
            <a:off x="6519483" y="3177294"/>
            <a:ext cx="4206240" cy="646331"/>
          </a:xfrm>
          <a:prstGeom prst="rect">
            <a:avLst/>
          </a:prstGeom>
          <a:gradFill flip="none" rotWithShape="1">
            <a:gsLst>
              <a:gs pos="41000">
                <a:srgbClr val="0070C0">
                  <a:tint val="66000"/>
                  <a:satMod val="160000"/>
                </a:srgbClr>
              </a:gs>
              <a:gs pos="10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কমলালেবু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6B69A2-4B0D-4EE8-BDCD-7D64DF5CD357}"/>
              </a:ext>
            </a:extLst>
          </p:cNvPr>
          <p:cNvSpPr txBox="1"/>
          <p:nvPr/>
        </p:nvSpPr>
        <p:spPr>
          <a:xfrm>
            <a:off x="1307403" y="4035338"/>
            <a:ext cx="9418320" cy="707886"/>
          </a:xfrm>
          <a:prstGeom prst="rect">
            <a:avLst/>
          </a:prstGeom>
          <a:gradFill flip="none" rotWithShape="1">
            <a:gsLst>
              <a:gs pos="61000">
                <a:srgbClr val="00B0F0">
                  <a:tint val="66000"/>
                  <a:satMod val="160000"/>
                </a:srgbClr>
              </a:gs>
              <a:gs pos="97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ভূমির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74AD3DD-CDD2-43AA-A2F6-0DB9EB8D4FF2}"/>
              </a:ext>
            </a:extLst>
          </p:cNvPr>
          <p:cNvSpPr txBox="1"/>
          <p:nvPr/>
        </p:nvSpPr>
        <p:spPr>
          <a:xfrm>
            <a:off x="1307402" y="4884807"/>
            <a:ext cx="4206240" cy="640080"/>
          </a:xfrm>
          <a:prstGeom prst="rect">
            <a:avLst/>
          </a:prstGeom>
          <a:gradFill flip="none" rotWithShape="1">
            <a:gsLst>
              <a:gs pos="5800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6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50D0E95-59B8-4E16-99EB-BA85A40BE5AF}"/>
              </a:ext>
            </a:extLst>
          </p:cNvPr>
          <p:cNvSpPr txBox="1"/>
          <p:nvPr/>
        </p:nvSpPr>
        <p:spPr>
          <a:xfrm>
            <a:off x="1245703" y="5642085"/>
            <a:ext cx="4206240" cy="646331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75000"/>
                  <a:tint val="66000"/>
                  <a:satMod val="160000"/>
                </a:schemeClr>
              </a:gs>
              <a:gs pos="10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গাধা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1FFBB36-67DB-4AF3-98DB-6786F658B202}"/>
              </a:ext>
            </a:extLst>
          </p:cNvPr>
          <p:cNvSpPr txBox="1"/>
          <p:nvPr/>
        </p:nvSpPr>
        <p:spPr>
          <a:xfrm>
            <a:off x="6519483" y="5693121"/>
            <a:ext cx="4206240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0"/>
                  <a:lumOff val="100000"/>
                </a:schemeClr>
              </a:gs>
              <a:gs pos="87000">
                <a:srgbClr val="00B050"/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2C6AE99-D542-4F50-B4B2-3CE310C163A6}"/>
              </a:ext>
            </a:extLst>
          </p:cNvPr>
          <p:cNvSpPr txBox="1"/>
          <p:nvPr/>
        </p:nvSpPr>
        <p:spPr>
          <a:xfrm>
            <a:off x="6519483" y="4884807"/>
            <a:ext cx="4206240" cy="64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ঘোড়া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4C46461-719A-450E-BA70-53D3C36FAA09}"/>
              </a:ext>
            </a:extLst>
          </p:cNvPr>
          <p:cNvSpPr txBox="1"/>
          <p:nvPr/>
        </p:nvSpPr>
        <p:spPr>
          <a:xfrm>
            <a:off x="7528320" y="398849"/>
            <a:ext cx="3417977" cy="707886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রটি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1D59CD8-1473-48A4-BB53-399ED7FDD431}"/>
              </a:ext>
            </a:extLst>
          </p:cNvPr>
          <p:cNvSpPr txBox="1"/>
          <p:nvPr/>
        </p:nvSpPr>
        <p:spPr>
          <a:xfrm>
            <a:off x="7525062" y="431772"/>
            <a:ext cx="3421235" cy="707886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710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repeatCount="2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repeatCount="2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repeatCount="2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repeatCount="2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repeatCount="2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EEA2C94-B851-4CED-A4BD-FD0A1FEAAF31}"/>
              </a:ext>
            </a:extLst>
          </p:cNvPr>
          <p:cNvSpPr txBox="1"/>
          <p:nvPr/>
        </p:nvSpPr>
        <p:spPr>
          <a:xfrm>
            <a:off x="4371482" y="798014"/>
            <a:ext cx="3667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7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7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7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7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3B32957-4EA8-4154-B432-772261EFD8A7}"/>
              </a:ext>
            </a:extLst>
          </p:cNvPr>
          <p:cNvSpPr/>
          <p:nvPr/>
        </p:nvSpPr>
        <p:spPr>
          <a:xfrm>
            <a:off x="1544472" y="2803561"/>
            <a:ext cx="91030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্রাচীন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</a:t>
            </a:r>
            <a:r>
              <a:rPr lang="as-IN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ম্প</a:t>
            </a:r>
            <a:r>
              <a:rPr lang="as-IN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endParaRPr lang="en-US" sz="5400" b="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5751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A64F37-0E98-4738-AE50-28C11D043FE8}"/>
              </a:ext>
            </a:extLst>
          </p:cNvPr>
          <p:cNvSpPr/>
          <p:nvPr/>
        </p:nvSpPr>
        <p:spPr>
          <a:xfrm>
            <a:off x="4431783" y="465804"/>
            <a:ext cx="3729577" cy="238657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16600" b="1" dirty="0">
                <a:ln w="76200">
                  <a:solidFill>
                    <a:srgbClr val="002060">
                      <a:alpha val="0"/>
                    </a:srgbClr>
                  </a:solidFill>
                  <a:prstDash val="sysDot"/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16600" b="1" dirty="0">
                <a:ln w="76200">
                  <a:solidFill>
                    <a:srgbClr val="002060">
                      <a:alpha val="0"/>
                    </a:srgbClr>
                  </a:solidFill>
                  <a:prstDash val="sysDot"/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6600" b="1" dirty="0">
                <a:ln w="76200">
                  <a:solidFill>
                    <a:srgbClr val="002060">
                      <a:alpha val="0"/>
                    </a:srgbClr>
                  </a:solidFill>
                  <a:prstDash val="sysDot"/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6600" b="1" dirty="0">
                <a:ln w="76200">
                  <a:solidFill>
                    <a:srgbClr val="002060">
                      <a:alpha val="0"/>
                    </a:srgbClr>
                  </a:solidFill>
                  <a:prstDash val="sysDot"/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6600" b="1" dirty="0">
                <a:ln w="76200">
                  <a:solidFill>
                    <a:srgbClr val="002060">
                      <a:alpha val="0"/>
                    </a:srgbClr>
                  </a:solidFill>
                  <a:prstDash val="sysDot"/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6600" b="1" dirty="0">
                <a:ln w="76200">
                  <a:solidFill>
                    <a:srgbClr val="002060">
                      <a:alpha val="0"/>
                    </a:srgbClr>
                  </a:solidFill>
                  <a:prstDash val="sysDot"/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6600" b="1" dirty="0">
                <a:ln w="76200">
                  <a:solidFill>
                    <a:srgbClr val="002060">
                      <a:alpha val="0"/>
                    </a:srgbClr>
                  </a:solidFill>
                  <a:prstDash val="sysDot"/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98F0563-1255-455A-8F54-0D9090D5FB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149409">
            <a:off x="5205058" y="2614117"/>
            <a:ext cx="2857500" cy="342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81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BC48B0A-6F4E-4812-B760-280AF286B287}"/>
              </a:ext>
            </a:extLst>
          </p:cNvPr>
          <p:cNvSpPr/>
          <p:nvPr/>
        </p:nvSpPr>
        <p:spPr>
          <a:xfrm>
            <a:off x="3046928" y="217576"/>
            <a:ext cx="6098144" cy="76944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400" dirty="0">
              <a:ln w="0">
                <a:solidFill>
                  <a:srgbClr val="00206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3875083-8423-45FE-9B64-5CFD7EF2C898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75854" y="928961"/>
            <a:ext cx="3873176" cy="4663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2BC807-C2C5-4F7E-932C-CE6AA0C5A7CA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4989" y="1065365"/>
            <a:ext cx="4114800" cy="4919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7942F75-0523-45DF-82F2-0B28713A850C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34516" y="798335"/>
            <a:ext cx="3671063" cy="4919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29878B-3CDF-401C-AD97-23A54A11FE8A}"/>
              </a:ext>
            </a:extLst>
          </p:cNvPr>
          <p:cNvSpPr txBox="1"/>
          <p:nvPr/>
        </p:nvSpPr>
        <p:spPr>
          <a:xfrm>
            <a:off x="7998630" y="5938104"/>
            <a:ext cx="4201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as-IN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খণ্ডের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D984DA-8958-4938-A482-8F5EC2E9838C}"/>
              </a:ext>
            </a:extLst>
          </p:cNvPr>
          <p:cNvSpPr txBox="1"/>
          <p:nvPr/>
        </p:nvSpPr>
        <p:spPr>
          <a:xfrm>
            <a:off x="914399" y="5994093"/>
            <a:ext cx="288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গরী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A6781BB-B2C8-48BE-9D8A-3D97AC9199AD}"/>
              </a:ext>
            </a:extLst>
          </p:cNvPr>
          <p:cNvSpPr txBox="1"/>
          <p:nvPr/>
        </p:nvSpPr>
        <p:spPr>
          <a:xfrm>
            <a:off x="5079999" y="5793914"/>
            <a:ext cx="2627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</p:spTree>
    <p:extLst>
      <p:ext uri="{BB962C8B-B14F-4D97-AF65-F5344CB8AC3E}">
        <p14:creationId xmlns:p14="http://schemas.microsoft.com/office/powerpoint/2010/main" xmlns="" val="104742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5D234F5-0042-4E2E-8946-826F7CA41590}"/>
              </a:ext>
            </a:extLst>
          </p:cNvPr>
          <p:cNvSpPr/>
          <p:nvPr/>
        </p:nvSpPr>
        <p:spPr>
          <a:xfrm>
            <a:off x="1674057" y="294473"/>
            <a:ext cx="8884865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u="sng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rgbClr val="FF000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en-US" sz="4000" u="sng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rgbClr val="FF000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rgbClr val="FF000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ইসলামি</a:t>
            </a:r>
            <a:r>
              <a:rPr lang="en-US" sz="4000" u="sng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rgbClr val="FF000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rgbClr val="FF000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4000" u="sng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rgbClr val="FF000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rgbClr val="FF000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উপদ্বীপের</a:t>
            </a:r>
            <a:r>
              <a:rPr lang="en-US" sz="4000" u="sng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rgbClr val="FF000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rgbClr val="FF000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ভৌগ</a:t>
            </a:r>
            <a:r>
              <a:rPr lang="as-IN" sz="4000" u="sng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rgbClr val="FF000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u="sng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rgbClr val="FF000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িক</a:t>
            </a:r>
            <a:r>
              <a:rPr lang="en-US" sz="4000" u="sng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rgbClr val="FF000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rgbClr val="FF000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000" u="sng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rgbClr val="FF000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4000" u="sng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rgbClr val="FF000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u="sng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rgbClr val="FF000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ীমা</a:t>
            </a:r>
            <a:endParaRPr lang="en-US" sz="4000" u="sng" dirty="0">
              <a:ln w="0">
                <a:solidFill>
                  <a:srgbClr val="00206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>
                <a:solidFill>
                  <a:srgbClr val="FF0000"/>
                </a:solidFill>
              </a:u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41E032D-4E9E-49D9-BCB5-70FAF428F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485322" y="1201142"/>
            <a:ext cx="4797287" cy="4927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2134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0A986D9-1A54-4B53-AFF4-AC53203F8914}"/>
              </a:ext>
            </a:extLst>
          </p:cNvPr>
          <p:cNvSpPr/>
          <p:nvPr/>
        </p:nvSpPr>
        <p:spPr>
          <a:xfrm>
            <a:off x="4606431" y="308542"/>
            <a:ext cx="2557110" cy="110799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as-IN" sz="6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6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AD9F7CD-87AA-49D1-8AF1-07D9C687DD01}"/>
              </a:ext>
            </a:extLst>
          </p:cNvPr>
          <p:cNvSpPr/>
          <p:nvPr/>
        </p:nvSpPr>
        <p:spPr>
          <a:xfrm>
            <a:off x="1257268" y="1504294"/>
            <a:ext cx="9874555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ভূ-প্রক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ম্প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২।প্রাচীন 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ভৌগ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্থা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ম্পর্কে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র্কে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্ণনা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রতে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xmlns="" val="281823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54D298C3-8997-4838-AA21-5523D947B7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8017427"/>
              </p:ext>
            </p:extLst>
          </p:nvPr>
        </p:nvGraphicFramePr>
        <p:xfrm>
          <a:off x="3154017" y="317479"/>
          <a:ext cx="8745166" cy="6432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B9C070A-E838-4712-876D-4C50CAC4EAE3}"/>
              </a:ext>
            </a:extLst>
          </p:cNvPr>
          <p:cNvSpPr txBox="1"/>
          <p:nvPr/>
        </p:nvSpPr>
        <p:spPr>
          <a:xfrm>
            <a:off x="9509761" y="3629464"/>
            <a:ext cx="2389423" cy="2961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ষি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্থিত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সমূদ্র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্থল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েষ্টিত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4934FD-35A6-4A5B-BE42-010477E68EE6}"/>
              </a:ext>
            </a:extLst>
          </p:cNvPr>
          <p:cNvPicPr preferRelativeResize="0"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13156" y="724484"/>
            <a:ext cx="4206240" cy="29260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B4B3C24-75D5-4FD6-9137-1BAB6F30013D}"/>
              </a:ext>
            </a:extLst>
          </p:cNvPr>
          <p:cNvSpPr/>
          <p:nvPr/>
        </p:nvSpPr>
        <p:spPr>
          <a:xfrm>
            <a:off x="246545" y="3798370"/>
            <a:ext cx="3138711" cy="2852127"/>
          </a:xfrm>
          <a:prstGeom prst="rect">
            <a:avLst/>
          </a:prstGeom>
        </p:spPr>
        <p:txBody>
          <a:bodyPr wrap="square">
            <a:spAutoFit/>
            <a:scene3d>
              <a:camera prst="isometricOffAxis2Left"/>
              <a:lightRig rig="threePt" dir="t"/>
            </a:scene3d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ভূ-খণ্ড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প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ৃ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থিবীর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সর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ৃহ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ৎ 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উপদ্বীপ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 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উপদ্বীপ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হল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বিশেষ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ল্যান্ডমাস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যার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বেশিরভাগই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পানি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দ্বারা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বেষ্টিত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যখন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মূল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ভূখন্ডের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সংযুক্ত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যেখানে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এটি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প্রসারিত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হয়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F5534EC-0AC8-4753-9B18-9112E6C5CDD4}"/>
              </a:ext>
            </a:extLst>
          </p:cNvPr>
          <p:cNvSpPr/>
          <p:nvPr/>
        </p:nvSpPr>
        <p:spPr>
          <a:xfrm>
            <a:off x="4116932" y="158455"/>
            <a:ext cx="459097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err="1">
                <a:ln w="0"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ভূ-প্রক</a:t>
            </a:r>
            <a:r>
              <a:rPr lang="as-IN" sz="4400" dirty="0">
                <a:ln w="0"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n w="0"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400" dirty="0">
              <a:ln w="0"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650C90-5C02-451C-953D-A463893B207E}"/>
              </a:ext>
            </a:extLst>
          </p:cNvPr>
          <p:cNvSpPr txBox="1"/>
          <p:nvPr/>
        </p:nvSpPr>
        <p:spPr>
          <a:xfrm>
            <a:off x="604911" y="836344"/>
            <a:ext cx="1491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</p:txBody>
      </p:sp>
    </p:spTree>
    <p:extLst>
      <p:ext uri="{BB962C8B-B14F-4D97-AF65-F5344CB8AC3E}">
        <p14:creationId xmlns:p14="http://schemas.microsoft.com/office/powerpoint/2010/main" xmlns="" val="400272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43B4A6-40FB-41BB-A7C8-DB0A429BC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graphicEl>
                                              <a:dgm id="{EE43B4A6-40FB-41BB-A7C8-DB0A429BC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graphicEl>
                                              <a:dgm id="{EE43B4A6-40FB-41BB-A7C8-DB0A429BC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EE43B4A6-40FB-41BB-A7C8-DB0A429BCE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755D05-81ED-4B90-AB2F-A1B58DEAA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graphicEl>
                                              <a:dgm id="{B9755D05-81ED-4B90-AB2F-A1B58DEAA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graphicEl>
                                              <a:dgm id="{B9755D05-81ED-4B90-AB2F-A1B58DEAA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graphicEl>
                                              <a:dgm id="{B9755D05-81ED-4B90-AB2F-A1B58DEAA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47D998-B2D5-40B3-BD60-7589DFE57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>
                                            <p:graphicEl>
                                              <a:dgm id="{F247D998-B2D5-40B3-BD60-7589DFE57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graphicEl>
                                              <a:dgm id="{F247D998-B2D5-40B3-BD60-7589DFE57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>
                                            <p:graphicEl>
                                              <a:dgm id="{F247D998-B2D5-40B3-BD60-7589DFE573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9764B8-D9D4-4A76-A6C8-6B706609B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>
                                            <p:graphicEl>
                                              <a:dgm id="{949764B8-D9D4-4A76-A6C8-6B706609B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graphicEl>
                                              <a:dgm id="{949764B8-D9D4-4A76-A6C8-6B706609B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">
                                            <p:graphicEl>
                                              <a:dgm id="{949764B8-D9D4-4A76-A6C8-6B706609BB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3704F5-7CBF-48B1-A090-3A77F75C8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>
                                            <p:graphicEl>
                                              <a:dgm id="{043704F5-7CBF-48B1-A090-3A77F75C8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graphicEl>
                                              <a:dgm id="{043704F5-7CBF-48B1-A090-3A77F75C8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">
                                            <p:graphicEl>
                                              <a:dgm id="{043704F5-7CBF-48B1-A090-3A77F75C8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EF3D30-8338-41F9-AFBD-BA38089C3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>
                                            <p:graphicEl>
                                              <a:dgm id="{86EF3D30-8338-41F9-AFBD-BA38089C3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">
                                            <p:graphicEl>
                                              <a:dgm id="{86EF3D30-8338-41F9-AFBD-BA38089C3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">
                                            <p:graphicEl>
                                              <a:dgm id="{86EF3D30-8338-41F9-AFBD-BA38089C36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74C61E-A185-441C-8A67-B74B73A85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">
                                            <p:graphicEl>
                                              <a:dgm id="{CD74C61E-A185-441C-8A67-B74B73A85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">
                                            <p:graphicEl>
                                              <a:dgm id="{CD74C61E-A185-441C-8A67-B74B73A85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">
                                            <p:graphicEl>
                                              <a:dgm id="{CD74C61E-A185-441C-8A67-B74B73A85E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4ECDC5-B526-42D5-B3EB-EE068541D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">
                                            <p:graphicEl>
                                              <a:dgm id="{6A4ECDC5-B526-42D5-B3EB-EE068541D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">
                                            <p:graphicEl>
                                              <a:dgm id="{6A4ECDC5-B526-42D5-B3EB-EE068541D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">
                                            <p:graphicEl>
                                              <a:dgm id="{6A4ECDC5-B526-42D5-B3EB-EE068541DC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4CC2C3-9AC8-446B-8030-D2949C846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">
                                            <p:graphicEl>
                                              <a:dgm id="{5F4CC2C3-9AC8-446B-8030-D2949C846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">
                                            <p:graphicEl>
                                              <a:dgm id="{5F4CC2C3-9AC8-446B-8030-D2949C846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">
                                            <p:graphicEl>
                                              <a:dgm id="{5F4CC2C3-9AC8-446B-8030-D2949C8467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1C0BBC1-E126-4DD3-A07A-FE6BE83AC1DD}"/>
              </a:ext>
            </a:extLst>
          </p:cNvPr>
          <p:cNvSpPr/>
          <p:nvPr/>
        </p:nvSpPr>
        <p:spPr>
          <a:xfrm>
            <a:off x="2023546" y="154047"/>
            <a:ext cx="95541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ভূ-প্রকৃতির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সাহারা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মরু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তর্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0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AA4637-0075-44DE-9FDE-2562FD51E3B3}"/>
              </a:ext>
            </a:extLst>
          </p:cNvPr>
          <p:cNvSpPr txBox="1"/>
          <p:nvPr/>
        </p:nvSpPr>
        <p:spPr>
          <a:xfrm>
            <a:off x="168795" y="555254"/>
            <a:ext cx="2907121" cy="600164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ূখণ্ড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</a:t>
            </a:r>
            <a:r>
              <a:rPr lang="as-IN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বদিকে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অপেক্ষাক</a:t>
            </a:r>
            <a:r>
              <a:rPr lang="as-IN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ঢালু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as-IN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র্বতমালা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</a:t>
            </a:r>
            <a:r>
              <a:rPr lang="as-IN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ঞ্চল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নিচু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ংশ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ঢালু,উত্ত</a:t>
            </a:r>
            <a:r>
              <a:rPr lang="as-IN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মালভূমি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মালভূমি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ংশ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ঞ্চল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as-IN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as-IN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5553CF8F-027B-4766-BF68-0CF2E71D49FC}"/>
              </a:ext>
            </a:extLst>
          </p:cNvPr>
          <p:cNvSpPr/>
          <p:nvPr/>
        </p:nvSpPr>
        <p:spPr>
          <a:xfrm>
            <a:off x="3064697" y="899454"/>
            <a:ext cx="3291840" cy="2926080"/>
          </a:xfrm>
          <a:custGeom>
            <a:avLst/>
            <a:gdLst>
              <a:gd name="connsiteX0" fmla="*/ 0 w 2841327"/>
              <a:gd name="connsiteY0" fmla="*/ 0 h 2418110"/>
              <a:gd name="connsiteX1" fmla="*/ 2841327 w 2841327"/>
              <a:gd name="connsiteY1" fmla="*/ 0 h 2418110"/>
              <a:gd name="connsiteX2" fmla="*/ 2841327 w 2841327"/>
              <a:gd name="connsiteY2" fmla="*/ 2418110 h 2418110"/>
              <a:gd name="connsiteX3" fmla="*/ 0 w 2841327"/>
              <a:gd name="connsiteY3" fmla="*/ 2418110 h 2418110"/>
              <a:gd name="connsiteX4" fmla="*/ 0 w 2841327"/>
              <a:gd name="connsiteY4" fmla="*/ 0 h 241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1327" h="2418110">
                <a:moveTo>
                  <a:pt x="0" y="0"/>
                </a:moveTo>
                <a:lnTo>
                  <a:pt x="2841327" y="0"/>
                </a:lnTo>
                <a:lnTo>
                  <a:pt x="2841327" y="2418110"/>
                </a:lnTo>
                <a:lnTo>
                  <a:pt x="0" y="241811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t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b="0" kern="120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6E79F1F3-2499-423F-8337-DB3C7FE6E797}"/>
              </a:ext>
            </a:extLst>
          </p:cNvPr>
          <p:cNvSpPr/>
          <p:nvPr/>
        </p:nvSpPr>
        <p:spPr>
          <a:xfrm>
            <a:off x="8808172" y="889341"/>
            <a:ext cx="3291840" cy="2926080"/>
          </a:xfrm>
          <a:custGeom>
            <a:avLst/>
            <a:gdLst>
              <a:gd name="connsiteX0" fmla="*/ 0 w 3210495"/>
              <a:gd name="connsiteY0" fmla="*/ 0 h 1866076"/>
              <a:gd name="connsiteX1" fmla="*/ 3210495 w 3210495"/>
              <a:gd name="connsiteY1" fmla="*/ 0 h 1866076"/>
              <a:gd name="connsiteX2" fmla="*/ 3210495 w 3210495"/>
              <a:gd name="connsiteY2" fmla="*/ 1866076 h 1866076"/>
              <a:gd name="connsiteX3" fmla="*/ 0 w 3210495"/>
              <a:gd name="connsiteY3" fmla="*/ 1866076 h 1866076"/>
              <a:gd name="connsiteX4" fmla="*/ 0 w 3210495"/>
              <a:gd name="connsiteY4" fmla="*/ 0 h 186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0495" h="1866076">
                <a:moveTo>
                  <a:pt x="0" y="0"/>
                </a:moveTo>
                <a:lnTo>
                  <a:pt x="3210495" y="0"/>
                </a:lnTo>
                <a:lnTo>
                  <a:pt x="3210495" y="1866076"/>
                </a:lnTo>
                <a:lnTo>
                  <a:pt x="0" y="1866076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t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0" kern="1200" cap="none" spc="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3600" b="0" kern="1200" cap="none" spc="0" baseline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0" kern="1200" cap="none" spc="0" baseline="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নজদ</a:t>
            </a:r>
            <a:r>
              <a:rPr lang="en-US" sz="3600" b="0" kern="1200" cap="none" spc="0" baseline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0" kern="1200" cap="none" spc="0" baseline="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উচু</a:t>
            </a:r>
            <a:r>
              <a:rPr lang="en-US" sz="3600" b="0" kern="1200" cap="none" spc="0" baseline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0" kern="1200" cap="none" spc="0" baseline="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মালভূমি</a:t>
            </a:r>
            <a:endParaRPr lang="en-US" sz="3600" b="0" kern="120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8A01E0C6-00B3-4E83-B6CD-C11EA924C0B8}"/>
              </a:ext>
            </a:extLst>
          </p:cNvPr>
          <p:cNvSpPr/>
          <p:nvPr/>
        </p:nvSpPr>
        <p:spPr>
          <a:xfrm>
            <a:off x="3054149" y="3777873"/>
            <a:ext cx="3291839" cy="2926080"/>
          </a:xfrm>
          <a:custGeom>
            <a:avLst/>
            <a:gdLst>
              <a:gd name="connsiteX0" fmla="*/ 0 w 3005284"/>
              <a:gd name="connsiteY0" fmla="*/ 0 h 2434804"/>
              <a:gd name="connsiteX1" fmla="*/ 3005284 w 3005284"/>
              <a:gd name="connsiteY1" fmla="*/ 0 h 2434804"/>
              <a:gd name="connsiteX2" fmla="*/ 3005284 w 3005284"/>
              <a:gd name="connsiteY2" fmla="*/ 2434804 h 2434804"/>
              <a:gd name="connsiteX3" fmla="*/ 0 w 3005284"/>
              <a:gd name="connsiteY3" fmla="*/ 2434804 h 2434804"/>
              <a:gd name="connsiteX4" fmla="*/ 0 w 3005284"/>
              <a:gd name="connsiteY4" fmla="*/ 0 h 2434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284" h="2434804">
                <a:moveTo>
                  <a:pt x="0" y="0"/>
                </a:moveTo>
                <a:lnTo>
                  <a:pt x="3005284" y="0"/>
                </a:lnTo>
                <a:lnTo>
                  <a:pt x="3005284" y="2434804"/>
                </a:lnTo>
                <a:lnTo>
                  <a:pt x="0" y="2434804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t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b="0" kern="120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FBE5769A-05F7-41EB-9619-78BDCA8988FA}"/>
              </a:ext>
            </a:extLst>
          </p:cNvPr>
          <p:cNvSpPr/>
          <p:nvPr/>
        </p:nvSpPr>
        <p:spPr>
          <a:xfrm>
            <a:off x="8802030" y="3789923"/>
            <a:ext cx="3291840" cy="2926080"/>
          </a:xfrm>
          <a:custGeom>
            <a:avLst/>
            <a:gdLst>
              <a:gd name="connsiteX0" fmla="*/ 0 w 3140551"/>
              <a:gd name="connsiteY0" fmla="*/ 0 h 2185821"/>
              <a:gd name="connsiteX1" fmla="*/ 3140551 w 3140551"/>
              <a:gd name="connsiteY1" fmla="*/ 0 h 2185821"/>
              <a:gd name="connsiteX2" fmla="*/ 3140551 w 3140551"/>
              <a:gd name="connsiteY2" fmla="*/ 2185821 h 2185821"/>
              <a:gd name="connsiteX3" fmla="*/ 0 w 3140551"/>
              <a:gd name="connsiteY3" fmla="*/ 2185821 h 2185821"/>
              <a:gd name="connsiteX4" fmla="*/ 0 w 3140551"/>
              <a:gd name="connsiteY4" fmla="*/ 0 h 218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551" h="2185821">
                <a:moveTo>
                  <a:pt x="0" y="0"/>
                </a:moveTo>
                <a:lnTo>
                  <a:pt x="3140551" y="0"/>
                </a:lnTo>
                <a:lnTo>
                  <a:pt x="3140551" y="2185821"/>
                </a:lnTo>
                <a:lnTo>
                  <a:pt x="0" y="218582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t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kern="1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অনুর্বর</a:t>
            </a:r>
            <a:r>
              <a:rPr lang="en-US" sz="4000" kern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1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endParaRPr lang="en-US" sz="40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EE7EAA0B-2D1B-462A-86B4-73F2ECDF7186}"/>
              </a:ext>
            </a:extLst>
          </p:cNvPr>
          <p:cNvSpPr/>
          <p:nvPr/>
        </p:nvSpPr>
        <p:spPr>
          <a:xfrm>
            <a:off x="5869436" y="3781116"/>
            <a:ext cx="3291840" cy="2926080"/>
          </a:xfrm>
          <a:custGeom>
            <a:avLst/>
            <a:gdLst>
              <a:gd name="connsiteX0" fmla="*/ 0 w 2615320"/>
              <a:gd name="connsiteY0" fmla="*/ 0 h 1947338"/>
              <a:gd name="connsiteX1" fmla="*/ 2615320 w 2615320"/>
              <a:gd name="connsiteY1" fmla="*/ 0 h 1947338"/>
              <a:gd name="connsiteX2" fmla="*/ 2615320 w 2615320"/>
              <a:gd name="connsiteY2" fmla="*/ 1947338 h 1947338"/>
              <a:gd name="connsiteX3" fmla="*/ 0 w 2615320"/>
              <a:gd name="connsiteY3" fmla="*/ 1947338 h 1947338"/>
              <a:gd name="connsiteX4" fmla="*/ 0 w 2615320"/>
              <a:gd name="connsiteY4" fmla="*/ 0 h 194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5320" h="1947338">
                <a:moveTo>
                  <a:pt x="0" y="0"/>
                </a:moveTo>
                <a:lnTo>
                  <a:pt x="2615320" y="0"/>
                </a:lnTo>
                <a:lnTo>
                  <a:pt x="2615320" y="1947338"/>
                </a:lnTo>
                <a:lnTo>
                  <a:pt x="0" y="1947338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8BA937CF-4F21-45F2-B77A-8A308C9707FB}"/>
              </a:ext>
            </a:extLst>
          </p:cNvPr>
          <p:cNvSpPr/>
          <p:nvPr/>
        </p:nvSpPr>
        <p:spPr>
          <a:xfrm>
            <a:off x="5874005" y="889341"/>
            <a:ext cx="3291840" cy="2926080"/>
          </a:xfrm>
          <a:custGeom>
            <a:avLst/>
            <a:gdLst>
              <a:gd name="connsiteX0" fmla="*/ 0 w 2787557"/>
              <a:gd name="connsiteY0" fmla="*/ 0 h 2216033"/>
              <a:gd name="connsiteX1" fmla="*/ 2787557 w 2787557"/>
              <a:gd name="connsiteY1" fmla="*/ 0 h 2216033"/>
              <a:gd name="connsiteX2" fmla="*/ 2787557 w 2787557"/>
              <a:gd name="connsiteY2" fmla="*/ 2216033 h 2216033"/>
              <a:gd name="connsiteX3" fmla="*/ 0 w 2787557"/>
              <a:gd name="connsiteY3" fmla="*/ 2216033 h 2216033"/>
              <a:gd name="connsiteX4" fmla="*/ 0 w 2787557"/>
              <a:gd name="connsiteY4" fmla="*/ 0 h 22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7557" h="2216033">
                <a:moveTo>
                  <a:pt x="0" y="0"/>
                </a:moveTo>
                <a:lnTo>
                  <a:pt x="2787557" y="0"/>
                </a:lnTo>
                <a:lnTo>
                  <a:pt x="2787557" y="2216033"/>
                </a:lnTo>
                <a:lnTo>
                  <a:pt x="0" y="2216033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342961C-2FA5-4FF5-BFAC-470E9CF900B5}"/>
              </a:ext>
            </a:extLst>
          </p:cNvPr>
          <p:cNvSpPr txBox="1"/>
          <p:nvPr/>
        </p:nvSpPr>
        <p:spPr>
          <a:xfrm>
            <a:off x="6567866" y="3910739"/>
            <a:ext cx="1894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ঞ্চল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642AA28-CC36-4078-9BB0-7396E5E1D465}"/>
              </a:ext>
            </a:extLst>
          </p:cNvPr>
          <p:cNvSpPr txBox="1"/>
          <p:nvPr/>
        </p:nvSpPr>
        <p:spPr>
          <a:xfrm>
            <a:off x="6225833" y="1024415"/>
            <a:ext cx="2665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সাহারা</a:t>
            </a:r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মরু</a:t>
            </a:r>
            <a:r>
              <a:rPr lang="as-IN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F1A661-A168-49AA-BC31-66F8879AA45F}"/>
              </a:ext>
            </a:extLst>
          </p:cNvPr>
          <p:cNvSpPr txBox="1"/>
          <p:nvPr/>
        </p:nvSpPr>
        <p:spPr>
          <a:xfrm>
            <a:off x="3188879" y="983134"/>
            <a:ext cx="2907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দক্ষিন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557DC3C-AE2F-491D-97E8-3B95F7531144}"/>
              </a:ext>
            </a:extLst>
          </p:cNvPr>
          <p:cNvSpPr txBox="1"/>
          <p:nvPr/>
        </p:nvSpPr>
        <p:spPr>
          <a:xfrm>
            <a:off x="2996435" y="3917331"/>
            <a:ext cx="2900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র্বদিকে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ওমান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্বত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</p:spTree>
    <p:extLst>
      <p:ext uri="{BB962C8B-B14F-4D97-AF65-F5344CB8AC3E}">
        <p14:creationId xmlns:p14="http://schemas.microsoft.com/office/powerpoint/2010/main" xmlns="" val="11280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7" grpId="0"/>
      <p:bldP spid="29" grpId="0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BCAAAD7-0FB2-41C3-AEE6-C68B6C4303F7}"/>
              </a:ext>
            </a:extLst>
          </p:cNvPr>
          <p:cNvSpPr/>
          <p:nvPr/>
        </p:nvSpPr>
        <p:spPr>
          <a:xfrm>
            <a:off x="4203522" y="514185"/>
            <a:ext cx="33041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err="1">
                <a:ln w="28575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b="0" cap="none" spc="0" dirty="0">
                <a:ln w="28575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0" cap="none" spc="0" dirty="0" err="1">
                <a:ln w="28575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0" cap="none" spc="0" dirty="0">
              <a:ln w="28575"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8C4C6D1-CD3C-45ED-A648-9058CE5F7E31}"/>
              </a:ext>
            </a:extLst>
          </p:cNvPr>
          <p:cNvSpPr/>
          <p:nvPr/>
        </p:nvSpPr>
        <p:spPr>
          <a:xfrm>
            <a:off x="1262477" y="2681922"/>
            <a:ext cx="918620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err="1">
                <a:ln w="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6000" dirty="0">
                <a:ln w="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উপদ্বীপের</a:t>
            </a:r>
            <a:r>
              <a:rPr lang="en-US" sz="6000" dirty="0">
                <a:ln w="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n w="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dirty="0">
                <a:ln w="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6000" dirty="0">
                <a:ln w="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dirty="0">
                <a:ln w="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n w="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6000" dirty="0">
                <a:ln w="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6000" dirty="0">
                <a:ln w="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 err="1">
                <a:ln w="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r>
              <a:rPr lang="en-US" sz="6000" dirty="0">
                <a:ln w="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0" cap="none" spc="0" dirty="0">
              <a:ln w="0">
                <a:solidFill>
                  <a:schemeClr val="tx1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72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13D41E9-DC41-496B-B9B0-06FFDA80EAF9}"/>
              </a:ext>
            </a:extLst>
          </p:cNvPr>
          <p:cNvSpPr/>
          <p:nvPr/>
        </p:nvSpPr>
        <p:spPr>
          <a:xfrm>
            <a:off x="4074367" y="173060"/>
            <a:ext cx="52036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4800" dirty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4800" dirty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dirty="0" err="1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ৌগলিক</a:t>
            </a:r>
            <a:r>
              <a:rPr lang="en-US" sz="4800" dirty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4800" b="0" cap="none" spc="0" dirty="0">
              <a:ln w="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79D208-DD55-4A31-9FC2-46DB7ABCE34A}"/>
              </a:ext>
            </a:extLst>
          </p:cNvPr>
          <p:cNvSpPr txBox="1"/>
          <p:nvPr/>
        </p:nvSpPr>
        <p:spPr>
          <a:xfrm>
            <a:off x="113795" y="560493"/>
            <a:ext cx="2834640" cy="557784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bliqueBottomLef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তনঃ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য়ত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০,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৭,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ল।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ভৌগলিক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ৌগলিক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ষ্টিকোণ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ে-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ঞ্চল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পার্বত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ঞ্চল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ব্যতীত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উর্ব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ঞ্চল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ো-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হাজরামাউত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xmlns="" id="{C6BA25E0-DC05-4F2F-A45B-D1B06A7C85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631693739"/>
              </p:ext>
            </p:extLst>
          </p:nvPr>
        </p:nvGraphicFramePr>
        <p:xfrm>
          <a:off x="2031999" y="719667"/>
          <a:ext cx="9754188" cy="2612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xmlns="" id="{8F568D16-8825-4B13-B44B-0B8C5808FD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62629725"/>
              </p:ext>
            </p:extLst>
          </p:nvPr>
        </p:nvGraphicFramePr>
        <p:xfrm>
          <a:off x="2088269" y="819391"/>
          <a:ext cx="10046205" cy="3830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87503182-0F8C-410F-AD8C-F95AA992A6C7}"/>
              </a:ext>
            </a:extLst>
          </p:cNvPr>
          <p:cNvSpPr/>
          <p:nvPr/>
        </p:nvSpPr>
        <p:spPr>
          <a:xfrm>
            <a:off x="2991941" y="3952114"/>
            <a:ext cx="2926080" cy="2103120"/>
          </a:xfrm>
          <a:prstGeom prst="roundRect">
            <a:avLst/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C58FF34E-FFCB-413A-A403-2E3D2B901AF6}"/>
              </a:ext>
            </a:extLst>
          </p:cNvPr>
          <p:cNvSpPr/>
          <p:nvPr/>
        </p:nvSpPr>
        <p:spPr>
          <a:xfrm>
            <a:off x="5970358" y="3985364"/>
            <a:ext cx="2926080" cy="2103120"/>
          </a:xfrm>
          <a:prstGeom prst="roundRect">
            <a:avLst/>
          </a:prstGeom>
          <a:blipFill dpi="0" rotWithShape="1">
            <a:blip r:embed="rId1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08387043-0D10-473F-9AD1-CEB839DC228F}"/>
              </a:ext>
            </a:extLst>
          </p:cNvPr>
          <p:cNvSpPr/>
          <p:nvPr/>
        </p:nvSpPr>
        <p:spPr>
          <a:xfrm>
            <a:off x="8951547" y="4012965"/>
            <a:ext cx="2926080" cy="2103120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C242EF6-322E-4D98-99CF-3FE0EF288477}"/>
              </a:ext>
            </a:extLst>
          </p:cNvPr>
          <p:cNvSpPr txBox="1"/>
          <p:nvPr/>
        </p:nvSpPr>
        <p:spPr>
          <a:xfrm>
            <a:off x="3265775" y="5965018"/>
            <a:ext cx="2599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ঞ্চল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7B2E739-0D40-4778-9482-A285720D8CB6}"/>
              </a:ext>
            </a:extLst>
          </p:cNvPr>
          <p:cNvSpPr txBox="1"/>
          <p:nvPr/>
        </p:nvSpPr>
        <p:spPr>
          <a:xfrm>
            <a:off x="6481548" y="6038609"/>
            <a:ext cx="228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পার্বত্য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2B045A3-CF53-4DEA-884A-BA3FAF2BD96A}"/>
              </a:ext>
            </a:extLst>
          </p:cNvPr>
          <p:cNvSpPr txBox="1"/>
          <p:nvPr/>
        </p:nvSpPr>
        <p:spPr>
          <a:xfrm>
            <a:off x="9733017" y="6088484"/>
            <a:ext cx="1819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উর্ব</a:t>
            </a:r>
            <a:r>
              <a:rPr lang="as-IN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ঞ্চল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23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72E1416-2756-4359-BF15-3BA9A1AD4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>
                                            <p:graphicEl>
                                              <a:dgm id="{072E1416-2756-4359-BF15-3BA9A1AD4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>
                                            <p:graphicEl>
                                              <a:dgm id="{072E1416-2756-4359-BF15-3BA9A1AD4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graphicEl>
                                              <a:dgm id="{072E1416-2756-4359-BF15-3BA9A1AD4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0953F90-7E3B-4FE7-89D2-6999B7C88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>
                                            <p:graphicEl>
                                              <a:dgm id="{80953F90-7E3B-4FE7-89D2-6999B7C88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>
                                            <p:graphicEl>
                                              <a:dgm id="{80953F90-7E3B-4FE7-89D2-6999B7C88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>
                                            <p:graphicEl>
                                              <a:dgm id="{80953F90-7E3B-4FE7-89D2-6999B7C88A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6E386E7-D039-4FC1-BCDA-8F7EC1DFC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>
                                            <p:graphicEl>
                                              <a:dgm id="{D6E386E7-D039-4FC1-BCDA-8F7EC1DFC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>
                                            <p:graphicEl>
                                              <a:dgm id="{D6E386E7-D039-4FC1-BCDA-8F7EC1DFC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>
                                            <p:graphicEl>
                                              <a:dgm id="{D6E386E7-D039-4FC1-BCDA-8F7EC1DFCE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0763294-55E6-4BF8-B996-F8CC867AD0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>
                                            <p:graphicEl>
                                              <a:dgm id="{C0763294-55E6-4BF8-B996-F8CC867AD0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>
                                            <p:graphicEl>
                                              <a:dgm id="{C0763294-55E6-4BF8-B996-F8CC867AD0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>
                                            <p:graphicEl>
                                              <a:dgm id="{C0763294-55E6-4BF8-B996-F8CC867AD0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A812F2E-A32F-48DE-8E57-FC3450170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>
                                            <p:graphicEl>
                                              <a:dgm id="{9A812F2E-A32F-48DE-8E57-FC3450170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>
                                            <p:graphicEl>
                                              <a:dgm id="{9A812F2E-A32F-48DE-8E57-FC3450170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>
                                            <p:graphicEl>
                                              <a:dgm id="{9A812F2E-A32F-48DE-8E57-FC3450170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DDC08F0-0918-4792-8EC6-A9F89F172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>
                                            <p:graphicEl>
                                              <a:dgm id="{6DDC08F0-0918-4792-8EC6-A9F89F172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>
                                            <p:graphicEl>
                                              <a:dgm id="{6DDC08F0-0918-4792-8EC6-A9F89F172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>
                                            <p:graphicEl>
                                              <a:dgm id="{6DDC08F0-0918-4792-8EC6-A9F89F1727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945CB38-8E23-4EE8-BACF-EF2610CB4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>
                                            <p:graphicEl>
                                              <a:dgm id="{F945CB38-8E23-4EE8-BACF-EF2610CB4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>
                                            <p:graphicEl>
                                              <a:dgm id="{F945CB38-8E23-4EE8-BACF-EF2610CB4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>
                                            <p:graphicEl>
                                              <a:dgm id="{F945CB38-8E23-4EE8-BACF-EF2610CB4B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8687374-C15D-4786-9814-0C6A1D728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>
                                            <p:graphicEl>
                                              <a:dgm id="{68687374-C15D-4786-9814-0C6A1D728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>
                                            <p:graphicEl>
                                              <a:dgm id="{68687374-C15D-4786-9814-0C6A1D728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>
                                            <p:graphicEl>
                                              <a:dgm id="{68687374-C15D-4786-9814-0C6A1D7287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Graphic spid="14" grpId="0">
        <p:bldSub>
          <a:bldDgm bld="one"/>
        </p:bldSub>
      </p:bldGraphic>
      <p:bldP spid="18" grpId="0" animBg="1"/>
      <p:bldP spid="19" grpId="0" animBg="1"/>
      <p:bldP spid="20" grpId="0" animBg="1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14527</TotalTime>
  <Words>2161</Words>
  <Application>Microsoft Office PowerPoint</Application>
  <PresentationFormat>Custom</PresentationFormat>
  <Paragraphs>152</Paragraphs>
  <Slides>23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Balidha Madrasa</dc:creator>
  <cp:lastModifiedBy>AAAA</cp:lastModifiedBy>
  <cp:revision>721</cp:revision>
  <dcterms:created xsi:type="dcterms:W3CDTF">2020-04-17T05:35:59Z</dcterms:created>
  <dcterms:modified xsi:type="dcterms:W3CDTF">2020-10-16T18:32:40Z</dcterms:modified>
</cp:coreProperties>
</file>